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Temiwoluwa" userId="2cf6879c5fb37606" providerId="LiveId" clId="{93674796-57B9-46F0-9D52-D118068213C5}"/>
    <pc:docChg chg="custSel addSld modSld modMainMaster">
      <pc:chgData name="Aaron Temiwoluwa" userId="2cf6879c5fb37606" providerId="LiveId" clId="{93674796-57B9-46F0-9D52-D118068213C5}" dt="2023-01-26T23:23:28.261" v="2073" actId="21"/>
      <pc:docMkLst>
        <pc:docMk/>
      </pc:docMkLst>
      <pc:sldChg chg="delSp modSp mod">
        <pc:chgData name="Aaron Temiwoluwa" userId="2cf6879c5fb37606" providerId="LiveId" clId="{93674796-57B9-46F0-9D52-D118068213C5}" dt="2023-01-26T23:22:43.595" v="2066" actId="21"/>
        <pc:sldMkLst>
          <pc:docMk/>
          <pc:sldMk cId="663387942" sldId="256"/>
        </pc:sldMkLst>
        <pc:spChg chg="mod">
          <ac:chgData name="Aaron Temiwoluwa" userId="2cf6879c5fb37606" providerId="LiveId" clId="{93674796-57B9-46F0-9D52-D118068213C5}" dt="2023-01-26T21:24:26.629" v="16" actId="255"/>
          <ac:spMkLst>
            <pc:docMk/>
            <pc:sldMk cId="663387942" sldId="256"/>
            <ac:spMk id="2" creationId="{C485F009-1ED9-429A-036D-CF4CB00D30C7}"/>
          </ac:spMkLst>
        </pc:spChg>
        <pc:spChg chg="mod">
          <ac:chgData name="Aaron Temiwoluwa" userId="2cf6879c5fb37606" providerId="LiveId" clId="{93674796-57B9-46F0-9D52-D118068213C5}" dt="2023-01-26T21:38:48.863" v="666" actId="1076"/>
          <ac:spMkLst>
            <pc:docMk/>
            <pc:sldMk cId="663387942" sldId="256"/>
            <ac:spMk id="5" creationId="{BFA44502-0B2E-BEC9-6CD8-924DB7B0CD1A}"/>
          </ac:spMkLst>
        </pc:spChg>
        <pc:picChg chg="del mod">
          <ac:chgData name="Aaron Temiwoluwa" userId="2cf6879c5fb37606" providerId="LiveId" clId="{93674796-57B9-46F0-9D52-D118068213C5}" dt="2023-01-26T23:22:43.595" v="2066" actId="21"/>
          <ac:picMkLst>
            <pc:docMk/>
            <pc:sldMk cId="663387942" sldId="256"/>
            <ac:picMk id="4" creationId="{A9CE33DA-77DA-461A-096B-B3D10710F149}"/>
          </ac:picMkLst>
        </pc:picChg>
      </pc:sldChg>
      <pc:sldChg chg="delSp modSp mod">
        <pc:chgData name="Aaron Temiwoluwa" userId="2cf6879c5fb37606" providerId="LiveId" clId="{93674796-57B9-46F0-9D52-D118068213C5}" dt="2023-01-26T23:23:28.261" v="2073" actId="21"/>
        <pc:sldMkLst>
          <pc:docMk/>
          <pc:sldMk cId="3888886514" sldId="257"/>
        </pc:sldMkLst>
        <pc:spChg chg="mod">
          <ac:chgData name="Aaron Temiwoluwa" userId="2cf6879c5fb37606" providerId="LiveId" clId="{93674796-57B9-46F0-9D52-D118068213C5}" dt="2023-01-26T21:25:57.659" v="74"/>
          <ac:spMkLst>
            <pc:docMk/>
            <pc:sldMk cId="3888886514" sldId="257"/>
            <ac:spMk id="2" creationId="{100AA3D1-F049-4B34-EDE7-234EDEC30F46}"/>
          </ac:spMkLst>
        </pc:spChg>
        <pc:spChg chg="mod">
          <ac:chgData name="Aaron Temiwoluwa" userId="2cf6879c5fb37606" providerId="LiveId" clId="{93674796-57B9-46F0-9D52-D118068213C5}" dt="2023-01-26T21:40:43.468" v="711" actId="20577"/>
          <ac:spMkLst>
            <pc:docMk/>
            <pc:sldMk cId="3888886514" sldId="257"/>
            <ac:spMk id="3" creationId="{F32452EF-AEB1-CA99-12B3-C93A6DDDF9B2}"/>
          </ac:spMkLst>
        </pc:spChg>
        <pc:picChg chg="del mod">
          <ac:chgData name="Aaron Temiwoluwa" userId="2cf6879c5fb37606" providerId="LiveId" clId="{93674796-57B9-46F0-9D52-D118068213C5}" dt="2023-01-26T23:23:28.261" v="2073" actId="21"/>
          <ac:picMkLst>
            <pc:docMk/>
            <pc:sldMk cId="3888886514" sldId="257"/>
            <ac:picMk id="4" creationId="{BB4DF00B-471D-0718-B40F-CEAC8E1B296F}"/>
          </ac:picMkLst>
        </pc:picChg>
      </pc:sldChg>
      <pc:sldChg chg="addSp delSp modSp new mod setBg">
        <pc:chgData name="Aaron Temiwoluwa" userId="2cf6879c5fb37606" providerId="LiveId" clId="{93674796-57B9-46F0-9D52-D118068213C5}" dt="2023-01-26T23:22:48.584" v="2067" actId="21"/>
        <pc:sldMkLst>
          <pc:docMk/>
          <pc:sldMk cId="1904813607" sldId="258"/>
        </pc:sldMkLst>
        <pc:spChg chg="mod">
          <ac:chgData name="Aaron Temiwoluwa" userId="2cf6879c5fb37606" providerId="LiveId" clId="{93674796-57B9-46F0-9D52-D118068213C5}" dt="2023-01-26T23:07:35.834" v="1506" actId="1076"/>
          <ac:spMkLst>
            <pc:docMk/>
            <pc:sldMk cId="1904813607" sldId="258"/>
            <ac:spMk id="2" creationId="{59D024EA-8617-09A3-58BA-A6A5FB400A83}"/>
          </ac:spMkLst>
        </pc:spChg>
        <pc:spChg chg="add mod">
          <ac:chgData name="Aaron Temiwoluwa" userId="2cf6879c5fb37606" providerId="LiveId" clId="{93674796-57B9-46F0-9D52-D118068213C5}" dt="2023-01-26T22:52:02.763" v="852" actId="20577"/>
          <ac:spMkLst>
            <pc:docMk/>
            <pc:sldMk cId="1904813607" sldId="258"/>
            <ac:spMk id="4" creationId="{710DCFBA-A2FE-2E05-77F3-3AAE1215A52E}"/>
          </ac:spMkLst>
        </pc:spChg>
        <pc:picChg chg="add del mod">
          <ac:chgData name="Aaron Temiwoluwa" userId="2cf6879c5fb37606" providerId="LiveId" clId="{93674796-57B9-46F0-9D52-D118068213C5}" dt="2023-01-26T23:22:48.584" v="2067" actId="21"/>
          <ac:picMkLst>
            <pc:docMk/>
            <pc:sldMk cId="1904813607" sldId="258"/>
            <ac:picMk id="3" creationId="{0C817464-E098-561C-4309-62AE2C2CFC00}"/>
          </ac:picMkLst>
        </pc:picChg>
      </pc:sldChg>
      <pc:sldChg chg="addSp delSp modSp new mod">
        <pc:chgData name="Aaron Temiwoluwa" userId="2cf6879c5fb37606" providerId="LiveId" clId="{93674796-57B9-46F0-9D52-D118068213C5}" dt="2023-01-26T23:22:51.397" v="2068" actId="21"/>
        <pc:sldMkLst>
          <pc:docMk/>
          <pc:sldMk cId="52536688" sldId="259"/>
        </pc:sldMkLst>
        <pc:spChg chg="mod">
          <ac:chgData name="Aaron Temiwoluwa" userId="2cf6879c5fb37606" providerId="LiveId" clId="{93674796-57B9-46F0-9D52-D118068213C5}" dt="2023-01-26T22:54:21.174" v="876" actId="14100"/>
          <ac:spMkLst>
            <pc:docMk/>
            <pc:sldMk cId="52536688" sldId="259"/>
            <ac:spMk id="2" creationId="{2677B756-A68A-6A0A-B54E-D4E32BEC4B04}"/>
          </ac:spMkLst>
        </pc:spChg>
        <pc:spChg chg="del">
          <ac:chgData name="Aaron Temiwoluwa" userId="2cf6879c5fb37606" providerId="LiveId" clId="{93674796-57B9-46F0-9D52-D118068213C5}" dt="2023-01-26T22:53:24.031" v="854"/>
          <ac:spMkLst>
            <pc:docMk/>
            <pc:sldMk cId="52536688" sldId="259"/>
            <ac:spMk id="3" creationId="{1F9B0F2F-494E-9DB9-A82D-FD629DF7D57C}"/>
          </ac:spMkLst>
        </pc:spChg>
        <pc:spChg chg="add mod">
          <ac:chgData name="Aaron Temiwoluwa" userId="2cf6879c5fb37606" providerId="LiveId" clId="{93674796-57B9-46F0-9D52-D118068213C5}" dt="2023-01-26T22:58:30.033" v="1228" actId="14100"/>
          <ac:spMkLst>
            <pc:docMk/>
            <pc:sldMk cId="52536688" sldId="259"/>
            <ac:spMk id="5" creationId="{953A686D-30C8-49B2-0449-73B1BDEB8647}"/>
          </ac:spMkLst>
        </pc:spChg>
        <pc:spChg chg="add mod">
          <ac:chgData name="Aaron Temiwoluwa" userId="2cf6879c5fb37606" providerId="LiveId" clId="{93674796-57B9-46F0-9D52-D118068213C5}" dt="2023-01-26T23:22:51.397" v="2068" actId="21"/>
          <ac:spMkLst>
            <pc:docMk/>
            <pc:sldMk cId="52536688" sldId="259"/>
            <ac:spMk id="6" creationId="{4E2C61C1-92D7-5CE5-D6DB-C2A3CB9A8561}"/>
          </ac:spMkLst>
        </pc:spChg>
        <pc:picChg chg="add del mod">
          <ac:chgData name="Aaron Temiwoluwa" userId="2cf6879c5fb37606" providerId="LiveId" clId="{93674796-57B9-46F0-9D52-D118068213C5}" dt="2023-01-26T23:22:51.397" v="2068" actId="21"/>
          <ac:picMkLst>
            <pc:docMk/>
            <pc:sldMk cId="52536688" sldId="259"/>
            <ac:picMk id="4" creationId="{2282065E-FD25-EFC1-B770-5759B0E61C10}"/>
          </ac:picMkLst>
        </pc:picChg>
      </pc:sldChg>
      <pc:sldChg chg="addSp delSp modSp new mod">
        <pc:chgData name="Aaron Temiwoluwa" userId="2cf6879c5fb37606" providerId="LiveId" clId="{93674796-57B9-46F0-9D52-D118068213C5}" dt="2023-01-26T23:23:11.271" v="2070" actId="21"/>
        <pc:sldMkLst>
          <pc:docMk/>
          <pc:sldMk cId="1284244711" sldId="260"/>
        </pc:sldMkLst>
        <pc:spChg chg="mod">
          <ac:chgData name="Aaron Temiwoluwa" userId="2cf6879c5fb37606" providerId="LiveId" clId="{93674796-57B9-46F0-9D52-D118068213C5}" dt="2023-01-26T23:02:00.208" v="1338" actId="1076"/>
          <ac:spMkLst>
            <pc:docMk/>
            <pc:sldMk cId="1284244711" sldId="260"/>
            <ac:spMk id="2" creationId="{647A2B88-75CD-018F-C925-763E2A5372B0}"/>
          </ac:spMkLst>
        </pc:spChg>
        <pc:spChg chg="del">
          <ac:chgData name="Aaron Temiwoluwa" userId="2cf6879c5fb37606" providerId="LiveId" clId="{93674796-57B9-46F0-9D52-D118068213C5}" dt="2023-01-26T23:00:36.093" v="1322"/>
          <ac:spMkLst>
            <pc:docMk/>
            <pc:sldMk cId="1284244711" sldId="260"/>
            <ac:spMk id="3" creationId="{C962F8FA-2632-99B6-BACD-AACE63F5FD98}"/>
          </ac:spMkLst>
        </pc:spChg>
        <pc:spChg chg="add mod">
          <ac:chgData name="Aaron Temiwoluwa" userId="2cf6879c5fb37606" providerId="LiveId" clId="{93674796-57B9-46F0-9D52-D118068213C5}" dt="2023-01-26T23:22:57.193" v="2069" actId="21"/>
          <ac:spMkLst>
            <pc:docMk/>
            <pc:sldMk cId="1284244711" sldId="260"/>
            <ac:spMk id="6" creationId="{2AE7926D-9700-93D2-F2EB-273B94764159}"/>
          </ac:spMkLst>
        </pc:spChg>
        <pc:spChg chg="add mod">
          <ac:chgData name="Aaron Temiwoluwa" userId="2cf6879c5fb37606" providerId="LiveId" clId="{93674796-57B9-46F0-9D52-D118068213C5}" dt="2023-01-26T23:01:50.663" v="1336" actId="1076"/>
          <ac:spMkLst>
            <pc:docMk/>
            <pc:sldMk cId="1284244711" sldId="260"/>
            <ac:spMk id="8" creationId="{750E5EB2-8D7A-1E4A-BF8A-9D7D13FD33BD}"/>
          </ac:spMkLst>
        </pc:spChg>
        <pc:spChg chg="add mod">
          <ac:chgData name="Aaron Temiwoluwa" userId="2cf6879c5fb37606" providerId="LiveId" clId="{93674796-57B9-46F0-9D52-D118068213C5}" dt="2023-01-26T23:09:48.410" v="1615" actId="20577"/>
          <ac:spMkLst>
            <pc:docMk/>
            <pc:sldMk cId="1284244711" sldId="260"/>
            <ac:spMk id="9" creationId="{2A7FDB74-222B-4093-6C31-CBDA662307BF}"/>
          </ac:spMkLst>
        </pc:spChg>
        <pc:spChg chg="add mod">
          <ac:chgData name="Aaron Temiwoluwa" userId="2cf6879c5fb37606" providerId="LiveId" clId="{93674796-57B9-46F0-9D52-D118068213C5}" dt="2023-01-26T23:09:46.182" v="1614" actId="20577"/>
          <ac:spMkLst>
            <pc:docMk/>
            <pc:sldMk cId="1284244711" sldId="260"/>
            <ac:spMk id="10" creationId="{761F7227-66EB-3FE1-BA94-A1CB0E2E7CDF}"/>
          </ac:spMkLst>
        </pc:spChg>
        <pc:picChg chg="add del mod">
          <ac:chgData name="Aaron Temiwoluwa" userId="2cf6879c5fb37606" providerId="LiveId" clId="{93674796-57B9-46F0-9D52-D118068213C5}" dt="2023-01-26T23:22:57.193" v="2069" actId="21"/>
          <ac:picMkLst>
            <pc:docMk/>
            <pc:sldMk cId="1284244711" sldId="260"/>
            <ac:picMk id="4" creationId="{4C5FEFE6-3C35-DA7C-2A57-DB909FE7E6B6}"/>
          </ac:picMkLst>
        </pc:picChg>
        <pc:picChg chg="add del mod">
          <ac:chgData name="Aaron Temiwoluwa" userId="2cf6879c5fb37606" providerId="LiveId" clId="{93674796-57B9-46F0-9D52-D118068213C5}" dt="2023-01-26T23:23:11.271" v="2070" actId="21"/>
          <ac:picMkLst>
            <pc:docMk/>
            <pc:sldMk cId="1284244711" sldId="260"/>
            <ac:picMk id="5" creationId="{270B11A2-531D-5B89-8B51-B73D161C5BCC}"/>
          </ac:picMkLst>
        </pc:picChg>
        <pc:cxnChg chg="add">
          <ac:chgData name="Aaron Temiwoluwa" userId="2cf6879c5fb37606" providerId="LiveId" clId="{93674796-57B9-46F0-9D52-D118068213C5}" dt="2023-01-26T23:01:36.555" v="1334" actId="11529"/>
          <ac:cxnSpMkLst>
            <pc:docMk/>
            <pc:sldMk cId="1284244711" sldId="260"/>
            <ac:cxnSpMk id="7" creationId="{9B07A2AA-33CA-27EE-4EDB-19B8ED6FBF24}"/>
          </ac:cxnSpMkLst>
        </pc:cxnChg>
      </pc:sldChg>
      <pc:sldChg chg="addSp delSp modSp new mod">
        <pc:chgData name="Aaron Temiwoluwa" userId="2cf6879c5fb37606" providerId="LiveId" clId="{93674796-57B9-46F0-9D52-D118068213C5}" dt="2023-01-26T23:23:15.741" v="2071" actId="21"/>
        <pc:sldMkLst>
          <pc:docMk/>
          <pc:sldMk cId="3577797693" sldId="261"/>
        </pc:sldMkLst>
        <pc:spChg chg="mod">
          <ac:chgData name="Aaron Temiwoluwa" userId="2cf6879c5fb37606" providerId="LiveId" clId="{93674796-57B9-46F0-9D52-D118068213C5}" dt="2023-01-26T23:07:39.955" v="1507" actId="20577"/>
          <ac:spMkLst>
            <pc:docMk/>
            <pc:sldMk cId="3577797693" sldId="261"/>
            <ac:spMk id="2" creationId="{67D5CDCC-AEB0-B1A2-058E-ED5A9B688132}"/>
          </ac:spMkLst>
        </pc:spChg>
        <pc:spChg chg="add">
          <ac:chgData name="Aaron Temiwoluwa" userId="2cf6879c5fb37606" providerId="LiveId" clId="{93674796-57B9-46F0-9D52-D118068213C5}" dt="2023-01-26T23:07:50.555" v="1509" actId="11529"/>
          <ac:spMkLst>
            <pc:docMk/>
            <pc:sldMk cId="3577797693" sldId="261"/>
            <ac:spMk id="5" creationId="{AF04FCE0-4785-424C-49F2-BB24BBF02EDD}"/>
          </ac:spMkLst>
        </pc:spChg>
        <pc:spChg chg="add mod">
          <ac:chgData name="Aaron Temiwoluwa" userId="2cf6879c5fb37606" providerId="LiveId" clId="{93674796-57B9-46F0-9D52-D118068213C5}" dt="2023-01-26T23:11:10.481" v="1743" actId="1076"/>
          <ac:spMkLst>
            <pc:docMk/>
            <pc:sldMk cId="3577797693" sldId="261"/>
            <ac:spMk id="6" creationId="{3125CA5F-F75B-C35B-9E8C-F335C094A914}"/>
          </ac:spMkLst>
        </pc:spChg>
        <pc:spChg chg="add mod">
          <ac:chgData name="Aaron Temiwoluwa" userId="2cf6879c5fb37606" providerId="LiveId" clId="{93674796-57B9-46F0-9D52-D118068213C5}" dt="2023-01-26T23:11:16.891" v="1745" actId="12"/>
          <ac:spMkLst>
            <pc:docMk/>
            <pc:sldMk cId="3577797693" sldId="261"/>
            <ac:spMk id="7" creationId="{4C8D81CA-8A2A-EB2A-FE1C-2E18272BB100}"/>
          </ac:spMkLst>
        </pc:spChg>
        <pc:picChg chg="add del mod">
          <ac:chgData name="Aaron Temiwoluwa" userId="2cf6879c5fb37606" providerId="LiveId" clId="{93674796-57B9-46F0-9D52-D118068213C5}" dt="2023-01-26T23:23:15.741" v="2071" actId="21"/>
          <ac:picMkLst>
            <pc:docMk/>
            <pc:sldMk cId="3577797693" sldId="261"/>
            <ac:picMk id="4" creationId="{70C8D35B-7E1C-C4BB-1AE6-EF84F74E70B6}"/>
          </ac:picMkLst>
        </pc:picChg>
      </pc:sldChg>
      <pc:sldChg chg="addSp delSp modSp new mod">
        <pc:chgData name="Aaron Temiwoluwa" userId="2cf6879c5fb37606" providerId="LiveId" clId="{93674796-57B9-46F0-9D52-D118068213C5}" dt="2023-01-26T23:23:20.552" v="2072" actId="21"/>
        <pc:sldMkLst>
          <pc:docMk/>
          <pc:sldMk cId="3673790481" sldId="262"/>
        </pc:sldMkLst>
        <pc:spChg chg="mod">
          <ac:chgData name="Aaron Temiwoluwa" userId="2cf6879c5fb37606" providerId="LiveId" clId="{93674796-57B9-46F0-9D52-D118068213C5}" dt="2023-01-26T23:13:01.981" v="1763" actId="255"/>
          <ac:spMkLst>
            <pc:docMk/>
            <pc:sldMk cId="3673790481" sldId="262"/>
            <ac:spMk id="2" creationId="{3C44A7C5-7703-E9C1-3FAB-E2768D7A33BA}"/>
          </ac:spMkLst>
        </pc:spChg>
        <pc:spChg chg="mod">
          <ac:chgData name="Aaron Temiwoluwa" userId="2cf6879c5fb37606" providerId="LiveId" clId="{93674796-57B9-46F0-9D52-D118068213C5}" dt="2023-01-26T23:13:15.890" v="1766" actId="14100"/>
          <ac:spMkLst>
            <pc:docMk/>
            <pc:sldMk cId="3673790481" sldId="262"/>
            <ac:spMk id="3" creationId="{DB92E8DE-3BCF-F651-7BB0-1F6863F1E647}"/>
          </ac:spMkLst>
        </pc:spChg>
        <pc:spChg chg="add mod">
          <ac:chgData name="Aaron Temiwoluwa" userId="2cf6879c5fb37606" providerId="LiveId" clId="{93674796-57B9-46F0-9D52-D118068213C5}" dt="2023-01-26T23:15:46.975" v="2065" actId="1076"/>
          <ac:spMkLst>
            <pc:docMk/>
            <pc:sldMk cId="3673790481" sldId="262"/>
            <ac:spMk id="5" creationId="{B3DEFD5D-F321-00DD-F2E4-1343CCD5FC73}"/>
          </ac:spMkLst>
        </pc:spChg>
        <pc:picChg chg="add del mod">
          <ac:chgData name="Aaron Temiwoluwa" userId="2cf6879c5fb37606" providerId="LiveId" clId="{93674796-57B9-46F0-9D52-D118068213C5}" dt="2023-01-26T23:23:20.552" v="2072" actId="21"/>
          <ac:picMkLst>
            <pc:docMk/>
            <pc:sldMk cId="3673790481" sldId="262"/>
            <ac:picMk id="4" creationId="{7B78488D-E109-5CC2-4C89-6B5CCA5870D2}"/>
          </ac:picMkLst>
        </pc:picChg>
      </pc:sldChg>
      <pc:sldMasterChg chg="setBg modSldLayout">
        <pc:chgData name="Aaron Temiwoluwa" userId="2cf6879c5fb37606" providerId="LiveId" clId="{93674796-57B9-46F0-9D52-D118068213C5}" dt="2023-01-26T21:33:26.316" v="259"/>
        <pc:sldMasterMkLst>
          <pc:docMk/>
          <pc:sldMasterMk cId="2818738863" sldId="2147483660"/>
        </pc:sldMasterMkLst>
        <pc:sldLayoutChg chg="setBg">
          <pc:chgData name="Aaron Temiwoluwa" userId="2cf6879c5fb37606" providerId="LiveId" clId="{93674796-57B9-46F0-9D52-D118068213C5}" dt="2023-01-26T21:33:26.316" v="259"/>
          <pc:sldLayoutMkLst>
            <pc:docMk/>
            <pc:sldMasterMk cId="2818738863" sldId="2147483660"/>
            <pc:sldLayoutMk cId="1466975407" sldId="2147483661"/>
          </pc:sldLayoutMkLst>
        </pc:sldLayoutChg>
        <pc:sldLayoutChg chg="setBg">
          <pc:chgData name="Aaron Temiwoluwa" userId="2cf6879c5fb37606" providerId="LiveId" clId="{93674796-57B9-46F0-9D52-D118068213C5}" dt="2023-01-26T21:33:26.316" v="259"/>
          <pc:sldLayoutMkLst>
            <pc:docMk/>
            <pc:sldMasterMk cId="2818738863" sldId="2147483660"/>
            <pc:sldLayoutMk cId="403369432" sldId="2147483662"/>
          </pc:sldLayoutMkLst>
        </pc:sldLayoutChg>
        <pc:sldLayoutChg chg="setBg">
          <pc:chgData name="Aaron Temiwoluwa" userId="2cf6879c5fb37606" providerId="LiveId" clId="{93674796-57B9-46F0-9D52-D118068213C5}" dt="2023-01-26T21:33:26.316" v="259"/>
          <pc:sldLayoutMkLst>
            <pc:docMk/>
            <pc:sldMasterMk cId="2818738863" sldId="2147483660"/>
            <pc:sldLayoutMk cId="1054290434" sldId="2147483663"/>
          </pc:sldLayoutMkLst>
        </pc:sldLayoutChg>
        <pc:sldLayoutChg chg="setBg">
          <pc:chgData name="Aaron Temiwoluwa" userId="2cf6879c5fb37606" providerId="LiveId" clId="{93674796-57B9-46F0-9D52-D118068213C5}" dt="2023-01-26T21:33:26.316" v="259"/>
          <pc:sldLayoutMkLst>
            <pc:docMk/>
            <pc:sldMasterMk cId="2818738863" sldId="2147483660"/>
            <pc:sldLayoutMk cId="1677091211" sldId="2147483664"/>
          </pc:sldLayoutMkLst>
        </pc:sldLayoutChg>
        <pc:sldLayoutChg chg="setBg">
          <pc:chgData name="Aaron Temiwoluwa" userId="2cf6879c5fb37606" providerId="LiveId" clId="{93674796-57B9-46F0-9D52-D118068213C5}" dt="2023-01-26T21:33:26.316" v="259"/>
          <pc:sldLayoutMkLst>
            <pc:docMk/>
            <pc:sldMasterMk cId="2818738863" sldId="2147483660"/>
            <pc:sldLayoutMk cId="3292358101" sldId="2147483665"/>
          </pc:sldLayoutMkLst>
        </pc:sldLayoutChg>
        <pc:sldLayoutChg chg="setBg">
          <pc:chgData name="Aaron Temiwoluwa" userId="2cf6879c5fb37606" providerId="LiveId" clId="{93674796-57B9-46F0-9D52-D118068213C5}" dt="2023-01-26T21:33:26.316" v="259"/>
          <pc:sldLayoutMkLst>
            <pc:docMk/>
            <pc:sldMasterMk cId="2818738863" sldId="2147483660"/>
            <pc:sldLayoutMk cId="2733605276" sldId="2147483666"/>
          </pc:sldLayoutMkLst>
        </pc:sldLayoutChg>
        <pc:sldLayoutChg chg="setBg">
          <pc:chgData name="Aaron Temiwoluwa" userId="2cf6879c5fb37606" providerId="LiveId" clId="{93674796-57B9-46F0-9D52-D118068213C5}" dt="2023-01-26T21:33:26.316" v="259"/>
          <pc:sldLayoutMkLst>
            <pc:docMk/>
            <pc:sldMasterMk cId="2818738863" sldId="2147483660"/>
            <pc:sldLayoutMk cId="2171551805" sldId="2147483667"/>
          </pc:sldLayoutMkLst>
        </pc:sldLayoutChg>
        <pc:sldLayoutChg chg="setBg">
          <pc:chgData name="Aaron Temiwoluwa" userId="2cf6879c5fb37606" providerId="LiveId" clId="{93674796-57B9-46F0-9D52-D118068213C5}" dt="2023-01-26T21:33:26.316" v="259"/>
          <pc:sldLayoutMkLst>
            <pc:docMk/>
            <pc:sldMasterMk cId="2818738863" sldId="2147483660"/>
            <pc:sldLayoutMk cId="1184545648" sldId="2147483668"/>
          </pc:sldLayoutMkLst>
        </pc:sldLayoutChg>
        <pc:sldLayoutChg chg="setBg">
          <pc:chgData name="Aaron Temiwoluwa" userId="2cf6879c5fb37606" providerId="LiveId" clId="{93674796-57B9-46F0-9D52-D118068213C5}" dt="2023-01-26T21:33:26.316" v="259"/>
          <pc:sldLayoutMkLst>
            <pc:docMk/>
            <pc:sldMasterMk cId="2818738863" sldId="2147483660"/>
            <pc:sldLayoutMk cId="783799533" sldId="2147483669"/>
          </pc:sldLayoutMkLst>
        </pc:sldLayoutChg>
        <pc:sldLayoutChg chg="setBg">
          <pc:chgData name="Aaron Temiwoluwa" userId="2cf6879c5fb37606" providerId="LiveId" clId="{93674796-57B9-46F0-9D52-D118068213C5}" dt="2023-01-26T21:33:26.316" v="259"/>
          <pc:sldLayoutMkLst>
            <pc:docMk/>
            <pc:sldMasterMk cId="2818738863" sldId="2147483660"/>
            <pc:sldLayoutMk cId="2789981486" sldId="2147483670"/>
          </pc:sldLayoutMkLst>
        </pc:sldLayoutChg>
        <pc:sldLayoutChg chg="setBg">
          <pc:chgData name="Aaron Temiwoluwa" userId="2cf6879c5fb37606" providerId="LiveId" clId="{93674796-57B9-46F0-9D52-D118068213C5}" dt="2023-01-26T21:33:26.316" v="259"/>
          <pc:sldLayoutMkLst>
            <pc:docMk/>
            <pc:sldMasterMk cId="2818738863" sldId="2147483660"/>
            <pc:sldLayoutMk cId="224096227" sldId="2147483671"/>
          </pc:sldLayoutMkLst>
        </pc:sldLayoutChg>
        <pc:sldLayoutChg chg="setBg">
          <pc:chgData name="Aaron Temiwoluwa" userId="2cf6879c5fb37606" providerId="LiveId" clId="{93674796-57B9-46F0-9D52-D118068213C5}" dt="2023-01-26T21:33:26.316" v="259"/>
          <pc:sldLayoutMkLst>
            <pc:docMk/>
            <pc:sldMasterMk cId="2818738863" sldId="2147483660"/>
            <pc:sldLayoutMk cId="1794792514" sldId="2147483672"/>
          </pc:sldLayoutMkLst>
        </pc:sldLayoutChg>
        <pc:sldLayoutChg chg="setBg">
          <pc:chgData name="Aaron Temiwoluwa" userId="2cf6879c5fb37606" providerId="LiveId" clId="{93674796-57B9-46F0-9D52-D118068213C5}" dt="2023-01-26T21:33:26.316" v="259"/>
          <pc:sldLayoutMkLst>
            <pc:docMk/>
            <pc:sldMasterMk cId="2818738863" sldId="2147483660"/>
            <pc:sldLayoutMk cId="2137814109" sldId="2147483673"/>
          </pc:sldLayoutMkLst>
        </pc:sldLayoutChg>
        <pc:sldLayoutChg chg="setBg">
          <pc:chgData name="Aaron Temiwoluwa" userId="2cf6879c5fb37606" providerId="LiveId" clId="{93674796-57B9-46F0-9D52-D118068213C5}" dt="2023-01-26T21:33:26.316" v="259"/>
          <pc:sldLayoutMkLst>
            <pc:docMk/>
            <pc:sldMasterMk cId="2818738863" sldId="2147483660"/>
            <pc:sldLayoutMk cId="4060936308" sldId="2147483674"/>
          </pc:sldLayoutMkLst>
        </pc:sldLayoutChg>
        <pc:sldLayoutChg chg="setBg">
          <pc:chgData name="Aaron Temiwoluwa" userId="2cf6879c5fb37606" providerId="LiveId" clId="{93674796-57B9-46F0-9D52-D118068213C5}" dt="2023-01-26T21:33:26.316" v="259"/>
          <pc:sldLayoutMkLst>
            <pc:docMk/>
            <pc:sldMasterMk cId="2818738863" sldId="2147483660"/>
            <pc:sldLayoutMk cId="3728795602" sldId="2147483675"/>
          </pc:sldLayoutMkLst>
        </pc:sldLayoutChg>
        <pc:sldLayoutChg chg="setBg">
          <pc:chgData name="Aaron Temiwoluwa" userId="2cf6879c5fb37606" providerId="LiveId" clId="{93674796-57B9-46F0-9D52-D118068213C5}" dt="2023-01-26T21:33:26.316" v="259"/>
          <pc:sldLayoutMkLst>
            <pc:docMk/>
            <pc:sldMasterMk cId="2818738863" sldId="2147483660"/>
            <pc:sldLayoutMk cId="1202446271" sldId="214748367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97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8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96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79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7814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936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95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44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6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29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09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35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60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5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54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79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73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A3D1-F049-4B34-EDE7-234EDEC3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Pac-Man emulator game (Python):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452EF-AEB1-CA99-12B3-C93A6DDDF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011"/>
            <a:ext cx="10515600" cy="4351338"/>
          </a:xfrm>
        </p:spPr>
        <p:txBody>
          <a:bodyPr/>
          <a:lstStyle/>
          <a:p>
            <a:r>
              <a:rPr lang="en-GB" dirty="0"/>
              <a:t>This game is a remake of the popular game Pac-Man</a:t>
            </a:r>
          </a:p>
          <a:p>
            <a:r>
              <a:rPr lang="en-GB" dirty="0"/>
              <a:t>The aim of the game is to consume all of the pellets on the map and avoid to avoid the ghosts (which are the enemies of Pac-Man)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88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F009-1ED9-429A-036D-CF4CB00D3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8897"/>
            <a:ext cx="9144000" cy="1106905"/>
          </a:xfrm>
        </p:spPr>
        <p:txBody>
          <a:bodyPr>
            <a:normAutofit fontScale="90000"/>
          </a:bodyPr>
          <a:lstStyle/>
          <a:p>
            <a:r>
              <a:rPr lang="en-GB" sz="4900" dirty="0"/>
              <a:t>Starting the game: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5C5C7-B6A0-15F3-76B9-F2F493E94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0160"/>
            <a:ext cx="9144000" cy="39776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A44502-0B2E-BEC9-6CD8-924DB7B0CD1A}"/>
              </a:ext>
            </a:extLst>
          </p:cNvPr>
          <p:cNvSpPr/>
          <p:nvPr/>
        </p:nvSpPr>
        <p:spPr>
          <a:xfrm>
            <a:off x="7632833" y="1489509"/>
            <a:ext cx="4559167" cy="42495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The game starts out with the player (Pac-Man) on the left hand side, and the ghosts in all 4 corners of the map.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All characters are stationary in their positions for 3 seconds before the game starts.  Players cannot move until the countdown stops.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Upon the game starting, the player can move in any direction using the W, A, S, D keys.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Score is set to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The Power Up Counter is set to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Power Ups is set to zero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38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24EA-8617-09A3-58BA-A6A5FB40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912" y="331305"/>
            <a:ext cx="4559167" cy="819679"/>
          </a:xfrm>
        </p:spPr>
        <p:txBody>
          <a:bodyPr>
            <a:normAutofit/>
          </a:bodyPr>
          <a:lstStyle/>
          <a:p>
            <a:r>
              <a:rPr lang="en-GB" dirty="0"/>
              <a:t>Player Respawn: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DCFBA-A2FE-2E05-77F3-3AAE1215A52E}"/>
              </a:ext>
            </a:extLst>
          </p:cNvPr>
          <p:cNvSpPr/>
          <p:nvPr/>
        </p:nvSpPr>
        <p:spPr>
          <a:xfrm>
            <a:off x="7623208" y="741145"/>
            <a:ext cx="4559167" cy="52217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After being killed by one of the  ghosts, the player will respawn, and all characters will be put back in their beginning positions, and the countdown will begin to start a new round.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After respawning, you’ll lose a life, however, the progress made before will stay the same.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81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B756-A68A-6A0A-B54E-D4E32BEC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7" y="547108"/>
            <a:ext cx="3056972" cy="992934"/>
          </a:xfrm>
        </p:spPr>
        <p:txBody>
          <a:bodyPr/>
          <a:lstStyle/>
          <a:p>
            <a:r>
              <a:rPr lang="en-GB" dirty="0"/>
              <a:t>Power-Ups: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3A686D-30C8-49B2-0449-73B1BDEB8647}"/>
              </a:ext>
            </a:extLst>
          </p:cNvPr>
          <p:cNvSpPr/>
          <p:nvPr/>
        </p:nvSpPr>
        <p:spPr>
          <a:xfrm>
            <a:off x="8221043" y="1443789"/>
            <a:ext cx="3970957" cy="423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the player takes a power up (one of the larger pellets), the player will be able to use the power up by pressing E.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Pressing E will change the movement patterns of the ghosts, as well as their colours, and now the player will be able to eat them.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C61C1-92D7-5CE5-D6DB-C2A3CB9A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3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2B88-75CD-018F-C925-763E2A53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903" y="283252"/>
            <a:ext cx="5145786" cy="887056"/>
          </a:xfrm>
        </p:spPr>
        <p:txBody>
          <a:bodyPr/>
          <a:lstStyle/>
          <a:p>
            <a:r>
              <a:rPr lang="en-GB" dirty="0"/>
              <a:t>Power-Ups continued: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07A2AA-33CA-27EE-4EDB-19B8ED6FBF24}"/>
              </a:ext>
            </a:extLst>
          </p:cNvPr>
          <p:cNvCxnSpPr/>
          <p:nvPr/>
        </p:nvCxnSpPr>
        <p:spPr>
          <a:xfrm>
            <a:off x="5101389" y="1905000"/>
            <a:ext cx="2473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750E5EB2-8D7A-1E4A-BF8A-9D7D13FD33BD}"/>
              </a:ext>
            </a:extLst>
          </p:cNvPr>
          <p:cNvSpPr/>
          <p:nvPr/>
        </p:nvSpPr>
        <p:spPr>
          <a:xfrm>
            <a:off x="4937759" y="1645118"/>
            <a:ext cx="2800952" cy="519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FDB74-222B-4093-6C31-CBDA662307BF}"/>
              </a:ext>
            </a:extLst>
          </p:cNvPr>
          <p:cNvSpPr/>
          <p:nvPr/>
        </p:nvSpPr>
        <p:spPr>
          <a:xfrm>
            <a:off x="1126155" y="1010653"/>
            <a:ext cx="3368843" cy="1185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approaching the ghost (which is now vulnerable due to power up):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F7227-66EB-3FE1-BA94-A1CB0E2E7CDF}"/>
              </a:ext>
            </a:extLst>
          </p:cNvPr>
          <p:cNvSpPr/>
          <p:nvPr/>
        </p:nvSpPr>
        <p:spPr>
          <a:xfrm>
            <a:off x="7847163" y="1010653"/>
            <a:ext cx="3741654" cy="1216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eating the ghost: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7926D-9700-93D2-F2EB-273B9476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24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CDCC-AEB0-B1A2-058E-ED5A9B688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725" y="462013"/>
            <a:ext cx="4340976" cy="837398"/>
          </a:xfrm>
        </p:spPr>
        <p:txBody>
          <a:bodyPr>
            <a:normAutofit/>
          </a:bodyPr>
          <a:lstStyle/>
          <a:p>
            <a:r>
              <a:rPr lang="en-GB" sz="3600" dirty="0"/>
              <a:t>Ghost respawn: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926E9-F5CA-56B6-BEA8-3F7975EA5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F04FCE0-4785-424C-49F2-BB24BBF02EDD}"/>
              </a:ext>
            </a:extLst>
          </p:cNvPr>
          <p:cNvSpPr/>
          <p:nvPr/>
        </p:nvSpPr>
        <p:spPr>
          <a:xfrm>
            <a:off x="10491537" y="2080621"/>
            <a:ext cx="250257" cy="6048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CA5F-F75B-C35B-9E8C-F335C094A914}"/>
              </a:ext>
            </a:extLst>
          </p:cNvPr>
          <p:cNvSpPr/>
          <p:nvPr/>
        </p:nvSpPr>
        <p:spPr>
          <a:xfrm>
            <a:off x="8585735" y="1684677"/>
            <a:ext cx="3606265" cy="2744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After being eaten by the player, the ghosts will respawn in the box in the middle of the 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8D81CA-8A2A-EB2A-FE1C-2E18272BB100}"/>
              </a:ext>
            </a:extLst>
          </p:cNvPr>
          <p:cNvSpPr/>
          <p:nvPr/>
        </p:nvSpPr>
        <p:spPr>
          <a:xfrm>
            <a:off x="8585734" y="4427621"/>
            <a:ext cx="3606265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game takes note of the power-ups and adds to the counter after using one:</a:t>
            </a:r>
          </a:p>
        </p:txBody>
      </p:sp>
    </p:spTree>
    <p:extLst>
      <p:ext uri="{BB962C8B-B14F-4D97-AF65-F5344CB8AC3E}">
        <p14:creationId xmlns:p14="http://schemas.microsoft.com/office/powerpoint/2010/main" val="3577797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A7C5-7703-E9C1-3FAB-E2768D7A3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166" y="185287"/>
            <a:ext cx="5986896" cy="1126284"/>
          </a:xfrm>
        </p:spPr>
        <p:txBody>
          <a:bodyPr>
            <a:normAutofit/>
          </a:bodyPr>
          <a:lstStyle/>
          <a:p>
            <a:r>
              <a:rPr lang="en-GB" sz="4000" dirty="0"/>
              <a:t>End of game: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2E8DE-3BCF-F651-7BB0-1F6863F1E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166" y="1857676"/>
            <a:ext cx="9952503" cy="447912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DEFD5D-F321-00DD-F2E4-1343CCD5FC73}"/>
              </a:ext>
            </a:extLst>
          </p:cNvPr>
          <p:cNvSpPr/>
          <p:nvPr/>
        </p:nvSpPr>
        <p:spPr>
          <a:xfrm>
            <a:off x="7180445" y="1970282"/>
            <a:ext cx="4292868" cy="3852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the player loses all of their lives, the game will 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large, flickering “GAME OVER” text will show on the screen, and the player will also be prompted to leave the game.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game will be frozen until the player leaves.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7904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</TotalTime>
  <Words>376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Pac-Man emulator game (Python):</vt:lpstr>
      <vt:lpstr>Starting the game: </vt:lpstr>
      <vt:lpstr>Player Respawn:</vt:lpstr>
      <vt:lpstr>Power-Ups:</vt:lpstr>
      <vt:lpstr>Power-Ups continued:</vt:lpstr>
      <vt:lpstr>Ghost respawn:</vt:lpstr>
      <vt:lpstr>End of game: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Pac-Man emulator game (Python):</dc:title>
  <dc:creator>Aaron Temiwoluwa</dc:creator>
  <cp:lastModifiedBy>Aaron Temiwoluwa</cp:lastModifiedBy>
  <cp:revision>1</cp:revision>
  <dcterms:created xsi:type="dcterms:W3CDTF">2023-01-26T21:23:30Z</dcterms:created>
  <dcterms:modified xsi:type="dcterms:W3CDTF">2023-01-26T23:23:29Z</dcterms:modified>
</cp:coreProperties>
</file>