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Hvilke sammenhenger har vi mellom inntekt, kjønn og evnenivå («afqt») på arbeidsplassen?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Magnus og Harald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Monday 20 Oct,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Fordeling%20av%20AFQ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Sammenhenger</a:t>
            </a:r>
          </a:p>
        </p:txBody>
      </p:sp>
      <p:pic>
        <p:nvPicPr>
          <p:cNvPr descr="MSB105-assign-2-presentasj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 Korrelasjoner eller regresjonsmedell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kor_income_afqt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244600"/>
                <a:gridCol w="1130300"/>
                <a:gridCol w="1130300"/>
                <a:gridCol w="901700"/>
                <a:gridCol w="1244600"/>
                <a:gridCol w="1244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22660.058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1259.897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20190.262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25129.854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afqt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754.528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35.443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712.796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796.261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-23385.290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1236.818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-25809.843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-20960.736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diskusjon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viser figurene om:</a:t>
            </a:r>
          </a:p>
          <a:p>
            <a:pPr lvl="0"/>
            <a:r>
              <a:rPr/>
              <a:t>Fordelingene (skjevhet, outliers)?</a:t>
            </a:r>
          </a:p>
          <a:p>
            <a:pPr lvl="0"/>
            <a:r>
              <a:rPr/>
              <a:t>Kjønnsforskjeller i nivå?</a:t>
            </a:r>
          </a:p>
          <a:p>
            <a:pPr lvl="0"/>
            <a:r>
              <a:rPr/>
              <a:t>Styrken/retningen på sammenhengen AFQT–inntekt?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 Stemmer funn med litteraturen? Mulige mekanismer? Begrensninger?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konklusjon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oppsummering av hovedfunn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12 Impliserte videre steg (flere kontrollvariabler, robusthetstester, modellvalg)</a:t>
            </a:r>
          </a:p>
          <a:p>
            <a:pPr lvl="0" indent="0" marL="0">
              <a:buNone/>
            </a:pPr>
            <a:r>
              <a:rPr/>
              <a:t>“Judge.” n.d. </a:t>
            </a:r>
            <a:r>
              <a:rPr i="1"/>
              <a:t>ResearchGate</a:t>
            </a:r>
            <a:r>
              <a:rPr/>
              <a:t>. https://www.researchgate.net/publication/8545837_The_Effect_of_Physical_Height_on_Workplace_Success_and_Income_Preliminary_Test_of_a_Theoretical_Model. Accessed October 13, 2025.</a:t>
            </a:r>
          </a:p>
          <a:p>
            <a:pPr lvl="0" indent="0" marL="0">
              <a:buNone/>
            </a:pPr>
            <a:r>
              <a:rPr/>
              <a:t>Lin, Dajun, Randall Lutter, and Christopher J Ruhm. n.d. “Cognitive Performance and Labor Market Outcomes.”</a:t>
            </a:r>
          </a:p>
          <a:p>
            <a:pPr lvl="0" indent="0" marL="0">
              <a:buNone/>
            </a:pPr>
            <a:r>
              <a:rPr/>
              <a:t>“Women Benefit the Most from Taking Higher Education.” n.d. https://kifinfo.no/en/2025/04/women-benefit-most-taking-higher-education. Accessed October 16,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(Lin, Lutter, and Ruhm, n.d.) (“Judge” n.d.)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om datasettet (</a:t>
            </a:r>
            <a:r>
              <a:rPr>
                <a:latin typeface="Courier"/>
              </a:rPr>
              <a:t>modelr::heights</a:t>
            </a:r>
            <a:r>
              <a:rPr/>
              <a:t> eller Judge-datasettet)</a:t>
            </a:r>
          </a:p>
          <a:p>
            <a:pPr lvl="0"/>
            <a:r>
              <a:rPr/>
              <a:t>Variabler:</a:t>
            </a:r>
          </a:p>
          <a:p>
            <a:pPr lvl="1"/>
            <a:r>
              <a:rPr>
                <a:latin typeface="Courier"/>
              </a:rPr>
              <a:t>income</a:t>
            </a:r>
            <a:r>
              <a:rPr/>
              <a:t>: Inntekt</a:t>
            </a:r>
          </a:p>
          <a:p>
            <a:pPr lvl="1"/>
            <a:r>
              <a:rPr>
                <a:latin typeface="Courier"/>
              </a:rPr>
              <a:t>gender</a:t>
            </a:r>
            <a:r>
              <a:rPr/>
              <a:t>: Kjønn</a:t>
            </a:r>
          </a:p>
          <a:p>
            <a:pPr lvl="1"/>
            <a:r>
              <a:rPr>
                <a:latin typeface="Courier"/>
              </a:rPr>
              <a:t>afqt</a:t>
            </a:r>
            <a:r>
              <a:rPr/>
              <a:t>: Evnenivå (testscore)</a:t>
            </a:r>
          </a:p>
          <a:p>
            <a:pPr lvl="0"/>
            <a:r>
              <a:rPr/>
              <a:t>Formål: Undersøke sammenhenger mellom inntekt, kjønn og evnenivå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Litteraturgjennomgang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er kjent fra tidligere studier?</a:t>
            </a:r>
          </a:p>
          <a:p>
            <a:pPr lvl="0"/>
            <a:r>
              <a:rPr/>
              <a:t>Hvordan henger kognitive evner ofte sammen med inntekt?</a:t>
            </a:r>
          </a:p>
          <a:p>
            <a:pPr lvl="1" indent="0" marL="342900">
              <a:buNone/>
            </a:pPr>
            <a:r>
              <a:rPr/>
              <a:t>I følge artikkelen</a:t>
            </a:r>
          </a:p>
          <a:p>
            <a:pPr lvl="0"/>
            <a:r>
              <a:rPr/>
              <a:t>Er det kjønnsforskjeller i inntekt og evnenivå?</a:t>
            </a:r>
          </a:p>
          <a:p>
            <a:pPr lvl="0"/>
            <a:r>
              <a:rPr/>
              <a:t>(Sett inn noen korte referanser med APA7-format her.)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Data grunnlag &amp; klargjøring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Beskrivende statistikk (tabell)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787400"/>
                <a:gridCol w="825500"/>
                <a:gridCol w="698500"/>
                <a:gridCol w="647700"/>
                <a:gridCol w="698500"/>
                <a:gridCol w="571500"/>
                <a:gridCol w="736600"/>
                <a:gridCol w="876300"/>
                <a:gridCol w="1092200"/>
                <a:gridCol w="9525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(menn)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(kvinner)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 (kvinner)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 (menn)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41203.9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55892.1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53510.1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41.9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Sammendrag av utvalgets nokkelstatistikk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Fordeling av variabler</a:t>
            </a:r>
          </a:p>
        </p:txBody>
      </p:sp>
      <p:pic>
        <p:nvPicPr>
          <p:cNvPr descr="MSB105-assign-2-presentasj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Kjønnsforskjeller</a:t>
            </a:r>
          </a:p>
        </p:txBody>
      </p:sp>
      <p:pic>
        <p:nvPicPr>
          <p:cNvPr descr="MSB105-assign-2-presentasjon_files/figure-pptx/Fordeling%20av%20kjonn%20og%20inntek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Hvilke sammenhenger har vi mellom inntekt, kjønn og evnenivå («afqt») på arbeidsplassen?</dc:title>
  <dc:creator>Magnus og Harald</dc:creator>
  <cp:keywords/>
  <dcterms:created xsi:type="dcterms:W3CDTF">2025-10-20T13:50:35Z</dcterms:created>
  <dcterms:modified xsi:type="dcterms:W3CDTF">2025-10-20T13:50:35Z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Assignment_2.bib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Monday 20 Oct, 2025</vt:lpwstr>
  </property>
  <property fmtid="{D5CDD505-2E9C-101B-9397-08002B2CF9AE}" pid="9" name="date-format">
    <vt:lpwstr>dddd D MMM, YYYY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encoding">
    <vt:lpwstr>UTF-8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HVL</vt:lpwstr>
  </property>
  <property fmtid="{D5CDD505-2E9C-101B-9397-08002B2CF9AE}" pid="17" name="institutes">
    <vt:lpwstr/>
  </property>
  <property fmtid="{D5CDD505-2E9C-101B-9397-08002B2CF9AE}" pid="18" name="labels">
    <vt:lpwstr/>
  </property>
  <property fmtid="{D5CDD505-2E9C-101B-9397-08002B2CF9AE}" pid="19" name="nocite">
    <vt:lpwstr>@*</vt:lpwstr>
  </property>
  <property fmtid="{D5CDD505-2E9C-101B-9397-08002B2CF9AE}" pid="20" name="toc-title">
    <vt:lpwstr>Table of contents</vt:lpwstr>
  </property>
</Properties>
</file>