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Beskrivende statistikk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3558"/>
                <a:gridCol w="1149773"/>
                <a:gridCol w="1270014"/>
                <a:gridCol w="1149835"/>
                <a:gridCol w="1079142"/>
                <a:gridCol w="1199383"/>
                <a:gridCol w="1079204"/>
                <a:gridCol w="1156781"/>
                <a:gridCol w="1269828"/>
              </a:tblGrid>
              <a:tr h="37996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Antall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Gj.snitt inntekt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Std.avvik inntekt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inntekt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Gj.snitt AFQT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Std.avvik AFQT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AFQT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Gj.snitt (menn)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Gj.snitt (kvinner)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03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7 006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41 203,94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55 892,12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29 589,5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41,21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29,03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36,76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53 510,06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29 587,56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2025-10-17T16:21:16Z</dcterms:modified>
  <cp:category/>
</cp:coreProperties>
</file>