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Hvilke sammenhenger har vi mellom inntekt, kjønn og evnenivå («afqt») på arbeidsplassen?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Magnus og Harald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Tuesday 14 Oct, 2025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Introduksjon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Kort om datasettet (</a:t>
            </a:r>
            <a:r>
              <a:rPr>
                <a:latin typeface="Courier"/>
              </a:rPr>
              <a:t>modelr::heights</a:t>
            </a:r>
            <a:r>
              <a:rPr/>
              <a:t> eller Judge-datasettet)</a:t>
            </a:r>
          </a:p>
          <a:p>
            <a:pPr lvl="0"/>
            <a:r>
              <a:rPr/>
              <a:t>Variabler:</a:t>
            </a:r>
          </a:p>
          <a:p>
            <a:pPr lvl="1"/>
            <a:r>
              <a:rPr>
                <a:latin typeface="Courier"/>
              </a:rPr>
              <a:t>income</a:t>
            </a:r>
            <a:r>
              <a:rPr/>
              <a:t>: Inntekt</a:t>
            </a:r>
          </a:p>
          <a:p>
            <a:pPr lvl="1"/>
            <a:r>
              <a:rPr>
                <a:latin typeface="Courier"/>
              </a:rPr>
              <a:t>gender</a:t>
            </a:r>
            <a:r>
              <a:rPr/>
              <a:t>: Kjønn</a:t>
            </a:r>
          </a:p>
          <a:p>
            <a:pPr lvl="1"/>
            <a:r>
              <a:rPr>
                <a:latin typeface="Courier"/>
              </a:rPr>
              <a:t>afqt</a:t>
            </a:r>
            <a:r>
              <a:rPr/>
              <a:t>: Evnenivå (testscore)</a:t>
            </a:r>
          </a:p>
          <a:p>
            <a:pPr lvl="0"/>
            <a:r>
              <a:rPr/>
              <a:t>Formål: Undersøke sammenhenger mellom inntekt, kjønn og evnenivå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 Litteraturgjennomgang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Hva er kjent fra tidligere studier?</a:t>
            </a:r>
          </a:p>
          <a:p>
            <a:pPr lvl="0"/>
            <a:r>
              <a:rPr/>
              <a:t>Hvordan henger kognitive evner ofte sammen med inntekt?</a:t>
            </a:r>
          </a:p>
          <a:p>
            <a:pPr lvl="0"/>
            <a:r>
              <a:rPr/>
              <a:t>Er det kjønnsforskjeller i inntekt og evnenivå?</a:t>
            </a:r>
          </a:p>
          <a:p>
            <a:pPr lvl="0"/>
            <a:r>
              <a:rPr/>
              <a:t>(Sett inn noen korte referanser med APA7-format her.)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Beskrivende statistikk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Oppsummer variablene i en tabell</a:t>
            </a:r>
            <a:br/>
            <a:r>
              <a:rPr/>
              <a:t>(f.eks. gjennomsnitt, median, standardavvik)</a:t>
            </a:r>
          </a:p>
          <a:p>
            <a:pPr lvl="0"/>
            <a:r>
              <a:rPr/>
              <a:t>Fordeling av inntekt og evnenivå for hele utvalget og fordelt på kjønn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 Oppsumering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“The Effect of Physical Height on Workplace Success and Income: Preliminary Test of a Theoretical Model.” n.d. </a:t>
            </a:r>
            <a:r>
              <a:rPr i="1"/>
              <a:t>ResearchGate</a:t>
            </a:r>
            <a:r>
              <a:rPr/>
              <a:t>. https://www.researchgate.net/publication/8545837_The_Effect_of_Physical_Height_on_Workplace_Success_and_Income_Preliminary_Test_of_a_Theoretical_Model. Accessed October 13, 2025.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Hvilke sammenhenger har vi mellom inntekt, kjønn og evnenivå («afqt») på arbeidsplassen?</dc:title>
  <dc:creator>Magnus og Harald</dc:creator>
  <cp:keywords/>
  <dcterms:created xsi:type="dcterms:W3CDTF">2025-10-14T15:31:54Z</dcterms:created>
  <dcterms:modified xsi:type="dcterms:W3CDTF">2025-10-14T15:31:54Z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Assignment_2.bib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date">
    <vt:lpwstr>Tuesday 14 Oct, 2025</vt:lpwstr>
  </property>
  <property fmtid="{D5CDD505-2E9C-101B-9397-08002B2CF9AE}" pid="9" name="date-format">
    <vt:lpwstr>dddd D MMM, YYYY</vt:lpwstr>
  </property>
  <property fmtid="{D5CDD505-2E9C-101B-9397-08002B2CF9AE}" pid="10" name="editor">
    <vt:lpwstr>source</vt:lpwstr>
  </property>
  <property fmtid="{D5CDD505-2E9C-101B-9397-08002B2CF9AE}" pid="11" name="editor_options">
    <vt:lpwstr/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institute">
    <vt:lpwstr>HVL</vt:lpwstr>
  </property>
  <property fmtid="{D5CDD505-2E9C-101B-9397-08002B2CF9AE}" pid="16" name="institutes">
    <vt:lpwstr/>
  </property>
  <property fmtid="{D5CDD505-2E9C-101B-9397-08002B2CF9AE}" pid="17" name="labels">
    <vt:lpwstr/>
  </property>
  <property fmtid="{D5CDD505-2E9C-101B-9397-08002B2CF9AE}" pid="18" name="nocite">
    <vt:lpwstr>@*</vt:lpwstr>
  </property>
  <property fmtid="{D5CDD505-2E9C-101B-9397-08002B2CF9AE}" pid="19" name="toc-title">
    <vt:lpwstr>Table of contents</vt:lpwstr>
  </property>
</Properties>
</file>