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368" userDrawn="1">
          <p15:clr>
            <a:srgbClr val="A4A3A4"/>
          </p15:clr>
        </p15:guide>
        <p15:guide id="4" orient="horz" pos="1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14"/>
      </p:cViewPr>
      <p:guideLst>
        <p:guide orient="horz" pos="2183"/>
        <p:guide pos="3840"/>
        <p:guide pos="1368"/>
        <p:guide orient="horz" pos="1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D6E1A-1269-4357-AFE5-71946B6F4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94279F-2D44-48FA-8684-203346987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BF69E-AC92-4F78-8EF1-C5E6F481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01A-CD39-4159-B2DC-56270B0AE49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5107C-AE21-4A3E-8F0A-1CBCC3CA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94082-6F6E-474A-982A-33F43935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0F5C-7825-4F4B-B5FC-8F05B0F12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F44-EC84-4BDF-9831-84513AF9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DC7F1-9A3B-4A07-86C2-790A05507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011FE-2AE3-4310-90B3-EE01A7AD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01A-CD39-4159-B2DC-56270B0AE49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2FFB2-0E22-4298-9A18-919D1B69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BC005-3204-4F41-B12C-B4FBC845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0F5C-7825-4F4B-B5FC-8F05B0F12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7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627902-86AB-4ED3-B310-679E6BD75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C612C-411B-4540-9C11-44976694F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CDEC3-A059-41D0-9A77-881B5E8F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01A-CD39-4159-B2DC-56270B0AE49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86240-D062-41B1-B0B7-32D13D14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F9520-CD58-4E64-A8D2-D86BDB2A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0F5C-7825-4F4B-B5FC-8F05B0F12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9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A6FC3-CC6B-4B0B-8E07-CF666F2B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109B2-B96D-4DB3-A8F3-D85FCDA8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513C0-E06B-47A1-8587-1BFA326E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01A-CD39-4159-B2DC-56270B0AE49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CB121-DFA6-4C7B-B8B4-AAC5FD0B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CB58E-8B38-4C38-A5D0-98488A9F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0F5C-7825-4F4B-B5FC-8F05B0F12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0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02C3D-3073-4D90-8302-183B88BE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B85A3-5735-49B9-A659-6EB4550CC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71E10-DDB7-49A9-9580-164457AA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01A-CD39-4159-B2DC-56270B0AE49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F7E3D-13E3-4C7C-A0C2-4AFC3058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4C5B9-3C9C-4200-8B97-74B760AC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0F5C-7825-4F4B-B5FC-8F05B0F12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A5F77-7501-42E6-AC39-A3F93C5B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773A8-37BB-410F-ABAC-D6AD07B24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FC0A6-2B6C-4E5D-B81C-71A210C90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76C67-C428-4439-AE7E-C7E132CF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01A-CD39-4159-B2DC-56270B0AE49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C3DF4-7535-4AA9-8D1D-C78CA6B1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B4085-67F9-4200-A043-36CF0106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0F5C-7825-4F4B-B5FC-8F05B0F12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2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37CEC-72FD-4B68-ACE5-7F1ED5F2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099C4-2577-4EA2-A876-6827B43CE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58BD4-9FCD-4553-A1F3-8294A3B45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4A4610-1164-4012-A546-7066CA91E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C2AF4-2693-44B7-B3A1-81000FCF8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08BFFC-0618-49B1-9DE5-04F624F9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01A-CD39-4159-B2DC-56270B0AE49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EE7698-DE24-44E4-BADC-C3452352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2E5FCF-8E63-4AEB-ACCD-57D25952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0F5C-7825-4F4B-B5FC-8F05B0F12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0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B7E34-EC40-4465-A631-928E9206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91540F-B7E9-4258-9F23-34DF2769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01A-CD39-4159-B2DC-56270B0AE49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62B0C1-CF9E-4B16-9F22-0BE90EF5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39D667-B162-43FC-8111-EA803AED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0F5C-7825-4F4B-B5FC-8F05B0F12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0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018FAF-543E-4BB4-9A93-9E53659A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01A-CD39-4159-B2DC-56270B0AE49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39FCA6-DB54-415A-8899-CA96B45B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B9F419-AF58-4FCB-B6E1-76AEF259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0F5C-7825-4F4B-B5FC-8F05B0F12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1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4181A-3EB6-4339-A912-EB3D52D4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4C62B-6161-4DF0-9DFB-EDE78018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014E41-1C99-4B71-BE9F-E24CBEA70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C1DE53-B17C-4F9F-BBD3-C15863CC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01A-CD39-4159-B2DC-56270B0AE49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E8204C-7A61-4894-A88F-2EB23457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EEE91-ABF1-48F9-8049-1E2DCB9F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0F5C-7825-4F4B-B5FC-8F05B0F12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0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E7DAC-34E7-44E5-A5D0-9F5AC3B0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B0E9B4-FF12-413C-97A1-C331DC6B5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1F44B-52CA-4A2F-8E1E-412FD46BD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AD166-112B-4840-A764-83063DE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01A-CD39-4159-B2DC-56270B0AE49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4D888-A5A0-4C56-9FA4-7EBDA436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DC5F4-E592-4E83-BF54-7CF4F89D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0F5C-7825-4F4B-B5FC-8F05B0F12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6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130B2C-5D1C-4044-B73C-2DE16242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A3B74-1910-4E96-B412-F0EE742A3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E1EF4-9EA8-454D-BE98-2DC4DEC46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301A-CD39-4159-B2DC-56270B0AE499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B1FC0-4208-4AAD-B93F-D6F714401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DEE41-5167-4517-BBF1-EFC10E144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70F5C-7825-4F4B-B5FC-8F05B0F12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3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B90A56DA-C8BD-4E2A-A30D-CF965E3FFE34}"/>
              </a:ext>
            </a:extLst>
          </p:cNvPr>
          <p:cNvGrpSpPr/>
          <p:nvPr/>
        </p:nvGrpSpPr>
        <p:grpSpPr>
          <a:xfrm>
            <a:off x="1621068" y="1159704"/>
            <a:ext cx="7205438" cy="2591307"/>
            <a:chOff x="1621068" y="1159704"/>
            <a:chExt cx="7205438" cy="2591307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A2F6A15B-6D9C-4887-8993-E0C8789F98B3}"/>
                </a:ext>
              </a:extLst>
            </p:cNvPr>
            <p:cNvGrpSpPr/>
            <p:nvPr/>
          </p:nvGrpSpPr>
          <p:grpSpPr>
            <a:xfrm>
              <a:off x="1621068" y="1159704"/>
              <a:ext cx="1652558" cy="2590155"/>
              <a:chOff x="1621068" y="1159704"/>
              <a:chExt cx="1652558" cy="2590155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BF003DFE-56B9-43E4-B020-CB3AB8185023}"/>
                  </a:ext>
                </a:extLst>
              </p:cNvPr>
              <p:cNvSpPr/>
              <p:nvPr/>
            </p:nvSpPr>
            <p:spPr>
              <a:xfrm>
                <a:off x="1963973" y="1159704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4BA88150-C6A0-472F-9CAD-B8D124C01946}"/>
                      </a:ext>
                    </a:extLst>
                  </p:cNvPr>
                  <p:cNvSpPr txBox="1"/>
                  <p:nvPr/>
                </p:nvSpPr>
                <p:spPr>
                  <a:xfrm>
                    <a:off x="2068128" y="1220352"/>
                    <a:ext cx="1862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oMath>
                      </m:oMathPara>
                    </a14:m>
                    <a:endPara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4BA88150-C6A0-472F-9CAD-B8D124C019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8128" y="1220352"/>
                    <a:ext cx="186205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129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4AE078C-4D85-40DE-938D-0FBA955E516C}"/>
                  </a:ext>
                </a:extLst>
              </p:cNvPr>
              <p:cNvSpPr/>
              <p:nvPr/>
            </p:nvSpPr>
            <p:spPr>
              <a:xfrm>
                <a:off x="1964169" y="3317859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EBF64C30-3117-4423-8A95-ABEBFDBBBEE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6982" y="3350128"/>
                    <a:ext cx="1881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EBF64C30-3117-4423-8A95-ABEBFDBBBE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6982" y="3350128"/>
                    <a:ext cx="18812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129" r="-12903" b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弧形 29">
                <a:extLst>
                  <a:ext uri="{FF2B5EF4-FFF2-40B4-BE49-F238E27FC236}">
                    <a16:creationId xmlns:a16="http://schemas.microsoft.com/office/drawing/2014/main" id="{B03814FF-A627-4AC9-B891-A02FEC5657BF}"/>
                  </a:ext>
                </a:extLst>
              </p:cNvPr>
              <p:cNvSpPr/>
              <p:nvPr/>
            </p:nvSpPr>
            <p:spPr>
              <a:xfrm>
                <a:off x="2318106" y="2141971"/>
                <a:ext cx="559258" cy="571953"/>
              </a:xfrm>
              <a:prstGeom prst="arc">
                <a:avLst>
                  <a:gd name="adj1" fmla="val 13065266"/>
                  <a:gd name="adj2" fmla="val 8515192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1F44926-A00F-4EF8-B88D-DED35351710C}"/>
                  </a:ext>
                </a:extLst>
              </p:cNvPr>
              <p:cNvSpPr/>
              <p:nvPr/>
            </p:nvSpPr>
            <p:spPr>
              <a:xfrm>
                <a:off x="1964169" y="2209848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026697-783F-43C8-AEC7-35E8FBEFE7CF}"/>
                  </a:ext>
                </a:extLst>
              </p:cNvPr>
              <p:cNvSpPr txBox="1"/>
              <p:nvPr/>
            </p:nvSpPr>
            <p:spPr>
              <a:xfrm>
                <a:off x="2877364" y="2250808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</a:t>
                </a:r>
                <a:endParaRPr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20ECBB4-1504-4DAF-83C6-7929622B326B}"/>
                  </a:ext>
                </a:extLst>
              </p:cNvPr>
              <p:cNvSpPr txBox="1"/>
              <p:nvPr/>
            </p:nvSpPr>
            <p:spPr>
              <a:xfrm>
                <a:off x="1621068" y="22362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00C1828A-FEE2-4101-9556-A59E8512538D}"/>
                  </a:ext>
                </a:extLst>
              </p:cNvPr>
              <p:cNvCxnSpPr/>
              <p:nvPr/>
            </p:nvCxnSpPr>
            <p:spPr>
              <a:xfrm flipH="1" flipV="1">
                <a:off x="2171694" y="1650378"/>
                <a:ext cx="6" cy="5201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8BCFD31B-D4AD-4EE1-AA08-78F3FFE802F3}"/>
                  </a:ext>
                </a:extLst>
              </p:cNvPr>
              <p:cNvCxnSpPr/>
              <p:nvPr/>
            </p:nvCxnSpPr>
            <p:spPr>
              <a:xfrm flipH="1" flipV="1">
                <a:off x="2173364" y="2725911"/>
                <a:ext cx="6" cy="5201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F1BC9FA-1367-4648-AF60-F42F98D53576}"/>
                  </a:ext>
                </a:extLst>
              </p:cNvPr>
              <p:cNvSpPr txBox="1"/>
              <p:nvPr/>
            </p:nvSpPr>
            <p:spPr>
              <a:xfrm>
                <a:off x="1843032" y="1704165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A2B7147-18D2-4AA6-BE61-76120BB1D83A}"/>
                  </a:ext>
                </a:extLst>
              </p:cNvPr>
              <p:cNvSpPr txBox="1"/>
              <p:nvPr/>
            </p:nvSpPr>
            <p:spPr>
              <a:xfrm>
                <a:off x="1827714" y="285596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U</a:t>
                </a:r>
                <a:endParaRPr lang="zh-CN" altLang="en-US" dirty="0"/>
              </a:p>
            </p:txBody>
          </p:sp>
        </p:grpSp>
        <p:sp>
          <p:nvSpPr>
            <p:cNvPr id="43" name="箭头: 右 42">
              <a:extLst>
                <a:ext uri="{FF2B5EF4-FFF2-40B4-BE49-F238E27FC236}">
                  <a16:creationId xmlns:a16="http://schemas.microsoft.com/office/drawing/2014/main" id="{E39851B3-514B-4FBA-8A3A-E5F8F69B57E6}"/>
                </a:ext>
              </a:extLst>
            </p:cNvPr>
            <p:cNvSpPr/>
            <p:nvPr/>
          </p:nvSpPr>
          <p:spPr>
            <a:xfrm>
              <a:off x="3424380" y="2245852"/>
              <a:ext cx="720000" cy="355238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lumMod val="0"/>
                    <a:alpha val="61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E856664E-447B-4858-9CED-62B6D6A6DE63}"/>
                </a:ext>
              </a:extLst>
            </p:cNvPr>
            <p:cNvSpPr/>
            <p:nvPr/>
          </p:nvSpPr>
          <p:spPr>
            <a:xfrm>
              <a:off x="5086644" y="1159704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4681917B-53DE-4848-9946-1D57D67EE7C3}"/>
                    </a:ext>
                  </a:extLst>
                </p:cNvPr>
                <p:cNvSpPr txBox="1"/>
                <p:nvPr/>
              </p:nvSpPr>
              <p:spPr>
                <a:xfrm>
                  <a:off x="5095549" y="1220352"/>
                  <a:ext cx="4167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4681917B-53DE-4848-9946-1D57D67EE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549" y="1220352"/>
                  <a:ext cx="41671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53" r="-4412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53C22662-088A-4844-8495-81F26A2125A7}"/>
                </a:ext>
              </a:extLst>
            </p:cNvPr>
            <p:cNvSpPr/>
            <p:nvPr/>
          </p:nvSpPr>
          <p:spPr>
            <a:xfrm>
              <a:off x="5086840" y="3317859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6850B6D6-EE66-4BAB-9F9E-315EE7156F35}"/>
                    </a:ext>
                  </a:extLst>
                </p:cNvPr>
                <p:cNvSpPr txBox="1"/>
                <p:nvPr/>
              </p:nvSpPr>
              <p:spPr>
                <a:xfrm>
                  <a:off x="5114403" y="3359653"/>
                  <a:ext cx="4080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6850B6D6-EE66-4BAB-9F9E-315EE7156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403" y="3359653"/>
                  <a:ext cx="4080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463" r="-4478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221FDD2D-95B6-49DB-B624-B75EB9446E45}"/>
                </a:ext>
              </a:extLst>
            </p:cNvPr>
            <p:cNvSpPr/>
            <p:nvPr/>
          </p:nvSpPr>
          <p:spPr>
            <a:xfrm>
              <a:off x="5086840" y="2209848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2A50EF7-C468-4B7B-8DF5-F56783725F26}"/>
                </a:ext>
              </a:extLst>
            </p:cNvPr>
            <p:cNvSpPr txBox="1"/>
            <p:nvPr/>
          </p:nvSpPr>
          <p:spPr>
            <a:xfrm>
              <a:off x="5804754" y="248272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24E38EE2-21AB-431F-9FF5-8FDC96182140}"/>
                    </a:ext>
                  </a:extLst>
                </p:cNvPr>
                <p:cNvSpPr txBox="1"/>
                <p:nvPr/>
              </p:nvSpPr>
              <p:spPr>
                <a:xfrm>
                  <a:off x="5289756" y="1977068"/>
                  <a:ext cx="612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24E38EE2-21AB-431F-9FF5-8FDC96182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756" y="1977068"/>
                  <a:ext cx="6126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3908D676-CE67-4E97-8CD6-DFEAD8C574FD}"/>
                </a:ext>
              </a:extLst>
            </p:cNvPr>
            <p:cNvCxnSpPr/>
            <p:nvPr/>
          </p:nvCxnSpPr>
          <p:spPr>
            <a:xfrm flipH="1" flipV="1">
              <a:off x="5294365" y="1631328"/>
              <a:ext cx="6" cy="5201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11AAFD7-0E55-40A7-B373-9754B9BFCF90}"/>
                </a:ext>
              </a:extLst>
            </p:cNvPr>
            <p:cNvCxnSpPr/>
            <p:nvPr/>
          </p:nvCxnSpPr>
          <p:spPr>
            <a:xfrm flipH="1" flipV="1">
              <a:off x="5286510" y="2716386"/>
              <a:ext cx="6" cy="5201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A7699FD-FCC2-4C31-A8C2-BC5FB66C5C3E}"/>
                </a:ext>
              </a:extLst>
            </p:cNvPr>
            <p:cNvSpPr txBox="1"/>
            <p:nvPr/>
          </p:nvSpPr>
          <p:spPr>
            <a:xfrm>
              <a:off x="4965703" y="170416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FF5E803A-914B-4D44-A59F-5695C93FC617}"/>
                </a:ext>
              </a:extLst>
            </p:cNvPr>
            <p:cNvSpPr txBox="1"/>
            <p:nvPr/>
          </p:nvSpPr>
          <p:spPr>
            <a:xfrm>
              <a:off x="4950385" y="285596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</a:t>
              </a:r>
              <a:endParaRPr lang="zh-CN" altLang="en-US" dirty="0"/>
            </a:p>
          </p:txBody>
        </p: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D6C29CAD-0B17-409C-A4CB-2BE549EB9187}"/>
                </a:ext>
              </a:extLst>
            </p:cNvPr>
            <p:cNvGrpSpPr/>
            <p:nvPr/>
          </p:nvGrpSpPr>
          <p:grpSpPr>
            <a:xfrm>
              <a:off x="6281657" y="1159704"/>
              <a:ext cx="934636" cy="2590155"/>
              <a:chOff x="1827714" y="1159704"/>
              <a:chExt cx="934636" cy="2590155"/>
            </a:xfrm>
          </p:grpSpPr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BAF1E26E-8983-463C-BC19-FD201FBFBA38}"/>
                  </a:ext>
                </a:extLst>
              </p:cNvPr>
              <p:cNvSpPr/>
              <p:nvPr/>
            </p:nvSpPr>
            <p:spPr>
              <a:xfrm>
                <a:off x="1963973" y="1159704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文本框 147">
                    <a:extLst>
                      <a:ext uri="{FF2B5EF4-FFF2-40B4-BE49-F238E27FC236}">
                        <a16:creationId xmlns:a16="http://schemas.microsoft.com/office/drawing/2014/main" id="{8D64ED26-15A5-4563-9D43-CAF0D4C2D142}"/>
                      </a:ext>
                    </a:extLst>
                  </p:cNvPr>
                  <p:cNvSpPr txBox="1"/>
                  <p:nvPr/>
                </p:nvSpPr>
                <p:spPr>
                  <a:xfrm>
                    <a:off x="2039553" y="1220352"/>
                    <a:ext cx="26731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文本框 147">
                    <a:extLst>
                      <a:ext uri="{FF2B5EF4-FFF2-40B4-BE49-F238E27FC236}">
                        <a16:creationId xmlns:a16="http://schemas.microsoft.com/office/drawing/2014/main" id="{8D64ED26-15A5-4563-9D43-CAF0D4C2D1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9553" y="1220352"/>
                    <a:ext cx="26731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64" r="-4545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784A2386-872B-438B-AC10-2CC3DFB7CC3E}"/>
                  </a:ext>
                </a:extLst>
              </p:cNvPr>
              <p:cNvSpPr/>
              <p:nvPr/>
            </p:nvSpPr>
            <p:spPr>
              <a:xfrm>
                <a:off x="1964169" y="3317859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794B88E8-CDB3-41ED-9A8B-3424AB1BAB0C}"/>
                      </a:ext>
                    </a:extLst>
                  </p:cNvPr>
                  <p:cNvSpPr txBox="1"/>
                  <p:nvPr/>
                </p:nvSpPr>
                <p:spPr>
                  <a:xfrm>
                    <a:off x="2039357" y="3359653"/>
                    <a:ext cx="2541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794B88E8-CDB3-41ED-9A8B-3424AB1BA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9357" y="3359653"/>
                    <a:ext cx="25417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905" r="-714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0D5FD895-8DBF-48A3-9909-783A4DF05264}"/>
                  </a:ext>
                </a:extLst>
              </p:cNvPr>
              <p:cNvSpPr/>
              <p:nvPr/>
            </p:nvSpPr>
            <p:spPr>
              <a:xfrm>
                <a:off x="1964169" y="2209848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文本框 152">
                    <a:extLst>
                      <a:ext uri="{FF2B5EF4-FFF2-40B4-BE49-F238E27FC236}">
                        <a16:creationId xmlns:a16="http://schemas.microsoft.com/office/drawing/2014/main" id="{B0A74B8D-FDD5-431B-8B7E-989EFB737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300749" y="1977068"/>
                    <a:ext cx="4616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3" name="文本框 152">
                    <a:extLst>
                      <a:ext uri="{FF2B5EF4-FFF2-40B4-BE49-F238E27FC236}">
                        <a16:creationId xmlns:a16="http://schemas.microsoft.com/office/drawing/2014/main" id="{B0A74B8D-FDD5-431B-8B7E-989EFB7379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0749" y="1977068"/>
                    <a:ext cx="46160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B0FEF525-E356-419F-B857-32894EF72287}"/>
                  </a:ext>
                </a:extLst>
              </p:cNvPr>
              <p:cNvCxnSpPr/>
              <p:nvPr/>
            </p:nvCxnSpPr>
            <p:spPr>
              <a:xfrm flipH="1" flipV="1">
                <a:off x="2171694" y="1631328"/>
                <a:ext cx="6" cy="5201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>
                <a:extLst>
                  <a:ext uri="{FF2B5EF4-FFF2-40B4-BE49-F238E27FC236}">
                    <a16:creationId xmlns:a16="http://schemas.microsoft.com/office/drawing/2014/main" id="{8293E385-62A8-411C-85D1-319F784CD796}"/>
                  </a:ext>
                </a:extLst>
              </p:cNvPr>
              <p:cNvCxnSpPr/>
              <p:nvPr/>
            </p:nvCxnSpPr>
            <p:spPr>
              <a:xfrm flipH="1" flipV="1">
                <a:off x="2163839" y="2716386"/>
                <a:ext cx="6" cy="5201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C1E8D3A-E524-471B-A09F-5242C91CAC31}"/>
                  </a:ext>
                </a:extLst>
              </p:cNvPr>
              <p:cNvSpPr txBox="1"/>
              <p:nvPr/>
            </p:nvSpPr>
            <p:spPr>
              <a:xfrm>
                <a:off x="1843032" y="1704165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F099A79-304F-4F0D-B34B-49E9A46B4E21}"/>
                  </a:ext>
                </a:extLst>
              </p:cNvPr>
              <p:cNvSpPr txBox="1"/>
              <p:nvPr/>
            </p:nvSpPr>
            <p:spPr>
              <a:xfrm>
                <a:off x="1827714" y="285596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U</a:t>
                </a:r>
                <a:endParaRPr lang="zh-CN" altLang="en-US" dirty="0"/>
              </a:p>
            </p:txBody>
          </p:sp>
        </p:grp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D642D7E9-2015-4C94-A577-4F0411FE076D}"/>
                </a:ext>
              </a:extLst>
            </p:cNvPr>
            <p:cNvCxnSpPr/>
            <p:nvPr/>
          </p:nvCxnSpPr>
          <p:spPr>
            <a:xfrm>
              <a:off x="5704037" y="2420938"/>
              <a:ext cx="590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64A3AA1B-AEC6-41B3-82A0-27558C1FBE63}"/>
                </a:ext>
              </a:extLst>
            </p:cNvPr>
            <p:cNvSpPr txBox="1"/>
            <p:nvPr/>
          </p:nvSpPr>
          <p:spPr>
            <a:xfrm>
              <a:off x="7088516" y="2483122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</a:t>
              </a:r>
              <a:endParaRPr lang="zh-CN" altLang="en-US" dirty="0"/>
            </a:p>
          </p:txBody>
        </p: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2609916D-8E1F-4E03-BC58-3CEE0B01C5AE}"/>
                </a:ext>
              </a:extLst>
            </p:cNvPr>
            <p:cNvCxnSpPr/>
            <p:nvPr/>
          </p:nvCxnSpPr>
          <p:spPr>
            <a:xfrm>
              <a:off x="6987799" y="2421332"/>
              <a:ext cx="590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9FF8C850-7403-4568-9203-3BB7FD5651F7}"/>
                </a:ext>
              </a:extLst>
            </p:cNvPr>
            <p:cNvCxnSpPr/>
            <p:nvPr/>
          </p:nvCxnSpPr>
          <p:spPr>
            <a:xfrm>
              <a:off x="4359835" y="2420938"/>
              <a:ext cx="590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92E4AC01-9426-445A-81F5-468ED89DE307}"/>
                </a:ext>
              </a:extLst>
            </p:cNvPr>
            <p:cNvGrpSpPr/>
            <p:nvPr/>
          </p:nvGrpSpPr>
          <p:grpSpPr>
            <a:xfrm>
              <a:off x="7575994" y="1160856"/>
              <a:ext cx="1154247" cy="2590155"/>
              <a:chOff x="1827714" y="1159704"/>
              <a:chExt cx="1154247" cy="2590155"/>
            </a:xfrm>
          </p:grpSpPr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2786FA2B-5174-44D4-93F9-B863D11EFFB1}"/>
                  </a:ext>
                </a:extLst>
              </p:cNvPr>
              <p:cNvSpPr/>
              <p:nvPr/>
            </p:nvSpPr>
            <p:spPr>
              <a:xfrm>
                <a:off x="1963973" y="1159704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文本框 177">
                    <a:extLst>
                      <a:ext uri="{FF2B5EF4-FFF2-40B4-BE49-F238E27FC236}">
                        <a16:creationId xmlns:a16="http://schemas.microsoft.com/office/drawing/2014/main" id="{6A6477C1-9102-4295-8A06-7F8157FC5F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44303" y="1220352"/>
                    <a:ext cx="4869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8" name="文本框 177">
                    <a:extLst>
                      <a:ext uri="{FF2B5EF4-FFF2-40B4-BE49-F238E27FC236}">
                        <a16:creationId xmlns:a16="http://schemas.microsoft.com/office/drawing/2014/main" id="{6A6477C1-9102-4295-8A06-7F8157FC5F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4303" y="1220352"/>
                    <a:ext cx="48692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250" r="-250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B0580F0B-6845-484B-A805-61D923521CC3}"/>
                  </a:ext>
                </a:extLst>
              </p:cNvPr>
              <p:cNvSpPr/>
              <p:nvPr/>
            </p:nvSpPr>
            <p:spPr>
              <a:xfrm>
                <a:off x="1964169" y="3317859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7AB83691-CA2D-451D-BB67-29FFEE4B7C54}"/>
                      </a:ext>
                    </a:extLst>
                  </p:cNvPr>
                  <p:cNvSpPr txBox="1"/>
                  <p:nvPr/>
                </p:nvSpPr>
                <p:spPr>
                  <a:xfrm>
                    <a:off x="1972682" y="3359653"/>
                    <a:ext cx="4737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7AB83691-CA2D-451D-BB67-29FFEE4B7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2682" y="3359653"/>
                    <a:ext cx="473784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94" r="-5195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026449F7-6C4B-4367-9C82-34CD5BFC1379}"/>
                  </a:ext>
                </a:extLst>
              </p:cNvPr>
              <p:cNvSpPr/>
              <p:nvPr/>
            </p:nvSpPr>
            <p:spPr>
              <a:xfrm>
                <a:off x="1964169" y="2209848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B7534BC6-0C6A-459A-A7AF-F25C753FB92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0749" y="1977068"/>
                    <a:ext cx="6812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B7534BC6-0C6A-459A-A7AF-F25C753FB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0749" y="1977068"/>
                    <a:ext cx="68121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直接箭头连接符 182">
                <a:extLst>
                  <a:ext uri="{FF2B5EF4-FFF2-40B4-BE49-F238E27FC236}">
                    <a16:creationId xmlns:a16="http://schemas.microsoft.com/office/drawing/2014/main" id="{C89524FC-D34A-42BF-9B73-6BD8374C74AD}"/>
                  </a:ext>
                </a:extLst>
              </p:cNvPr>
              <p:cNvCxnSpPr/>
              <p:nvPr/>
            </p:nvCxnSpPr>
            <p:spPr>
              <a:xfrm flipH="1" flipV="1">
                <a:off x="2171694" y="1631328"/>
                <a:ext cx="6" cy="5201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箭头连接符 183">
                <a:extLst>
                  <a:ext uri="{FF2B5EF4-FFF2-40B4-BE49-F238E27FC236}">
                    <a16:creationId xmlns:a16="http://schemas.microsoft.com/office/drawing/2014/main" id="{DE3D8034-C263-4D1F-910B-CD70EB88E704}"/>
                  </a:ext>
                </a:extLst>
              </p:cNvPr>
              <p:cNvCxnSpPr/>
              <p:nvPr/>
            </p:nvCxnSpPr>
            <p:spPr>
              <a:xfrm flipH="1" flipV="1">
                <a:off x="2163839" y="2716386"/>
                <a:ext cx="6" cy="5201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4D31BD3B-CA9C-4DE5-8D51-3CF6BFEEDE73}"/>
                  </a:ext>
                </a:extLst>
              </p:cNvPr>
              <p:cNvSpPr txBox="1"/>
              <p:nvPr/>
            </p:nvSpPr>
            <p:spPr>
              <a:xfrm>
                <a:off x="1843032" y="1704165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DD7FCE1F-DA4C-4C45-968A-7DB26F6F9FFE}"/>
                  </a:ext>
                </a:extLst>
              </p:cNvPr>
              <p:cNvSpPr txBox="1"/>
              <p:nvPr/>
            </p:nvSpPr>
            <p:spPr>
              <a:xfrm>
                <a:off x="1827714" y="285596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U</a:t>
                </a:r>
                <a:endParaRPr lang="zh-CN" altLang="en-US" dirty="0"/>
              </a:p>
            </p:txBody>
          </p:sp>
        </p:grp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658DE03F-C016-4836-8612-78123F1E026A}"/>
                </a:ext>
              </a:extLst>
            </p:cNvPr>
            <p:cNvSpPr txBox="1"/>
            <p:nvPr/>
          </p:nvSpPr>
          <p:spPr>
            <a:xfrm>
              <a:off x="8336673" y="2484274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</a:t>
              </a:r>
              <a:endParaRPr lang="zh-CN" altLang="en-US" dirty="0"/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861B634A-EDFA-48FF-8621-A1093E6CC694}"/>
                </a:ext>
              </a:extLst>
            </p:cNvPr>
            <p:cNvCxnSpPr/>
            <p:nvPr/>
          </p:nvCxnSpPr>
          <p:spPr>
            <a:xfrm>
              <a:off x="8235956" y="2422484"/>
              <a:ext cx="590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237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Yinhao</dc:creator>
  <cp:lastModifiedBy>Yinhao</cp:lastModifiedBy>
  <cp:revision>10</cp:revision>
  <dcterms:created xsi:type="dcterms:W3CDTF">2020-04-30T03:48:40Z</dcterms:created>
  <dcterms:modified xsi:type="dcterms:W3CDTF">2020-04-30T04:56:20Z</dcterms:modified>
</cp:coreProperties>
</file>