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Lst>
  <p:sldSz cy="5143500" cx="9144000"/>
  <p:notesSz cx="6858000" cy="9144000"/>
  <p:embeddedFontLst>
    <p:embeddedFont>
      <p:font typeface="Roboto"/>
      <p:regular r:id="rId46"/>
      <p:bold r:id="rId47"/>
      <p:italic r:id="rId48"/>
      <p:boldItalic r:id="rId4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DF144CE4-2C2F-47C8-AE93-ABAF4F73C62D}">
  <a:tblStyle styleId="{DF144CE4-2C2F-47C8-AE93-ABAF4F73C62D}" styleName="Table_0">
    <a:wholeTbl>
      <a:tcTxStyle>
        <a:font>
          <a:latin typeface="Arial"/>
          <a:ea typeface="Arial"/>
          <a:cs typeface="Arial"/>
        </a:font>
        <a:srgbClr val="4285F4"/>
      </a:tcTxStyle>
      <a:tcStyle>
        <a:tcBdr>
          <a:left>
            <a:ln cap="flat" cmpd="sng" w="9525">
              <a:solidFill>
                <a:srgbClr val="9E9E9E"/>
              </a:solidFill>
              <a:prstDash val="solid"/>
              <a:round/>
              <a:headEnd len="med" w="med" type="none"/>
              <a:tailEnd len="med" w="med" type="none"/>
            </a:ln>
          </a:left>
          <a:right>
            <a:ln cap="flat" cmpd="sng" w="9525">
              <a:solidFill>
                <a:srgbClr val="9E9E9E"/>
              </a:solidFill>
              <a:prstDash val="solid"/>
              <a:round/>
              <a:headEnd len="med" w="med" type="none"/>
              <a:tailEnd len="med" w="med" type="none"/>
            </a:ln>
          </a:right>
          <a:top>
            <a:ln cap="flat" cmpd="sng" w="9525">
              <a:solidFill>
                <a:srgbClr val="9E9E9E"/>
              </a:solidFill>
              <a:prstDash val="solid"/>
              <a:round/>
              <a:headEnd len="med" w="med" type="none"/>
              <a:tailEnd len="med" w="med" type="none"/>
            </a:ln>
          </a:top>
          <a:bottom>
            <a:ln cap="flat" cmpd="sng" w="9525">
              <a:solidFill>
                <a:srgbClr val="9E9E9E"/>
              </a:solidFill>
              <a:prstDash val="solid"/>
              <a:round/>
              <a:headEnd len="med" w="med" type="none"/>
              <a:tailEnd len="med" w="med" type="none"/>
            </a:ln>
          </a:bottom>
          <a:insideH>
            <a:ln cap="flat" cmpd="sng" w="9525">
              <a:solidFill>
                <a:srgbClr val="9E9E9E"/>
              </a:solidFill>
              <a:prstDash val="solid"/>
              <a:round/>
              <a:headEnd len="med" w="med" type="none"/>
              <a:tailEnd len="med" w="med" type="none"/>
            </a:ln>
          </a:insideH>
          <a:insideV>
            <a:ln cap="flat" cmpd="sng" w="9525">
              <a:solidFill>
                <a:srgbClr val="9E9E9E"/>
              </a:solidFill>
              <a:prstDash val="solid"/>
              <a:round/>
              <a:headEnd len="med" w="med" type="none"/>
              <a:tailEnd len="med" w="med"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font" Target="fonts/Roboto-regular.fntdata"/><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Roboto-italic.fntdata"/><Relationship Id="rId47" Type="http://schemas.openxmlformats.org/officeDocument/2006/relationships/font" Target="fonts/Roboto-bold.fntdata"/><Relationship Id="rId49"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wrap="square" tIns="91425"/>
          <a:lstStyle>
            <a:lvl1pPr indent="0" lvl="0" marL="0" marR="0" rtl="0" algn="l">
              <a:spcBef>
                <a:spcPts val="0"/>
              </a:spcBef>
              <a:buChar char="●"/>
              <a:defRPr b="0" i="0" sz="1100" u="none" cap="none" strike="noStrike"/>
            </a:lvl1pPr>
            <a:lvl2pPr indent="0" lvl="1" marL="0" marR="0" rtl="0" algn="l">
              <a:spcBef>
                <a:spcPts val="0"/>
              </a:spcBef>
              <a:buChar char="○"/>
              <a:defRPr b="0" i="0" sz="1100" u="none" cap="none" strike="noStrike"/>
            </a:lvl2pPr>
            <a:lvl3pPr indent="0" lvl="2" marL="0" marR="0" rtl="0" algn="l">
              <a:spcBef>
                <a:spcPts val="0"/>
              </a:spcBef>
              <a:buChar char="■"/>
              <a:defRPr b="0" i="0" sz="1100" u="none" cap="none" strike="noStrike"/>
            </a:lvl3pPr>
            <a:lvl4pPr indent="0" lvl="3" marL="0" marR="0" rtl="0" algn="l">
              <a:spcBef>
                <a:spcPts val="0"/>
              </a:spcBef>
              <a:buChar char="●"/>
              <a:defRPr b="0" i="0" sz="1100" u="none" cap="none" strike="noStrike"/>
            </a:lvl4pPr>
            <a:lvl5pPr indent="0" lvl="4" marL="0" marR="0" rtl="0" algn="l">
              <a:spcBef>
                <a:spcPts val="0"/>
              </a:spcBef>
              <a:buChar char="○"/>
              <a:defRPr b="0" i="0" sz="1100" u="none" cap="none" strike="noStrike"/>
            </a:lvl5pPr>
            <a:lvl6pPr indent="0" lvl="5" marL="0" marR="0" rtl="0" algn="l">
              <a:spcBef>
                <a:spcPts val="0"/>
              </a:spcBef>
              <a:buChar char="■"/>
              <a:defRPr b="0" i="0" sz="1100" u="none" cap="none" strike="noStrike"/>
            </a:lvl6pPr>
            <a:lvl7pPr indent="0" lvl="6" marL="0" marR="0" rtl="0" algn="l">
              <a:spcBef>
                <a:spcPts val="0"/>
              </a:spcBef>
              <a:buChar char="●"/>
              <a:defRPr b="0" i="0" sz="1100" u="none" cap="none" strike="noStrike"/>
            </a:lvl7pPr>
            <a:lvl8pPr indent="0" lvl="7" marL="0" marR="0" rtl="0" algn="l">
              <a:spcBef>
                <a:spcPts val="0"/>
              </a:spcBef>
              <a:buChar char="○"/>
              <a:defRPr b="0" i="0" sz="1100" u="none" cap="none" strike="noStrike"/>
            </a:lvl8pPr>
            <a:lvl9pPr indent="0" lvl="8" marL="0" marR="0" rtl="0" algn="l">
              <a:spcBef>
                <a:spcPts val="0"/>
              </a:spcBef>
              <a:buChar char="■"/>
              <a:defRPr b="0" i="0" sz="1100" u="none" cap="none" strike="noStrike"/>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Shape 64"/>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65" name="Shape 65"/>
          <p:cNvSpPr txBox="1"/>
          <p:nvPr>
            <p:ph idx="1" type="body"/>
          </p:nvPr>
        </p:nvSpPr>
        <p:spPr>
          <a:xfrm>
            <a:off x="685800" y="4343400"/>
            <a:ext cx="5486399" cy="4114800"/>
          </a:xfrm>
          <a:prstGeom prst="rect">
            <a:avLst/>
          </a:prstGeom>
          <a:noFill/>
          <a:ln>
            <a:noFill/>
          </a:ln>
        </p:spPr>
        <p:txBody>
          <a:bodyPr anchorCtr="0" anchor="t" bIns="91425" lIns="91425" rIns="91425" wrap="square"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Shape 12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21" name="Shape 121"/>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Shape 12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27" name="Shape 127"/>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Shape 13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33" name="Shape 133"/>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Shape 13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39" name="Shape 139"/>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Shape 14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45" name="Shape 145"/>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Shape 15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51" name="Shape 151"/>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Shape 15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57" name="Shape 157"/>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Shape 1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63" name="Shape 163"/>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Shape 1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69" name="Shape 169"/>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Shape 17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75" name="Shape 175"/>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Shape 7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73" name="Shape 73"/>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Shape 1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81" name="Shape 181"/>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Shape 18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87" name="Shape 187"/>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Shape 1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93" name="Shape 193"/>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Shape 1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99" name="Shape 199"/>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Shape 20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05" name="Shape 205"/>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Shape 21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11" name="Shape 211"/>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5" name="Shape 215"/>
        <p:cNvGrpSpPr/>
        <p:nvPr/>
      </p:nvGrpSpPr>
      <p:grpSpPr>
        <a:xfrm>
          <a:off x="0" y="0"/>
          <a:ext cx="0" cy="0"/>
          <a:chOff x="0" y="0"/>
          <a:chExt cx="0" cy="0"/>
        </a:xfrm>
      </p:grpSpPr>
      <p:sp>
        <p:nvSpPr>
          <p:cNvPr id="216" name="Shape 21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17" name="Shape 217"/>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1" name="Shape 221"/>
        <p:cNvGrpSpPr/>
        <p:nvPr/>
      </p:nvGrpSpPr>
      <p:grpSpPr>
        <a:xfrm>
          <a:off x="0" y="0"/>
          <a:ext cx="0" cy="0"/>
          <a:chOff x="0" y="0"/>
          <a:chExt cx="0" cy="0"/>
        </a:xfrm>
      </p:grpSpPr>
      <p:sp>
        <p:nvSpPr>
          <p:cNvPr id="222" name="Shape 22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23" name="Shape 223"/>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7" name="Shape 227"/>
        <p:cNvGrpSpPr/>
        <p:nvPr/>
      </p:nvGrpSpPr>
      <p:grpSpPr>
        <a:xfrm>
          <a:off x="0" y="0"/>
          <a:ext cx="0" cy="0"/>
          <a:chOff x="0" y="0"/>
          <a:chExt cx="0" cy="0"/>
        </a:xfrm>
      </p:grpSpPr>
      <p:sp>
        <p:nvSpPr>
          <p:cNvPr id="228" name="Shape 22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29" name="Shape 229"/>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3" name="Shape 233"/>
        <p:cNvGrpSpPr/>
        <p:nvPr/>
      </p:nvGrpSpPr>
      <p:grpSpPr>
        <a:xfrm>
          <a:off x="0" y="0"/>
          <a:ext cx="0" cy="0"/>
          <a:chOff x="0" y="0"/>
          <a:chExt cx="0" cy="0"/>
        </a:xfrm>
      </p:grpSpPr>
      <p:sp>
        <p:nvSpPr>
          <p:cNvPr id="234" name="Shape 23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35" name="Shape 235"/>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Shape 7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79" name="Shape 79"/>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9" name="Shape 239"/>
        <p:cNvGrpSpPr/>
        <p:nvPr/>
      </p:nvGrpSpPr>
      <p:grpSpPr>
        <a:xfrm>
          <a:off x="0" y="0"/>
          <a:ext cx="0" cy="0"/>
          <a:chOff x="0" y="0"/>
          <a:chExt cx="0" cy="0"/>
        </a:xfrm>
      </p:grpSpPr>
      <p:sp>
        <p:nvSpPr>
          <p:cNvPr id="240" name="Shape 24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41" name="Shape 241"/>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5" name="Shape 245"/>
        <p:cNvGrpSpPr/>
        <p:nvPr/>
      </p:nvGrpSpPr>
      <p:grpSpPr>
        <a:xfrm>
          <a:off x="0" y="0"/>
          <a:ext cx="0" cy="0"/>
          <a:chOff x="0" y="0"/>
          <a:chExt cx="0" cy="0"/>
        </a:xfrm>
      </p:grpSpPr>
      <p:sp>
        <p:nvSpPr>
          <p:cNvPr id="246" name="Shape 24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47" name="Shape 247"/>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1" name="Shape 251"/>
        <p:cNvGrpSpPr/>
        <p:nvPr/>
      </p:nvGrpSpPr>
      <p:grpSpPr>
        <a:xfrm>
          <a:off x="0" y="0"/>
          <a:ext cx="0" cy="0"/>
          <a:chOff x="0" y="0"/>
          <a:chExt cx="0" cy="0"/>
        </a:xfrm>
      </p:grpSpPr>
      <p:sp>
        <p:nvSpPr>
          <p:cNvPr id="252" name="Shape 25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53" name="Shape 253"/>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7" name="Shape 257"/>
        <p:cNvGrpSpPr/>
        <p:nvPr/>
      </p:nvGrpSpPr>
      <p:grpSpPr>
        <a:xfrm>
          <a:off x="0" y="0"/>
          <a:ext cx="0" cy="0"/>
          <a:chOff x="0" y="0"/>
          <a:chExt cx="0" cy="0"/>
        </a:xfrm>
      </p:grpSpPr>
      <p:sp>
        <p:nvSpPr>
          <p:cNvPr id="258" name="Shape 25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59" name="Shape 259"/>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3" name="Shape 263"/>
        <p:cNvGrpSpPr/>
        <p:nvPr/>
      </p:nvGrpSpPr>
      <p:grpSpPr>
        <a:xfrm>
          <a:off x="0" y="0"/>
          <a:ext cx="0" cy="0"/>
          <a:chOff x="0" y="0"/>
          <a:chExt cx="0" cy="0"/>
        </a:xfrm>
      </p:grpSpPr>
      <p:sp>
        <p:nvSpPr>
          <p:cNvPr id="264" name="Shape 2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65" name="Shape 265"/>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9" name="Shape 269"/>
        <p:cNvGrpSpPr/>
        <p:nvPr/>
      </p:nvGrpSpPr>
      <p:grpSpPr>
        <a:xfrm>
          <a:off x="0" y="0"/>
          <a:ext cx="0" cy="0"/>
          <a:chOff x="0" y="0"/>
          <a:chExt cx="0" cy="0"/>
        </a:xfrm>
      </p:grpSpPr>
      <p:sp>
        <p:nvSpPr>
          <p:cNvPr id="270" name="Shape 27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71" name="Shape 271"/>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5" name="Shape 275"/>
        <p:cNvGrpSpPr/>
        <p:nvPr/>
      </p:nvGrpSpPr>
      <p:grpSpPr>
        <a:xfrm>
          <a:off x="0" y="0"/>
          <a:ext cx="0" cy="0"/>
          <a:chOff x="0" y="0"/>
          <a:chExt cx="0" cy="0"/>
        </a:xfrm>
      </p:grpSpPr>
      <p:sp>
        <p:nvSpPr>
          <p:cNvPr id="276" name="Shape 2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77" name="Shape 277"/>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1" name="Shape 281"/>
        <p:cNvGrpSpPr/>
        <p:nvPr/>
      </p:nvGrpSpPr>
      <p:grpSpPr>
        <a:xfrm>
          <a:off x="0" y="0"/>
          <a:ext cx="0" cy="0"/>
          <a:chOff x="0" y="0"/>
          <a:chExt cx="0" cy="0"/>
        </a:xfrm>
      </p:grpSpPr>
      <p:sp>
        <p:nvSpPr>
          <p:cNvPr id="282" name="Shape 2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83" name="Shape 283"/>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7" name="Shape 287"/>
        <p:cNvGrpSpPr/>
        <p:nvPr/>
      </p:nvGrpSpPr>
      <p:grpSpPr>
        <a:xfrm>
          <a:off x="0" y="0"/>
          <a:ext cx="0" cy="0"/>
          <a:chOff x="0" y="0"/>
          <a:chExt cx="0" cy="0"/>
        </a:xfrm>
      </p:grpSpPr>
      <p:sp>
        <p:nvSpPr>
          <p:cNvPr id="288" name="Shape 2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89" name="Shape 289"/>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3" name="Shape 293"/>
        <p:cNvGrpSpPr/>
        <p:nvPr/>
      </p:nvGrpSpPr>
      <p:grpSpPr>
        <a:xfrm>
          <a:off x="0" y="0"/>
          <a:ext cx="0" cy="0"/>
          <a:chOff x="0" y="0"/>
          <a:chExt cx="0" cy="0"/>
        </a:xfrm>
      </p:grpSpPr>
      <p:sp>
        <p:nvSpPr>
          <p:cNvPr id="294" name="Shape 29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95" name="Shape 295"/>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Shape 8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85" name="Shape 85"/>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9" name="Shape 299"/>
        <p:cNvGrpSpPr/>
        <p:nvPr/>
      </p:nvGrpSpPr>
      <p:grpSpPr>
        <a:xfrm>
          <a:off x="0" y="0"/>
          <a:ext cx="0" cy="0"/>
          <a:chOff x="0" y="0"/>
          <a:chExt cx="0" cy="0"/>
        </a:xfrm>
      </p:grpSpPr>
      <p:sp>
        <p:nvSpPr>
          <p:cNvPr id="300" name="Shape 30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01" name="Shape 301"/>
          <p:cNvSpPr txBox="1"/>
          <p:nvPr>
            <p:ph idx="1" type="body"/>
          </p:nvPr>
        </p:nvSpPr>
        <p:spPr>
          <a:xfrm>
            <a:off x="685800" y="4343400"/>
            <a:ext cx="5486399" cy="4114800"/>
          </a:xfrm>
          <a:prstGeom prst="rect">
            <a:avLst/>
          </a:prstGeom>
          <a:noFill/>
          <a:ln>
            <a:noFill/>
          </a:ln>
        </p:spPr>
        <p:txBody>
          <a:bodyPr anchorCtr="0" anchor="t" bIns="91425" lIns="91425" rIns="91425" wrap="square"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Shape 9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1" name="Shape 9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Shape 9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97" name="Shape 97"/>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Shape 10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3" name="Shape 10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Shape 10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09" name="Shape 109"/>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Shape 11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15" name="Shape 115"/>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9" name="Shape 9"/>
        <p:cNvGrpSpPr/>
        <p:nvPr/>
      </p:nvGrpSpPr>
      <p:grpSpPr>
        <a:xfrm>
          <a:off x="0" y="0"/>
          <a:ext cx="0" cy="0"/>
          <a:chOff x="0" y="0"/>
          <a:chExt cx="0" cy="0"/>
        </a:xfrm>
      </p:grpSpPr>
      <p:sp>
        <p:nvSpPr>
          <p:cNvPr id="10" name="Shape 10"/>
          <p:cNvSpPr/>
          <p:nvPr/>
        </p:nvSpPr>
        <p:spPr>
          <a:xfrm flipH="1">
            <a:off x="8246400" y="4245925"/>
            <a:ext cx="897599" cy="897599"/>
          </a:xfrm>
          <a:prstGeom prst="rtTriangle">
            <a:avLst/>
          </a:prstGeom>
          <a:solidFill>
            <a:schemeClr val="lt1"/>
          </a:solidFill>
          <a:ln>
            <a:noFill/>
          </a:ln>
        </p:spPr>
        <p:txBody>
          <a:bodyPr anchorCtr="0" anchor="ctr" bIns="91425" lIns="91425" rIns="91425" wrap="square"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1" name="Shape 11"/>
          <p:cNvSpPr/>
          <p:nvPr/>
        </p:nvSpPr>
        <p:spPr>
          <a:xfrm flipH="1">
            <a:off x="8246400" y="4245875"/>
            <a:ext cx="897599" cy="897599"/>
          </a:xfrm>
          <a:prstGeom prst="round1Rect">
            <a:avLst>
              <a:gd fmla="val 16667" name="adj"/>
            </a:avLst>
          </a:prstGeom>
          <a:solidFill>
            <a:schemeClr val="lt1">
              <a:alpha val="67843"/>
            </a:schemeClr>
          </a:solidFill>
          <a:ln>
            <a:noFill/>
          </a:ln>
        </p:spPr>
        <p:txBody>
          <a:bodyPr anchorCtr="0" anchor="ctr" bIns="91425" lIns="91425" rIns="91425" wrap="square"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2" name="Shape 12"/>
          <p:cNvSpPr txBox="1"/>
          <p:nvPr>
            <p:ph type="ctrTitle"/>
          </p:nvPr>
        </p:nvSpPr>
        <p:spPr>
          <a:xfrm>
            <a:off x="390525" y="1819275"/>
            <a:ext cx="8222100" cy="933599"/>
          </a:xfrm>
          <a:prstGeom prst="rect">
            <a:avLst/>
          </a:prstGeom>
          <a:noFill/>
          <a:ln>
            <a:noFill/>
          </a:ln>
        </p:spPr>
        <p:txBody>
          <a:bodyPr anchorCtr="0" anchor="b" bIns="91425" lIns="91425" rIns="91425" wrap="square" tIns="91425"/>
          <a:lstStyle>
            <a:lvl1pPr indent="0" lvl="0" marL="0" marR="0" rtl="0" algn="l">
              <a:lnSpc>
                <a:spcPct val="100000"/>
              </a:lnSpc>
              <a:spcBef>
                <a:spcPts val="0"/>
              </a:spcBef>
              <a:spcAft>
                <a:spcPts val="0"/>
              </a:spcAft>
              <a:buClr>
                <a:schemeClr val="lt1"/>
              </a:buClr>
              <a:buFont typeface="Roboto"/>
              <a:buNone/>
              <a:defRPr b="0" i="0" sz="4800" u="none" cap="none" strike="noStrike">
                <a:solidFill>
                  <a:schemeClr val="lt1"/>
                </a:solidFill>
                <a:latin typeface="Roboto"/>
                <a:ea typeface="Roboto"/>
                <a:cs typeface="Roboto"/>
                <a:sym typeface="Roboto"/>
              </a:defRPr>
            </a:lvl1pPr>
            <a:lvl2pPr indent="0" lvl="1">
              <a:spcBef>
                <a:spcPts val="0"/>
              </a:spcBef>
              <a:buClr>
                <a:schemeClr val="lt1"/>
              </a:buClr>
              <a:buFont typeface="Roboto"/>
              <a:buNone/>
              <a:defRPr sz="4800">
                <a:solidFill>
                  <a:schemeClr val="lt1"/>
                </a:solidFill>
                <a:latin typeface="Roboto"/>
                <a:ea typeface="Roboto"/>
                <a:cs typeface="Roboto"/>
                <a:sym typeface="Roboto"/>
              </a:defRPr>
            </a:lvl2pPr>
            <a:lvl3pPr indent="0" lvl="2">
              <a:spcBef>
                <a:spcPts val="0"/>
              </a:spcBef>
              <a:buClr>
                <a:schemeClr val="lt1"/>
              </a:buClr>
              <a:buFont typeface="Roboto"/>
              <a:buNone/>
              <a:defRPr sz="4800">
                <a:solidFill>
                  <a:schemeClr val="lt1"/>
                </a:solidFill>
                <a:latin typeface="Roboto"/>
                <a:ea typeface="Roboto"/>
                <a:cs typeface="Roboto"/>
                <a:sym typeface="Roboto"/>
              </a:defRPr>
            </a:lvl3pPr>
            <a:lvl4pPr indent="0" lvl="3">
              <a:spcBef>
                <a:spcPts val="0"/>
              </a:spcBef>
              <a:buClr>
                <a:schemeClr val="lt1"/>
              </a:buClr>
              <a:buFont typeface="Roboto"/>
              <a:buNone/>
              <a:defRPr sz="4800">
                <a:solidFill>
                  <a:schemeClr val="lt1"/>
                </a:solidFill>
                <a:latin typeface="Roboto"/>
                <a:ea typeface="Roboto"/>
                <a:cs typeface="Roboto"/>
                <a:sym typeface="Roboto"/>
              </a:defRPr>
            </a:lvl4pPr>
            <a:lvl5pPr indent="0" lvl="4">
              <a:spcBef>
                <a:spcPts val="0"/>
              </a:spcBef>
              <a:buClr>
                <a:schemeClr val="lt1"/>
              </a:buClr>
              <a:buFont typeface="Roboto"/>
              <a:buNone/>
              <a:defRPr sz="4800">
                <a:solidFill>
                  <a:schemeClr val="lt1"/>
                </a:solidFill>
                <a:latin typeface="Roboto"/>
                <a:ea typeface="Roboto"/>
                <a:cs typeface="Roboto"/>
                <a:sym typeface="Roboto"/>
              </a:defRPr>
            </a:lvl5pPr>
            <a:lvl6pPr indent="0" lvl="5">
              <a:spcBef>
                <a:spcPts val="0"/>
              </a:spcBef>
              <a:buClr>
                <a:schemeClr val="lt1"/>
              </a:buClr>
              <a:buFont typeface="Roboto"/>
              <a:buNone/>
              <a:defRPr sz="4800">
                <a:solidFill>
                  <a:schemeClr val="lt1"/>
                </a:solidFill>
                <a:latin typeface="Roboto"/>
                <a:ea typeface="Roboto"/>
                <a:cs typeface="Roboto"/>
                <a:sym typeface="Roboto"/>
              </a:defRPr>
            </a:lvl6pPr>
            <a:lvl7pPr indent="0" lvl="6">
              <a:spcBef>
                <a:spcPts val="0"/>
              </a:spcBef>
              <a:buClr>
                <a:schemeClr val="lt1"/>
              </a:buClr>
              <a:buFont typeface="Roboto"/>
              <a:buNone/>
              <a:defRPr sz="4800">
                <a:solidFill>
                  <a:schemeClr val="lt1"/>
                </a:solidFill>
                <a:latin typeface="Roboto"/>
                <a:ea typeface="Roboto"/>
                <a:cs typeface="Roboto"/>
                <a:sym typeface="Roboto"/>
              </a:defRPr>
            </a:lvl7pPr>
            <a:lvl8pPr indent="0" lvl="7">
              <a:spcBef>
                <a:spcPts val="0"/>
              </a:spcBef>
              <a:buClr>
                <a:schemeClr val="lt1"/>
              </a:buClr>
              <a:buFont typeface="Roboto"/>
              <a:buNone/>
              <a:defRPr sz="4800">
                <a:solidFill>
                  <a:schemeClr val="lt1"/>
                </a:solidFill>
                <a:latin typeface="Roboto"/>
                <a:ea typeface="Roboto"/>
                <a:cs typeface="Roboto"/>
                <a:sym typeface="Roboto"/>
              </a:defRPr>
            </a:lvl8pPr>
            <a:lvl9pPr indent="0" lvl="8">
              <a:spcBef>
                <a:spcPts val="0"/>
              </a:spcBef>
              <a:buClr>
                <a:schemeClr val="lt1"/>
              </a:buClr>
              <a:buFont typeface="Roboto"/>
              <a:buNone/>
              <a:defRPr sz="4800">
                <a:solidFill>
                  <a:schemeClr val="lt1"/>
                </a:solidFill>
                <a:latin typeface="Roboto"/>
                <a:ea typeface="Roboto"/>
                <a:cs typeface="Roboto"/>
                <a:sym typeface="Roboto"/>
              </a:defRPr>
            </a:lvl9pPr>
          </a:lstStyle>
          <a:p/>
        </p:txBody>
      </p:sp>
      <p:sp>
        <p:nvSpPr>
          <p:cNvPr id="13" name="Shape 13"/>
          <p:cNvSpPr txBox="1"/>
          <p:nvPr>
            <p:ph idx="1" type="subTitle"/>
          </p:nvPr>
        </p:nvSpPr>
        <p:spPr>
          <a:xfrm>
            <a:off x="390525" y="2789130"/>
            <a:ext cx="8222100" cy="432899"/>
          </a:xfrm>
          <a:prstGeom prst="rect">
            <a:avLst/>
          </a:prstGeom>
          <a:noFill/>
          <a:ln>
            <a:noFill/>
          </a:ln>
        </p:spPr>
        <p:txBody>
          <a:bodyPr anchorCtr="0" anchor="t" bIns="91425" lIns="91425" rIns="91425" wrap="square" tIns="91425"/>
          <a:lstStyle>
            <a:lvl1pPr indent="0" lvl="0" marL="0" marR="0" rtl="0" algn="l">
              <a:lnSpc>
                <a:spcPct val="100000"/>
              </a:lnSpc>
              <a:spcBef>
                <a:spcPts val="0"/>
              </a:spcBef>
              <a:spcAft>
                <a:spcPts val="0"/>
              </a:spcAft>
              <a:buClr>
                <a:schemeClr val="lt1"/>
              </a:buClr>
              <a:buFont typeface="Roboto"/>
              <a:buNone/>
              <a:defRPr b="0" i="0" sz="1800" u="none" cap="none" strike="noStrike">
                <a:solidFill>
                  <a:schemeClr val="lt1"/>
                </a:solidFill>
                <a:latin typeface="Roboto"/>
                <a:ea typeface="Roboto"/>
                <a:cs typeface="Roboto"/>
                <a:sym typeface="Roboto"/>
              </a:defRPr>
            </a:lvl1pPr>
            <a:lvl2pPr indent="0" lvl="1" marL="0" marR="0" rtl="0" algn="l">
              <a:lnSpc>
                <a:spcPct val="100000"/>
              </a:lnSpc>
              <a:spcBef>
                <a:spcPts val="0"/>
              </a:spcBef>
              <a:spcAft>
                <a:spcPts val="0"/>
              </a:spcAft>
              <a:buClr>
                <a:schemeClr val="lt1"/>
              </a:buClr>
              <a:buFont typeface="Roboto"/>
              <a:buNone/>
              <a:defRPr b="0" i="0" sz="1800" u="none" cap="none" strike="noStrike">
                <a:solidFill>
                  <a:schemeClr val="lt1"/>
                </a:solidFill>
                <a:latin typeface="Roboto"/>
                <a:ea typeface="Roboto"/>
                <a:cs typeface="Roboto"/>
                <a:sym typeface="Roboto"/>
              </a:defRPr>
            </a:lvl2pPr>
            <a:lvl3pPr indent="0" lvl="2" marL="0" marR="0" rtl="0" algn="l">
              <a:lnSpc>
                <a:spcPct val="100000"/>
              </a:lnSpc>
              <a:spcBef>
                <a:spcPts val="0"/>
              </a:spcBef>
              <a:spcAft>
                <a:spcPts val="0"/>
              </a:spcAft>
              <a:buClr>
                <a:schemeClr val="lt1"/>
              </a:buClr>
              <a:buFont typeface="Roboto"/>
              <a:buNone/>
              <a:defRPr b="0" i="0" sz="1800" u="none" cap="none" strike="noStrike">
                <a:solidFill>
                  <a:schemeClr val="lt1"/>
                </a:solidFill>
                <a:latin typeface="Roboto"/>
                <a:ea typeface="Roboto"/>
                <a:cs typeface="Roboto"/>
                <a:sym typeface="Roboto"/>
              </a:defRPr>
            </a:lvl3pPr>
            <a:lvl4pPr indent="0" lvl="3" marL="0" marR="0" rtl="0" algn="l">
              <a:lnSpc>
                <a:spcPct val="100000"/>
              </a:lnSpc>
              <a:spcBef>
                <a:spcPts val="0"/>
              </a:spcBef>
              <a:spcAft>
                <a:spcPts val="0"/>
              </a:spcAft>
              <a:buClr>
                <a:schemeClr val="lt1"/>
              </a:buClr>
              <a:buFont typeface="Roboto"/>
              <a:buNone/>
              <a:defRPr b="0" i="0" sz="1800" u="none" cap="none" strike="noStrike">
                <a:solidFill>
                  <a:schemeClr val="lt1"/>
                </a:solidFill>
                <a:latin typeface="Roboto"/>
                <a:ea typeface="Roboto"/>
                <a:cs typeface="Roboto"/>
                <a:sym typeface="Roboto"/>
              </a:defRPr>
            </a:lvl4pPr>
            <a:lvl5pPr indent="0" lvl="4" marL="0" marR="0" rtl="0" algn="l">
              <a:lnSpc>
                <a:spcPct val="100000"/>
              </a:lnSpc>
              <a:spcBef>
                <a:spcPts val="0"/>
              </a:spcBef>
              <a:spcAft>
                <a:spcPts val="0"/>
              </a:spcAft>
              <a:buClr>
                <a:schemeClr val="lt1"/>
              </a:buClr>
              <a:buFont typeface="Roboto"/>
              <a:buNone/>
              <a:defRPr b="0" i="0" sz="1800" u="none" cap="none" strike="noStrike">
                <a:solidFill>
                  <a:schemeClr val="lt1"/>
                </a:solidFill>
                <a:latin typeface="Roboto"/>
                <a:ea typeface="Roboto"/>
                <a:cs typeface="Roboto"/>
                <a:sym typeface="Roboto"/>
              </a:defRPr>
            </a:lvl5pPr>
            <a:lvl6pPr indent="0" lvl="5" marL="0" marR="0" rtl="0" algn="l">
              <a:lnSpc>
                <a:spcPct val="100000"/>
              </a:lnSpc>
              <a:spcBef>
                <a:spcPts val="0"/>
              </a:spcBef>
              <a:spcAft>
                <a:spcPts val="0"/>
              </a:spcAft>
              <a:buClr>
                <a:schemeClr val="lt1"/>
              </a:buClr>
              <a:buFont typeface="Roboto"/>
              <a:buNone/>
              <a:defRPr b="0" i="0" sz="1800" u="none" cap="none" strike="noStrike">
                <a:solidFill>
                  <a:schemeClr val="lt1"/>
                </a:solidFill>
                <a:latin typeface="Roboto"/>
                <a:ea typeface="Roboto"/>
                <a:cs typeface="Roboto"/>
                <a:sym typeface="Roboto"/>
              </a:defRPr>
            </a:lvl6pPr>
            <a:lvl7pPr indent="0" lvl="6" marL="0" marR="0" rtl="0" algn="l">
              <a:lnSpc>
                <a:spcPct val="100000"/>
              </a:lnSpc>
              <a:spcBef>
                <a:spcPts val="0"/>
              </a:spcBef>
              <a:spcAft>
                <a:spcPts val="0"/>
              </a:spcAft>
              <a:buClr>
                <a:schemeClr val="lt1"/>
              </a:buClr>
              <a:buFont typeface="Roboto"/>
              <a:buNone/>
              <a:defRPr b="0" i="0" sz="1800" u="none" cap="none" strike="noStrike">
                <a:solidFill>
                  <a:schemeClr val="lt1"/>
                </a:solidFill>
                <a:latin typeface="Roboto"/>
                <a:ea typeface="Roboto"/>
                <a:cs typeface="Roboto"/>
                <a:sym typeface="Roboto"/>
              </a:defRPr>
            </a:lvl7pPr>
            <a:lvl8pPr indent="0" lvl="7" marL="0" marR="0" rtl="0" algn="l">
              <a:lnSpc>
                <a:spcPct val="100000"/>
              </a:lnSpc>
              <a:spcBef>
                <a:spcPts val="0"/>
              </a:spcBef>
              <a:spcAft>
                <a:spcPts val="0"/>
              </a:spcAft>
              <a:buClr>
                <a:schemeClr val="lt1"/>
              </a:buClr>
              <a:buFont typeface="Roboto"/>
              <a:buNone/>
              <a:defRPr b="0" i="0" sz="1800" u="none" cap="none" strike="noStrike">
                <a:solidFill>
                  <a:schemeClr val="lt1"/>
                </a:solidFill>
                <a:latin typeface="Roboto"/>
                <a:ea typeface="Roboto"/>
                <a:cs typeface="Roboto"/>
                <a:sym typeface="Roboto"/>
              </a:defRPr>
            </a:lvl8pPr>
            <a:lvl9pPr indent="0" lvl="8" marL="0" marR="0" rtl="0" algn="l">
              <a:lnSpc>
                <a:spcPct val="100000"/>
              </a:lnSpc>
              <a:spcBef>
                <a:spcPts val="0"/>
              </a:spcBef>
              <a:spcAft>
                <a:spcPts val="0"/>
              </a:spcAft>
              <a:buClr>
                <a:schemeClr val="lt1"/>
              </a:buClr>
              <a:buFont typeface="Roboto"/>
              <a:buNone/>
              <a:defRPr b="0" i="0" sz="1800" u="none" cap="none" strike="noStrike">
                <a:solidFill>
                  <a:schemeClr val="lt1"/>
                </a:solidFill>
                <a:latin typeface="Roboto"/>
                <a:ea typeface="Roboto"/>
                <a:cs typeface="Roboto"/>
                <a:sym typeface="Roboto"/>
              </a:defRPr>
            </a:lvl9pPr>
          </a:lstStyle>
          <a:p/>
        </p:txBody>
      </p:sp>
      <p:sp>
        <p:nvSpPr>
          <p:cNvPr id="14" name="Shape 14"/>
          <p:cNvSpPr txBox="1"/>
          <p:nvPr>
            <p:ph idx="12" type="sldNum"/>
          </p:nvPr>
        </p:nvSpPr>
        <p:spPr>
          <a:xfrm>
            <a:off x="8523541" y="4695623"/>
            <a:ext cx="548699" cy="393600"/>
          </a:xfrm>
          <a:prstGeom prst="rect">
            <a:avLst/>
          </a:prstGeom>
          <a:noFill/>
          <a:ln>
            <a:noFill/>
          </a:ln>
        </p:spPr>
        <p:txBody>
          <a:bodyPr anchorCtr="0" anchor="ctr" bIns="91425" lIns="91425" rIns="91425" wrap="square"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ru"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bg>
      <p:bgPr>
        <a:solidFill>
          <a:schemeClr val="accent4"/>
        </a:solidFill>
      </p:bgPr>
    </p:bg>
    <p:spTree>
      <p:nvGrpSpPr>
        <p:cNvPr id="57" name="Shape 57"/>
        <p:cNvGrpSpPr/>
        <p:nvPr/>
      </p:nvGrpSpPr>
      <p:grpSpPr>
        <a:xfrm>
          <a:off x="0" y="0"/>
          <a:ext cx="0" cy="0"/>
          <a:chOff x="0" y="0"/>
          <a:chExt cx="0" cy="0"/>
        </a:xfrm>
      </p:grpSpPr>
      <p:sp>
        <p:nvSpPr>
          <p:cNvPr id="58" name="Shape 58"/>
          <p:cNvSpPr txBox="1"/>
          <p:nvPr>
            <p:ph type="title"/>
          </p:nvPr>
        </p:nvSpPr>
        <p:spPr>
          <a:xfrm>
            <a:off x="475500" y="1258525"/>
            <a:ext cx="8222100" cy="1963500"/>
          </a:xfrm>
          <a:prstGeom prst="rect">
            <a:avLst/>
          </a:prstGeom>
          <a:noFill/>
          <a:ln>
            <a:noFill/>
          </a:ln>
        </p:spPr>
        <p:txBody>
          <a:bodyPr anchorCtr="0" anchor="b" bIns="91425" lIns="91425" rIns="91425" wrap="square" tIns="91425"/>
          <a:lstStyle>
            <a:lvl1pPr indent="0" lvl="0" marL="0" marR="0" rtl="0" algn="ctr">
              <a:lnSpc>
                <a:spcPct val="100000"/>
              </a:lnSpc>
              <a:spcBef>
                <a:spcPts val="0"/>
              </a:spcBef>
              <a:spcAft>
                <a:spcPts val="0"/>
              </a:spcAft>
              <a:buClr>
                <a:schemeClr val="dk2"/>
              </a:buClr>
              <a:buFont typeface="Roboto"/>
              <a:buNone/>
              <a:defRPr b="0" i="0" sz="12000" u="none" cap="none" strike="noStrike">
                <a:solidFill>
                  <a:schemeClr val="dk2"/>
                </a:solidFill>
                <a:latin typeface="Roboto"/>
                <a:ea typeface="Roboto"/>
                <a:cs typeface="Roboto"/>
                <a:sym typeface="Roboto"/>
              </a:defRPr>
            </a:lvl1pPr>
            <a:lvl2pPr indent="0" lvl="1" algn="ctr">
              <a:spcBef>
                <a:spcPts val="0"/>
              </a:spcBef>
              <a:buClr>
                <a:schemeClr val="dk2"/>
              </a:buClr>
              <a:buFont typeface="Roboto"/>
              <a:buNone/>
              <a:defRPr sz="12000">
                <a:solidFill>
                  <a:schemeClr val="dk2"/>
                </a:solidFill>
                <a:latin typeface="Roboto"/>
                <a:ea typeface="Roboto"/>
                <a:cs typeface="Roboto"/>
                <a:sym typeface="Roboto"/>
              </a:defRPr>
            </a:lvl2pPr>
            <a:lvl3pPr indent="0" lvl="2" algn="ctr">
              <a:spcBef>
                <a:spcPts val="0"/>
              </a:spcBef>
              <a:buClr>
                <a:schemeClr val="dk2"/>
              </a:buClr>
              <a:buFont typeface="Roboto"/>
              <a:buNone/>
              <a:defRPr sz="12000">
                <a:solidFill>
                  <a:schemeClr val="dk2"/>
                </a:solidFill>
                <a:latin typeface="Roboto"/>
                <a:ea typeface="Roboto"/>
                <a:cs typeface="Roboto"/>
                <a:sym typeface="Roboto"/>
              </a:defRPr>
            </a:lvl3pPr>
            <a:lvl4pPr indent="0" lvl="3" algn="ctr">
              <a:spcBef>
                <a:spcPts val="0"/>
              </a:spcBef>
              <a:buClr>
                <a:schemeClr val="dk2"/>
              </a:buClr>
              <a:buFont typeface="Roboto"/>
              <a:buNone/>
              <a:defRPr sz="12000">
                <a:solidFill>
                  <a:schemeClr val="dk2"/>
                </a:solidFill>
                <a:latin typeface="Roboto"/>
                <a:ea typeface="Roboto"/>
                <a:cs typeface="Roboto"/>
                <a:sym typeface="Roboto"/>
              </a:defRPr>
            </a:lvl4pPr>
            <a:lvl5pPr indent="0" lvl="4" algn="ctr">
              <a:spcBef>
                <a:spcPts val="0"/>
              </a:spcBef>
              <a:buClr>
                <a:schemeClr val="dk2"/>
              </a:buClr>
              <a:buFont typeface="Roboto"/>
              <a:buNone/>
              <a:defRPr sz="12000">
                <a:solidFill>
                  <a:schemeClr val="dk2"/>
                </a:solidFill>
                <a:latin typeface="Roboto"/>
                <a:ea typeface="Roboto"/>
                <a:cs typeface="Roboto"/>
                <a:sym typeface="Roboto"/>
              </a:defRPr>
            </a:lvl5pPr>
            <a:lvl6pPr indent="0" lvl="5" algn="ctr">
              <a:spcBef>
                <a:spcPts val="0"/>
              </a:spcBef>
              <a:buClr>
                <a:schemeClr val="dk2"/>
              </a:buClr>
              <a:buFont typeface="Roboto"/>
              <a:buNone/>
              <a:defRPr sz="12000">
                <a:solidFill>
                  <a:schemeClr val="dk2"/>
                </a:solidFill>
                <a:latin typeface="Roboto"/>
                <a:ea typeface="Roboto"/>
                <a:cs typeface="Roboto"/>
                <a:sym typeface="Roboto"/>
              </a:defRPr>
            </a:lvl6pPr>
            <a:lvl7pPr indent="0" lvl="6" algn="ctr">
              <a:spcBef>
                <a:spcPts val="0"/>
              </a:spcBef>
              <a:buClr>
                <a:schemeClr val="dk2"/>
              </a:buClr>
              <a:buFont typeface="Roboto"/>
              <a:buNone/>
              <a:defRPr sz="12000">
                <a:solidFill>
                  <a:schemeClr val="dk2"/>
                </a:solidFill>
                <a:latin typeface="Roboto"/>
                <a:ea typeface="Roboto"/>
                <a:cs typeface="Roboto"/>
                <a:sym typeface="Roboto"/>
              </a:defRPr>
            </a:lvl7pPr>
            <a:lvl8pPr indent="0" lvl="7" algn="ctr">
              <a:spcBef>
                <a:spcPts val="0"/>
              </a:spcBef>
              <a:buClr>
                <a:schemeClr val="dk2"/>
              </a:buClr>
              <a:buFont typeface="Roboto"/>
              <a:buNone/>
              <a:defRPr sz="12000">
                <a:solidFill>
                  <a:schemeClr val="dk2"/>
                </a:solidFill>
                <a:latin typeface="Roboto"/>
                <a:ea typeface="Roboto"/>
                <a:cs typeface="Roboto"/>
                <a:sym typeface="Roboto"/>
              </a:defRPr>
            </a:lvl8pPr>
            <a:lvl9pPr indent="0" lvl="8" algn="ctr">
              <a:spcBef>
                <a:spcPts val="0"/>
              </a:spcBef>
              <a:buClr>
                <a:schemeClr val="dk2"/>
              </a:buClr>
              <a:buFont typeface="Roboto"/>
              <a:buNone/>
              <a:defRPr sz="12000">
                <a:solidFill>
                  <a:schemeClr val="dk2"/>
                </a:solidFill>
                <a:latin typeface="Roboto"/>
                <a:ea typeface="Roboto"/>
                <a:cs typeface="Roboto"/>
                <a:sym typeface="Roboto"/>
              </a:defRPr>
            </a:lvl9pPr>
          </a:lstStyle>
          <a:p/>
        </p:txBody>
      </p:sp>
      <p:sp>
        <p:nvSpPr>
          <p:cNvPr id="59" name="Shape 59"/>
          <p:cNvSpPr txBox="1"/>
          <p:nvPr>
            <p:ph idx="1" type="body"/>
          </p:nvPr>
        </p:nvSpPr>
        <p:spPr>
          <a:xfrm>
            <a:off x="475500" y="3304625"/>
            <a:ext cx="8222100" cy="1300800"/>
          </a:xfrm>
          <a:prstGeom prst="rect">
            <a:avLst/>
          </a:prstGeom>
          <a:noFill/>
          <a:ln>
            <a:noFill/>
          </a:ln>
        </p:spPr>
        <p:txBody>
          <a:bodyPr anchorCtr="0" anchor="t" bIns="91425" lIns="91425" rIns="91425" wrap="square" tIns="91425"/>
          <a:lstStyle>
            <a:lvl1pPr indent="0" lvl="0" marL="0" marR="0" rtl="0" algn="ctr">
              <a:lnSpc>
                <a:spcPct val="115000"/>
              </a:lnSpc>
              <a:spcBef>
                <a:spcPts val="0"/>
              </a:spcBef>
              <a:spcAft>
                <a:spcPts val="1600"/>
              </a:spcAft>
              <a:buClr>
                <a:schemeClr val="lt2"/>
              </a:buClr>
              <a:buFont typeface="Roboto"/>
              <a:buNone/>
              <a:defRPr b="0" i="0" sz="1800" u="none" cap="none" strike="noStrike">
                <a:solidFill>
                  <a:schemeClr val="lt2"/>
                </a:solidFill>
                <a:latin typeface="Roboto"/>
                <a:ea typeface="Roboto"/>
                <a:cs typeface="Roboto"/>
                <a:sym typeface="Roboto"/>
              </a:defRPr>
            </a:lvl1pPr>
            <a:lvl2pPr indent="0" lvl="1" marL="0" marR="0" rtl="0" algn="ctr">
              <a:lnSpc>
                <a:spcPct val="115000"/>
              </a:lnSpc>
              <a:spcBef>
                <a:spcPts val="0"/>
              </a:spcBef>
              <a:spcAft>
                <a:spcPts val="1600"/>
              </a:spcAft>
              <a:buClr>
                <a:schemeClr val="lt2"/>
              </a:buClr>
              <a:buFont typeface="Roboto"/>
              <a:buNone/>
              <a:defRPr b="0" i="0" sz="1400" u="none" cap="none" strike="noStrike">
                <a:solidFill>
                  <a:schemeClr val="lt2"/>
                </a:solidFill>
                <a:latin typeface="Roboto"/>
                <a:ea typeface="Roboto"/>
                <a:cs typeface="Roboto"/>
                <a:sym typeface="Roboto"/>
              </a:defRPr>
            </a:lvl2pPr>
            <a:lvl3pPr indent="0" lvl="2" marL="0" marR="0" rtl="0" algn="ctr">
              <a:lnSpc>
                <a:spcPct val="115000"/>
              </a:lnSpc>
              <a:spcBef>
                <a:spcPts val="0"/>
              </a:spcBef>
              <a:spcAft>
                <a:spcPts val="1600"/>
              </a:spcAft>
              <a:buClr>
                <a:schemeClr val="lt2"/>
              </a:buClr>
              <a:buFont typeface="Roboto"/>
              <a:buNone/>
              <a:defRPr b="0" i="0" sz="1400" u="none" cap="none" strike="noStrike">
                <a:solidFill>
                  <a:schemeClr val="lt2"/>
                </a:solidFill>
                <a:latin typeface="Roboto"/>
                <a:ea typeface="Roboto"/>
                <a:cs typeface="Roboto"/>
                <a:sym typeface="Roboto"/>
              </a:defRPr>
            </a:lvl3pPr>
            <a:lvl4pPr indent="0" lvl="3" marL="0" marR="0" rtl="0" algn="ctr">
              <a:lnSpc>
                <a:spcPct val="115000"/>
              </a:lnSpc>
              <a:spcBef>
                <a:spcPts val="0"/>
              </a:spcBef>
              <a:spcAft>
                <a:spcPts val="1600"/>
              </a:spcAft>
              <a:buClr>
                <a:schemeClr val="lt2"/>
              </a:buClr>
              <a:buFont typeface="Roboto"/>
              <a:buNone/>
              <a:defRPr b="0" i="0" sz="1400" u="none" cap="none" strike="noStrike">
                <a:solidFill>
                  <a:schemeClr val="lt2"/>
                </a:solidFill>
                <a:latin typeface="Roboto"/>
                <a:ea typeface="Roboto"/>
                <a:cs typeface="Roboto"/>
                <a:sym typeface="Roboto"/>
              </a:defRPr>
            </a:lvl4pPr>
            <a:lvl5pPr indent="0" lvl="4" marL="0" marR="0" rtl="0" algn="ctr">
              <a:lnSpc>
                <a:spcPct val="115000"/>
              </a:lnSpc>
              <a:spcBef>
                <a:spcPts val="0"/>
              </a:spcBef>
              <a:spcAft>
                <a:spcPts val="1600"/>
              </a:spcAft>
              <a:buClr>
                <a:schemeClr val="lt2"/>
              </a:buClr>
              <a:buFont typeface="Roboto"/>
              <a:buNone/>
              <a:defRPr b="0" i="0" sz="1400" u="none" cap="none" strike="noStrike">
                <a:solidFill>
                  <a:schemeClr val="lt2"/>
                </a:solidFill>
                <a:latin typeface="Roboto"/>
                <a:ea typeface="Roboto"/>
                <a:cs typeface="Roboto"/>
                <a:sym typeface="Roboto"/>
              </a:defRPr>
            </a:lvl5pPr>
            <a:lvl6pPr indent="0" lvl="5" marL="0" marR="0" rtl="0" algn="ctr">
              <a:lnSpc>
                <a:spcPct val="115000"/>
              </a:lnSpc>
              <a:spcBef>
                <a:spcPts val="0"/>
              </a:spcBef>
              <a:spcAft>
                <a:spcPts val="1600"/>
              </a:spcAft>
              <a:buClr>
                <a:schemeClr val="lt2"/>
              </a:buClr>
              <a:buFont typeface="Roboto"/>
              <a:buNone/>
              <a:defRPr b="0" i="0" sz="1400" u="none" cap="none" strike="noStrike">
                <a:solidFill>
                  <a:schemeClr val="lt2"/>
                </a:solidFill>
                <a:latin typeface="Roboto"/>
                <a:ea typeface="Roboto"/>
                <a:cs typeface="Roboto"/>
                <a:sym typeface="Roboto"/>
              </a:defRPr>
            </a:lvl6pPr>
            <a:lvl7pPr indent="0" lvl="6" marL="0" marR="0" rtl="0" algn="ctr">
              <a:lnSpc>
                <a:spcPct val="115000"/>
              </a:lnSpc>
              <a:spcBef>
                <a:spcPts val="0"/>
              </a:spcBef>
              <a:spcAft>
                <a:spcPts val="1600"/>
              </a:spcAft>
              <a:buClr>
                <a:schemeClr val="lt2"/>
              </a:buClr>
              <a:buFont typeface="Roboto"/>
              <a:buNone/>
              <a:defRPr b="0" i="0" sz="1400" u="none" cap="none" strike="noStrike">
                <a:solidFill>
                  <a:schemeClr val="lt2"/>
                </a:solidFill>
                <a:latin typeface="Roboto"/>
                <a:ea typeface="Roboto"/>
                <a:cs typeface="Roboto"/>
                <a:sym typeface="Roboto"/>
              </a:defRPr>
            </a:lvl7pPr>
            <a:lvl8pPr indent="0" lvl="7" marL="0" marR="0" rtl="0" algn="ctr">
              <a:lnSpc>
                <a:spcPct val="115000"/>
              </a:lnSpc>
              <a:spcBef>
                <a:spcPts val="0"/>
              </a:spcBef>
              <a:spcAft>
                <a:spcPts val="1600"/>
              </a:spcAft>
              <a:buClr>
                <a:schemeClr val="lt2"/>
              </a:buClr>
              <a:buFont typeface="Roboto"/>
              <a:buNone/>
              <a:defRPr b="0" i="0" sz="1400" u="none" cap="none" strike="noStrike">
                <a:solidFill>
                  <a:schemeClr val="lt2"/>
                </a:solidFill>
                <a:latin typeface="Roboto"/>
                <a:ea typeface="Roboto"/>
                <a:cs typeface="Roboto"/>
                <a:sym typeface="Roboto"/>
              </a:defRPr>
            </a:lvl8pPr>
            <a:lvl9pPr indent="0" lvl="8" marL="0" marR="0" rtl="0" algn="ctr">
              <a:lnSpc>
                <a:spcPct val="115000"/>
              </a:lnSpc>
              <a:spcBef>
                <a:spcPts val="0"/>
              </a:spcBef>
              <a:spcAft>
                <a:spcPts val="1600"/>
              </a:spcAft>
              <a:buClr>
                <a:schemeClr val="lt2"/>
              </a:buClr>
              <a:buFont typeface="Roboto"/>
              <a:buNone/>
              <a:defRPr b="0" i="0" sz="1400" u="none" cap="none" strike="noStrike">
                <a:solidFill>
                  <a:schemeClr val="lt2"/>
                </a:solidFill>
                <a:latin typeface="Roboto"/>
                <a:ea typeface="Roboto"/>
                <a:cs typeface="Roboto"/>
                <a:sym typeface="Roboto"/>
              </a:defRPr>
            </a:lvl9pPr>
          </a:lstStyle>
          <a:p/>
        </p:txBody>
      </p:sp>
      <p:sp>
        <p:nvSpPr>
          <p:cNvPr id="60" name="Shape 60"/>
          <p:cNvSpPr txBox="1"/>
          <p:nvPr>
            <p:ph idx="12" type="sldNum"/>
          </p:nvPr>
        </p:nvSpPr>
        <p:spPr>
          <a:xfrm>
            <a:off x="8523541" y="4695623"/>
            <a:ext cx="548699" cy="393600"/>
          </a:xfrm>
          <a:prstGeom prst="rect">
            <a:avLst/>
          </a:prstGeom>
          <a:noFill/>
          <a:ln>
            <a:noFill/>
          </a:ln>
        </p:spPr>
        <p:txBody>
          <a:bodyPr anchorCtr="0" anchor="ctr" bIns="91425" lIns="91425" rIns="91425" wrap="square"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ru"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bg>
      <p:bgPr>
        <a:solidFill>
          <a:schemeClr val="accent4"/>
        </a:solidFill>
      </p:bgPr>
    </p:bg>
    <p:spTree>
      <p:nvGrpSpPr>
        <p:cNvPr id="61" name="Shape 61"/>
        <p:cNvGrpSpPr/>
        <p:nvPr/>
      </p:nvGrpSpPr>
      <p:grpSpPr>
        <a:xfrm>
          <a:off x="0" y="0"/>
          <a:ext cx="0" cy="0"/>
          <a:chOff x="0" y="0"/>
          <a:chExt cx="0" cy="0"/>
        </a:xfrm>
      </p:grpSpPr>
      <p:sp>
        <p:nvSpPr>
          <p:cNvPr id="62" name="Shape 62"/>
          <p:cNvSpPr txBox="1"/>
          <p:nvPr>
            <p:ph idx="12" type="sldNum"/>
          </p:nvPr>
        </p:nvSpPr>
        <p:spPr>
          <a:xfrm>
            <a:off x="8523541" y="4695623"/>
            <a:ext cx="548699" cy="393600"/>
          </a:xfrm>
          <a:prstGeom prst="rect">
            <a:avLst/>
          </a:prstGeom>
          <a:noFill/>
          <a:ln>
            <a:noFill/>
          </a:ln>
        </p:spPr>
        <p:txBody>
          <a:bodyPr anchorCtr="0" anchor="ctr" bIns="91425" lIns="91425" rIns="91425" wrap="square"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ru"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15" name="Shape 15"/>
        <p:cNvGrpSpPr/>
        <p:nvPr/>
      </p:nvGrpSpPr>
      <p:grpSpPr>
        <a:xfrm>
          <a:off x="0" y="0"/>
          <a:ext cx="0" cy="0"/>
          <a:chOff x="0" y="0"/>
          <a:chExt cx="0" cy="0"/>
        </a:xfrm>
      </p:grpSpPr>
      <p:sp>
        <p:nvSpPr>
          <p:cNvPr id="16" name="Shape 16"/>
          <p:cNvSpPr/>
          <p:nvPr/>
        </p:nvSpPr>
        <p:spPr>
          <a:xfrm flipH="1" rot="10800000">
            <a:off x="0" y="1685999"/>
            <a:ext cx="9144000" cy="3457500"/>
          </a:xfrm>
          <a:prstGeom prst="rect">
            <a:avLst/>
          </a:prstGeom>
          <a:solidFill>
            <a:schemeClr val="accent4"/>
          </a:solidFill>
          <a:ln>
            <a:noFill/>
          </a:ln>
        </p:spPr>
        <p:txBody>
          <a:bodyPr anchorCtr="0" anchor="ctr" bIns="91425" lIns="91425" rIns="91425" wrap="square"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7" name="Shape 17"/>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wrap="square"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8" name="Shape 18"/>
          <p:cNvSpPr txBox="1"/>
          <p:nvPr>
            <p:ph type="title"/>
          </p:nvPr>
        </p:nvSpPr>
        <p:spPr>
          <a:xfrm>
            <a:off x="471900" y="738725"/>
            <a:ext cx="8222100" cy="767699"/>
          </a:xfrm>
          <a:prstGeom prst="rect">
            <a:avLst/>
          </a:prstGeom>
          <a:noFill/>
          <a:ln>
            <a:noFill/>
          </a:ln>
        </p:spPr>
        <p:txBody>
          <a:bodyPr anchorCtr="0" anchor="b" bIns="91425" lIns="91425" rIns="91425" wrap="square" tIns="91425"/>
          <a:lstStyle>
            <a:lvl1pPr indent="0" lvl="0" marL="0" marR="0" rtl="0" algn="l">
              <a:lnSpc>
                <a:spcPct val="100000"/>
              </a:lnSpc>
              <a:spcBef>
                <a:spcPts val="0"/>
              </a:spcBef>
              <a:spcAft>
                <a:spcPts val="0"/>
              </a:spcAft>
              <a:buClr>
                <a:schemeClr val="lt1"/>
              </a:buClr>
              <a:buFont typeface="Roboto"/>
              <a:buNone/>
              <a:defRPr b="0" i="0" sz="3200" u="none" cap="none" strike="noStrike">
                <a:solidFill>
                  <a:schemeClr val="lt1"/>
                </a:solidFill>
                <a:latin typeface="Roboto"/>
                <a:ea typeface="Roboto"/>
                <a:cs typeface="Roboto"/>
                <a:sym typeface="Roboto"/>
              </a:defRPr>
            </a:lvl1pPr>
            <a:lvl2pPr indent="0" lvl="1">
              <a:spcBef>
                <a:spcPts val="0"/>
              </a:spcBef>
              <a:buClr>
                <a:schemeClr val="lt1"/>
              </a:buClr>
              <a:buFont typeface="Roboto"/>
              <a:buNone/>
              <a:defRPr sz="3200">
                <a:solidFill>
                  <a:schemeClr val="lt1"/>
                </a:solidFill>
                <a:latin typeface="Roboto"/>
                <a:ea typeface="Roboto"/>
                <a:cs typeface="Roboto"/>
                <a:sym typeface="Roboto"/>
              </a:defRPr>
            </a:lvl2pPr>
            <a:lvl3pPr indent="0" lvl="2">
              <a:spcBef>
                <a:spcPts val="0"/>
              </a:spcBef>
              <a:buClr>
                <a:schemeClr val="lt1"/>
              </a:buClr>
              <a:buFont typeface="Roboto"/>
              <a:buNone/>
              <a:defRPr sz="3200">
                <a:solidFill>
                  <a:schemeClr val="lt1"/>
                </a:solidFill>
                <a:latin typeface="Roboto"/>
                <a:ea typeface="Roboto"/>
                <a:cs typeface="Roboto"/>
                <a:sym typeface="Roboto"/>
              </a:defRPr>
            </a:lvl3pPr>
            <a:lvl4pPr indent="0" lvl="3">
              <a:spcBef>
                <a:spcPts val="0"/>
              </a:spcBef>
              <a:buClr>
                <a:schemeClr val="lt1"/>
              </a:buClr>
              <a:buFont typeface="Roboto"/>
              <a:buNone/>
              <a:defRPr sz="3200">
                <a:solidFill>
                  <a:schemeClr val="lt1"/>
                </a:solidFill>
                <a:latin typeface="Roboto"/>
                <a:ea typeface="Roboto"/>
                <a:cs typeface="Roboto"/>
                <a:sym typeface="Roboto"/>
              </a:defRPr>
            </a:lvl4pPr>
            <a:lvl5pPr indent="0" lvl="4">
              <a:spcBef>
                <a:spcPts val="0"/>
              </a:spcBef>
              <a:buClr>
                <a:schemeClr val="lt1"/>
              </a:buClr>
              <a:buFont typeface="Roboto"/>
              <a:buNone/>
              <a:defRPr sz="3200">
                <a:solidFill>
                  <a:schemeClr val="lt1"/>
                </a:solidFill>
                <a:latin typeface="Roboto"/>
                <a:ea typeface="Roboto"/>
                <a:cs typeface="Roboto"/>
                <a:sym typeface="Roboto"/>
              </a:defRPr>
            </a:lvl5pPr>
            <a:lvl6pPr indent="0" lvl="5">
              <a:spcBef>
                <a:spcPts val="0"/>
              </a:spcBef>
              <a:buClr>
                <a:schemeClr val="lt1"/>
              </a:buClr>
              <a:buFont typeface="Roboto"/>
              <a:buNone/>
              <a:defRPr sz="3200">
                <a:solidFill>
                  <a:schemeClr val="lt1"/>
                </a:solidFill>
                <a:latin typeface="Roboto"/>
                <a:ea typeface="Roboto"/>
                <a:cs typeface="Roboto"/>
                <a:sym typeface="Roboto"/>
              </a:defRPr>
            </a:lvl6pPr>
            <a:lvl7pPr indent="0" lvl="6">
              <a:spcBef>
                <a:spcPts val="0"/>
              </a:spcBef>
              <a:buClr>
                <a:schemeClr val="lt1"/>
              </a:buClr>
              <a:buFont typeface="Roboto"/>
              <a:buNone/>
              <a:defRPr sz="3200">
                <a:solidFill>
                  <a:schemeClr val="lt1"/>
                </a:solidFill>
                <a:latin typeface="Roboto"/>
                <a:ea typeface="Roboto"/>
                <a:cs typeface="Roboto"/>
                <a:sym typeface="Roboto"/>
              </a:defRPr>
            </a:lvl7pPr>
            <a:lvl8pPr indent="0" lvl="7">
              <a:spcBef>
                <a:spcPts val="0"/>
              </a:spcBef>
              <a:buClr>
                <a:schemeClr val="lt1"/>
              </a:buClr>
              <a:buFont typeface="Roboto"/>
              <a:buNone/>
              <a:defRPr sz="3200">
                <a:solidFill>
                  <a:schemeClr val="lt1"/>
                </a:solidFill>
                <a:latin typeface="Roboto"/>
                <a:ea typeface="Roboto"/>
                <a:cs typeface="Roboto"/>
                <a:sym typeface="Roboto"/>
              </a:defRPr>
            </a:lvl8pPr>
            <a:lvl9pPr indent="0" lvl="8">
              <a:spcBef>
                <a:spcPts val="0"/>
              </a:spcBef>
              <a:buClr>
                <a:schemeClr val="lt1"/>
              </a:buClr>
              <a:buFont typeface="Roboto"/>
              <a:buNone/>
              <a:defRPr sz="3200">
                <a:solidFill>
                  <a:schemeClr val="lt1"/>
                </a:solidFill>
                <a:latin typeface="Roboto"/>
                <a:ea typeface="Roboto"/>
                <a:cs typeface="Roboto"/>
                <a:sym typeface="Roboto"/>
              </a:defRPr>
            </a:lvl9pPr>
          </a:lstStyle>
          <a:p/>
        </p:txBody>
      </p:sp>
      <p:sp>
        <p:nvSpPr>
          <p:cNvPr id="19" name="Shape 19"/>
          <p:cNvSpPr txBox="1"/>
          <p:nvPr>
            <p:ph idx="1" type="body"/>
          </p:nvPr>
        </p:nvSpPr>
        <p:spPr>
          <a:xfrm>
            <a:off x="471900" y="1919075"/>
            <a:ext cx="8222100" cy="2710200"/>
          </a:xfrm>
          <a:prstGeom prst="rect">
            <a:avLst/>
          </a:prstGeom>
          <a:noFill/>
          <a:ln>
            <a:noFill/>
          </a:ln>
        </p:spPr>
        <p:txBody>
          <a:bodyPr anchorCtr="0" anchor="t" bIns="91425" lIns="91425" rIns="91425" wrap="square" tIns="91425"/>
          <a:lstStyle>
            <a:lvl1pPr indent="0" lvl="0" marL="0" marR="0" rtl="0" algn="l">
              <a:lnSpc>
                <a:spcPct val="115000"/>
              </a:lnSpc>
              <a:spcBef>
                <a:spcPts val="0"/>
              </a:spcBef>
              <a:spcAft>
                <a:spcPts val="1600"/>
              </a:spcAft>
              <a:buClr>
                <a:schemeClr val="lt2"/>
              </a:buClr>
              <a:buFont typeface="Roboto"/>
              <a:buNone/>
              <a:defRPr b="0" i="0" sz="1800" u="none" cap="none" strike="noStrike">
                <a:solidFill>
                  <a:schemeClr val="lt2"/>
                </a:solidFill>
                <a:latin typeface="Roboto"/>
                <a:ea typeface="Roboto"/>
                <a:cs typeface="Roboto"/>
                <a:sym typeface="Roboto"/>
              </a:defRPr>
            </a:lvl1pPr>
            <a:lvl2pPr indent="0" lvl="1" marL="0" marR="0" rtl="0" algn="l">
              <a:lnSpc>
                <a:spcPct val="115000"/>
              </a:lnSpc>
              <a:spcBef>
                <a:spcPts val="0"/>
              </a:spcBef>
              <a:spcAft>
                <a:spcPts val="1600"/>
              </a:spcAft>
              <a:buClr>
                <a:schemeClr val="lt2"/>
              </a:buClr>
              <a:buFont typeface="Roboto"/>
              <a:buNone/>
              <a:defRPr b="0" i="0" sz="1400" u="none" cap="none" strike="noStrike">
                <a:solidFill>
                  <a:schemeClr val="lt2"/>
                </a:solidFill>
                <a:latin typeface="Roboto"/>
                <a:ea typeface="Roboto"/>
                <a:cs typeface="Roboto"/>
                <a:sym typeface="Roboto"/>
              </a:defRPr>
            </a:lvl2pPr>
            <a:lvl3pPr indent="0" lvl="2" marL="0" marR="0" rtl="0" algn="l">
              <a:lnSpc>
                <a:spcPct val="115000"/>
              </a:lnSpc>
              <a:spcBef>
                <a:spcPts val="0"/>
              </a:spcBef>
              <a:spcAft>
                <a:spcPts val="1600"/>
              </a:spcAft>
              <a:buClr>
                <a:schemeClr val="lt2"/>
              </a:buClr>
              <a:buFont typeface="Roboto"/>
              <a:buNone/>
              <a:defRPr b="0" i="0" sz="1400" u="none" cap="none" strike="noStrike">
                <a:solidFill>
                  <a:schemeClr val="lt2"/>
                </a:solidFill>
                <a:latin typeface="Roboto"/>
                <a:ea typeface="Roboto"/>
                <a:cs typeface="Roboto"/>
                <a:sym typeface="Roboto"/>
              </a:defRPr>
            </a:lvl3pPr>
            <a:lvl4pPr indent="0" lvl="3" marL="0" marR="0" rtl="0" algn="l">
              <a:lnSpc>
                <a:spcPct val="115000"/>
              </a:lnSpc>
              <a:spcBef>
                <a:spcPts val="0"/>
              </a:spcBef>
              <a:spcAft>
                <a:spcPts val="1600"/>
              </a:spcAft>
              <a:buClr>
                <a:schemeClr val="lt2"/>
              </a:buClr>
              <a:buFont typeface="Roboto"/>
              <a:buNone/>
              <a:defRPr b="0" i="0" sz="1400" u="none" cap="none" strike="noStrike">
                <a:solidFill>
                  <a:schemeClr val="lt2"/>
                </a:solidFill>
                <a:latin typeface="Roboto"/>
                <a:ea typeface="Roboto"/>
                <a:cs typeface="Roboto"/>
                <a:sym typeface="Roboto"/>
              </a:defRPr>
            </a:lvl4pPr>
            <a:lvl5pPr indent="0" lvl="4" marL="0" marR="0" rtl="0" algn="l">
              <a:lnSpc>
                <a:spcPct val="115000"/>
              </a:lnSpc>
              <a:spcBef>
                <a:spcPts val="0"/>
              </a:spcBef>
              <a:spcAft>
                <a:spcPts val="1600"/>
              </a:spcAft>
              <a:buClr>
                <a:schemeClr val="lt2"/>
              </a:buClr>
              <a:buFont typeface="Roboto"/>
              <a:buNone/>
              <a:defRPr b="0" i="0" sz="1400" u="none" cap="none" strike="noStrike">
                <a:solidFill>
                  <a:schemeClr val="lt2"/>
                </a:solidFill>
                <a:latin typeface="Roboto"/>
                <a:ea typeface="Roboto"/>
                <a:cs typeface="Roboto"/>
                <a:sym typeface="Roboto"/>
              </a:defRPr>
            </a:lvl5pPr>
            <a:lvl6pPr indent="0" lvl="5" marL="0" marR="0" rtl="0" algn="l">
              <a:lnSpc>
                <a:spcPct val="115000"/>
              </a:lnSpc>
              <a:spcBef>
                <a:spcPts val="0"/>
              </a:spcBef>
              <a:spcAft>
                <a:spcPts val="1600"/>
              </a:spcAft>
              <a:buClr>
                <a:schemeClr val="lt2"/>
              </a:buClr>
              <a:buFont typeface="Roboto"/>
              <a:buNone/>
              <a:defRPr b="0" i="0" sz="1400" u="none" cap="none" strike="noStrike">
                <a:solidFill>
                  <a:schemeClr val="lt2"/>
                </a:solidFill>
                <a:latin typeface="Roboto"/>
                <a:ea typeface="Roboto"/>
                <a:cs typeface="Roboto"/>
                <a:sym typeface="Roboto"/>
              </a:defRPr>
            </a:lvl6pPr>
            <a:lvl7pPr indent="0" lvl="6" marL="0" marR="0" rtl="0" algn="l">
              <a:lnSpc>
                <a:spcPct val="115000"/>
              </a:lnSpc>
              <a:spcBef>
                <a:spcPts val="0"/>
              </a:spcBef>
              <a:spcAft>
                <a:spcPts val="1600"/>
              </a:spcAft>
              <a:buClr>
                <a:schemeClr val="lt2"/>
              </a:buClr>
              <a:buFont typeface="Roboto"/>
              <a:buNone/>
              <a:defRPr b="0" i="0" sz="1400" u="none" cap="none" strike="noStrike">
                <a:solidFill>
                  <a:schemeClr val="lt2"/>
                </a:solidFill>
                <a:latin typeface="Roboto"/>
                <a:ea typeface="Roboto"/>
                <a:cs typeface="Roboto"/>
                <a:sym typeface="Roboto"/>
              </a:defRPr>
            </a:lvl7pPr>
            <a:lvl8pPr indent="0" lvl="7" marL="0" marR="0" rtl="0" algn="l">
              <a:lnSpc>
                <a:spcPct val="115000"/>
              </a:lnSpc>
              <a:spcBef>
                <a:spcPts val="0"/>
              </a:spcBef>
              <a:spcAft>
                <a:spcPts val="1600"/>
              </a:spcAft>
              <a:buClr>
                <a:schemeClr val="lt2"/>
              </a:buClr>
              <a:buFont typeface="Roboto"/>
              <a:buNone/>
              <a:defRPr b="0" i="0" sz="1400" u="none" cap="none" strike="noStrike">
                <a:solidFill>
                  <a:schemeClr val="lt2"/>
                </a:solidFill>
                <a:latin typeface="Roboto"/>
                <a:ea typeface="Roboto"/>
                <a:cs typeface="Roboto"/>
                <a:sym typeface="Roboto"/>
              </a:defRPr>
            </a:lvl8pPr>
            <a:lvl9pPr indent="0" lvl="8" marL="0" marR="0" rtl="0" algn="l">
              <a:lnSpc>
                <a:spcPct val="115000"/>
              </a:lnSpc>
              <a:spcBef>
                <a:spcPts val="0"/>
              </a:spcBef>
              <a:spcAft>
                <a:spcPts val="1600"/>
              </a:spcAft>
              <a:buClr>
                <a:schemeClr val="lt2"/>
              </a:buClr>
              <a:buFont typeface="Roboto"/>
              <a:buNone/>
              <a:defRPr b="0" i="0" sz="1400" u="none" cap="none" strike="noStrike">
                <a:solidFill>
                  <a:schemeClr val="lt2"/>
                </a:solidFill>
                <a:latin typeface="Roboto"/>
                <a:ea typeface="Roboto"/>
                <a:cs typeface="Roboto"/>
                <a:sym typeface="Roboto"/>
              </a:defRPr>
            </a:lvl9pPr>
          </a:lstStyle>
          <a:p/>
        </p:txBody>
      </p:sp>
      <p:sp>
        <p:nvSpPr>
          <p:cNvPr id="20" name="Shape 20"/>
          <p:cNvSpPr txBox="1"/>
          <p:nvPr>
            <p:ph idx="12" type="sldNum"/>
          </p:nvPr>
        </p:nvSpPr>
        <p:spPr>
          <a:xfrm>
            <a:off x="8523541" y="4695623"/>
            <a:ext cx="548699" cy="393600"/>
          </a:xfrm>
          <a:prstGeom prst="rect">
            <a:avLst/>
          </a:prstGeom>
          <a:noFill/>
          <a:ln>
            <a:noFill/>
          </a:ln>
        </p:spPr>
        <p:txBody>
          <a:bodyPr anchorCtr="0" anchor="ctr" bIns="91425" lIns="91425" rIns="91425" wrap="square"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ru"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21" name="Shape 21"/>
        <p:cNvGrpSpPr/>
        <p:nvPr/>
      </p:nvGrpSpPr>
      <p:grpSpPr>
        <a:xfrm>
          <a:off x="0" y="0"/>
          <a:ext cx="0" cy="0"/>
          <a:chOff x="0" y="0"/>
          <a:chExt cx="0" cy="0"/>
        </a:xfrm>
      </p:grpSpPr>
      <p:sp>
        <p:nvSpPr>
          <p:cNvPr id="22" name="Shape 22"/>
          <p:cNvSpPr txBox="1"/>
          <p:nvPr>
            <p:ph type="title"/>
          </p:nvPr>
        </p:nvSpPr>
        <p:spPr>
          <a:xfrm>
            <a:off x="460950" y="2065350"/>
            <a:ext cx="8222100" cy="1012799"/>
          </a:xfrm>
          <a:prstGeom prst="rect">
            <a:avLst/>
          </a:prstGeom>
          <a:noFill/>
          <a:ln>
            <a:noFill/>
          </a:ln>
        </p:spPr>
        <p:txBody>
          <a:bodyPr anchorCtr="0" anchor="ctr" bIns="91425" lIns="91425" rIns="91425" wrap="square" tIns="91425"/>
          <a:lstStyle>
            <a:lvl1pPr indent="0" lvl="0" marL="0" marR="0" rtl="0" algn="l">
              <a:lnSpc>
                <a:spcPct val="100000"/>
              </a:lnSpc>
              <a:spcBef>
                <a:spcPts val="0"/>
              </a:spcBef>
              <a:spcAft>
                <a:spcPts val="0"/>
              </a:spcAft>
              <a:buClr>
                <a:schemeClr val="lt1"/>
              </a:buClr>
              <a:buFont typeface="Roboto"/>
              <a:buNone/>
              <a:defRPr b="0" i="0" sz="4200" u="none" cap="none" strike="noStrike">
                <a:solidFill>
                  <a:schemeClr val="lt1"/>
                </a:solidFill>
                <a:latin typeface="Roboto"/>
                <a:ea typeface="Roboto"/>
                <a:cs typeface="Roboto"/>
                <a:sym typeface="Roboto"/>
              </a:defRPr>
            </a:lvl1pPr>
            <a:lvl2pPr indent="0" lvl="1">
              <a:spcBef>
                <a:spcPts val="0"/>
              </a:spcBef>
              <a:buClr>
                <a:schemeClr val="lt1"/>
              </a:buClr>
              <a:buFont typeface="Roboto"/>
              <a:buNone/>
              <a:defRPr sz="4200">
                <a:solidFill>
                  <a:schemeClr val="lt1"/>
                </a:solidFill>
                <a:latin typeface="Roboto"/>
                <a:ea typeface="Roboto"/>
                <a:cs typeface="Roboto"/>
                <a:sym typeface="Roboto"/>
              </a:defRPr>
            </a:lvl2pPr>
            <a:lvl3pPr indent="0" lvl="2">
              <a:spcBef>
                <a:spcPts val="0"/>
              </a:spcBef>
              <a:buClr>
                <a:schemeClr val="lt1"/>
              </a:buClr>
              <a:buFont typeface="Roboto"/>
              <a:buNone/>
              <a:defRPr sz="4200">
                <a:solidFill>
                  <a:schemeClr val="lt1"/>
                </a:solidFill>
                <a:latin typeface="Roboto"/>
                <a:ea typeface="Roboto"/>
                <a:cs typeface="Roboto"/>
                <a:sym typeface="Roboto"/>
              </a:defRPr>
            </a:lvl3pPr>
            <a:lvl4pPr indent="0" lvl="3">
              <a:spcBef>
                <a:spcPts val="0"/>
              </a:spcBef>
              <a:buClr>
                <a:schemeClr val="lt1"/>
              </a:buClr>
              <a:buFont typeface="Roboto"/>
              <a:buNone/>
              <a:defRPr sz="4200">
                <a:solidFill>
                  <a:schemeClr val="lt1"/>
                </a:solidFill>
                <a:latin typeface="Roboto"/>
                <a:ea typeface="Roboto"/>
                <a:cs typeface="Roboto"/>
                <a:sym typeface="Roboto"/>
              </a:defRPr>
            </a:lvl4pPr>
            <a:lvl5pPr indent="0" lvl="4">
              <a:spcBef>
                <a:spcPts val="0"/>
              </a:spcBef>
              <a:buClr>
                <a:schemeClr val="lt1"/>
              </a:buClr>
              <a:buFont typeface="Roboto"/>
              <a:buNone/>
              <a:defRPr sz="4200">
                <a:solidFill>
                  <a:schemeClr val="lt1"/>
                </a:solidFill>
                <a:latin typeface="Roboto"/>
                <a:ea typeface="Roboto"/>
                <a:cs typeface="Roboto"/>
                <a:sym typeface="Roboto"/>
              </a:defRPr>
            </a:lvl5pPr>
            <a:lvl6pPr indent="0" lvl="5">
              <a:spcBef>
                <a:spcPts val="0"/>
              </a:spcBef>
              <a:buClr>
                <a:schemeClr val="lt1"/>
              </a:buClr>
              <a:buFont typeface="Roboto"/>
              <a:buNone/>
              <a:defRPr sz="4200">
                <a:solidFill>
                  <a:schemeClr val="lt1"/>
                </a:solidFill>
                <a:latin typeface="Roboto"/>
                <a:ea typeface="Roboto"/>
                <a:cs typeface="Roboto"/>
                <a:sym typeface="Roboto"/>
              </a:defRPr>
            </a:lvl6pPr>
            <a:lvl7pPr indent="0" lvl="6">
              <a:spcBef>
                <a:spcPts val="0"/>
              </a:spcBef>
              <a:buClr>
                <a:schemeClr val="lt1"/>
              </a:buClr>
              <a:buFont typeface="Roboto"/>
              <a:buNone/>
              <a:defRPr sz="4200">
                <a:solidFill>
                  <a:schemeClr val="lt1"/>
                </a:solidFill>
                <a:latin typeface="Roboto"/>
                <a:ea typeface="Roboto"/>
                <a:cs typeface="Roboto"/>
                <a:sym typeface="Roboto"/>
              </a:defRPr>
            </a:lvl7pPr>
            <a:lvl8pPr indent="0" lvl="7">
              <a:spcBef>
                <a:spcPts val="0"/>
              </a:spcBef>
              <a:buClr>
                <a:schemeClr val="lt1"/>
              </a:buClr>
              <a:buFont typeface="Roboto"/>
              <a:buNone/>
              <a:defRPr sz="4200">
                <a:solidFill>
                  <a:schemeClr val="lt1"/>
                </a:solidFill>
                <a:latin typeface="Roboto"/>
                <a:ea typeface="Roboto"/>
                <a:cs typeface="Roboto"/>
                <a:sym typeface="Roboto"/>
              </a:defRPr>
            </a:lvl8pPr>
            <a:lvl9pPr indent="0" lvl="8">
              <a:spcBef>
                <a:spcPts val="0"/>
              </a:spcBef>
              <a:buClr>
                <a:schemeClr val="lt1"/>
              </a:buClr>
              <a:buFont typeface="Roboto"/>
              <a:buNone/>
              <a:defRPr sz="4200">
                <a:solidFill>
                  <a:schemeClr val="lt1"/>
                </a:solidFill>
                <a:latin typeface="Roboto"/>
                <a:ea typeface="Roboto"/>
                <a:cs typeface="Roboto"/>
                <a:sym typeface="Roboto"/>
              </a:defRPr>
            </a:lvl9pPr>
          </a:lstStyle>
          <a:p/>
        </p:txBody>
      </p:sp>
      <p:sp>
        <p:nvSpPr>
          <p:cNvPr id="23" name="Shape 23"/>
          <p:cNvSpPr txBox="1"/>
          <p:nvPr>
            <p:ph idx="12" type="sldNum"/>
          </p:nvPr>
        </p:nvSpPr>
        <p:spPr>
          <a:xfrm>
            <a:off x="8523541" y="4695623"/>
            <a:ext cx="548699" cy="393600"/>
          </a:xfrm>
          <a:prstGeom prst="rect">
            <a:avLst/>
          </a:prstGeom>
          <a:noFill/>
          <a:ln>
            <a:noFill/>
          </a:ln>
        </p:spPr>
        <p:txBody>
          <a:bodyPr anchorCtr="0" anchor="ctr" bIns="91425" lIns="91425" rIns="91425" wrap="square" tIns="91425">
            <a:noAutofit/>
          </a:bodyPr>
          <a:lstStyle/>
          <a:p>
            <a:pPr indent="0" lvl="0" marL="0" marR="0" rtl="0" algn="l">
              <a:lnSpc>
                <a:spcPct val="100000"/>
              </a:lnSpc>
              <a:spcBef>
                <a:spcPts val="0"/>
              </a:spcBef>
              <a:spcAft>
                <a:spcPts val="0"/>
              </a:spcAft>
              <a:buClr>
                <a:schemeClr val="lt1"/>
              </a:buClr>
              <a:buSzPct val="25000"/>
              <a:buFont typeface="Arial"/>
              <a:buNone/>
            </a:pPr>
            <a:fld id="{00000000-1234-1234-1234-123412341234}" type="slidenum">
              <a:rPr b="0" i="0" lang="ru" sz="1400" u="none" cap="none" strike="noStrike">
                <a:solidFill>
                  <a:schemeClr val="lt1"/>
                </a:solidFill>
                <a:latin typeface="Arial"/>
                <a:ea typeface="Arial"/>
                <a:cs typeface="Arial"/>
                <a:sym typeface="Arial"/>
              </a:rPr>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24" name="Shape 24"/>
        <p:cNvGrpSpPr/>
        <p:nvPr/>
      </p:nvGrpSpPr>
      <p:grpSpPr>
        <a:xfrm>
          <a:off x="0" y="0"/>
          <a:ext cx="0" cy="0"/>
          <a:chOff x="0" y="0"/>
          <a:chExt cx="0" cy="0"/>
        </a:xfrm>
      </p:grpSpPr>
      <p:sp>
        <p:nvSpPr>
          <p:cNvPr id="25" name="Shape 25"/>
          <p:cNvSpPr/>
          <p:nvPr/>
        </p:nvSpPr>
        <p:spPr>
          <a:xfrm flipH="1" rot="10800000">
            <a:off x="0" y="1685999"/>
            <a:ext cx="9144000" cy="3457500"/>
          </a:xfrm>
          <a:prstGeom prst="rect">
            <a:avLst/>
          </a:prstGeom>
          <a:solidFill>
            <a:schemeClr val="accent4"/>
          </a:solidFill>
          <a:ln>
            <a:noFill/>
          </a:ln>
        </p:spPr>
        <p:txBody>
          <a:bodyPr anchorCtr="0" anchor="ctr" bIns="91425" lIns="91425" rIns="91425" wrap="square"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26" name="Shape 26"/>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wrap="square"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27" name="Shape 27"/>
          <p:cNvSpPr txBox="1"/>
          <p:nvPr>
            <p:ph type="title"/>
          </p:nvPr>
        </p:nvSpPr>
        <p:spPr>
          <a:xfrm>
            <a:off x="471900" y="738725"/>
            <a:ext cx="8222100" cy="767699"/>
          </a:xfrm>
          <a:prstGeom prst="rect">
            <a:avLst/>
          </a:prstGeom>
          <a:noFill/>
          <a:ln>
            <a:noFill/>
          </a:ln>
        </p:spPr>
        <p:txBody>
          <a:bodyPr anchorCtr="0" anchor="b" bIns="91425" lIns="91425" rIns="91425" wrap="square" tIns="91425"/>
          <a:lstStyle>
            <a:lvl1pPr indent="0" lvl="0" marL="0" marR="0" rtl="0" algn="l">
              <a:lnSpc>
                <a:spcPct val="100000"/>
              </a:lnSpc>
              <a:spcBef>
                <a:spcPts val="0"/>
              </a:spcBef>
              <a:spcAft>
                <a:spcPts val="0"/>
              </a:spcAft>
              <a:buClr>
                <a:schemeClr val="lt1"/>
              </a:buClr>
              <a:buFont typeface="Roboto"/>
              <a:buNone/>
              <a:defRPr b="0" i="0" sz="3200" u="none" cap="none" strike="noStrike">
                <a:solidFill>
                  <a:schemeClr val="lt1"/>
                </a:solidFill>
                <a:latin typeface="Roboto"/>
                <a:ea typeface="Roboto"/>
                <a:cs typeface="Roboto"/>
                <a:sym typeface="Roboto"/>
              </a:defRPr>
            </a:lvl1pPr>
            <a:lvl2pPr indent="0" lvl="1">
              <a:spcBef>
                <a:spcPts val="0"/>
              </a:spcBef>
              <a:buClr>
                <a:schemeClr val="lt1"/>
              </a:buClr>
              <a:buFont typeface="Roboto"/>
              <a:buNone/>
              <a:defRPr sz="3200">
                <a:solidFill>
                  <a:schemeClr val="lt1"/>
                </a:solidFill>
                <a:latin typeface="Roboto"/>
                <a:ea typeface="Roboto"/>
                <a:cs typeface="Roboto"/>
                <a:sym typeface="Roboto"/>
              </a:defRPr>
            </a:lvl2pPr>
            <a:lvl3pPr indent="0" lvl="2">
              <a:spcBef>
                <a:spcPts val="0"/>
              </a:spcBef>
              <a:buClr>
                <a:schemeClr val="lt1"/>
              </a:buClr>
              <a:buFont typeface="Roboto"/>
              <a:buNone/>
              <a:defRPr sz="3200">
                <a:solidFill>
                  <a:schemeClr val="lt1"/>
                </a:solidFill>
                <a:latin typeface="Roboto"/>
                <a:ea typeface="Roboto"/>
                <a:cs typeface="Roboto"/>
                <a:sym typeface="Roboto"/>
              </a:defRPr>
            </a:lvl3pPr>
            <a:lvl4pPr indent="0" lvl="3">
              <a:spcBef>
                <a:spcPts val="0"/>
              </a:spcBef>
              <a:buClr>
                <a:schemeClr val="lt1"/>
              </a:buClr>
              <a:buFont typeface="Roboto"/>
              <a:buNone/>
              <a:defRPr sz="3200">
                <a:solidFill>
                  <a:schemeClr val="lt1"/>
                </a:solidFill>
                <a:latin typeface="Roboto"/>
                <a:ea typeface="Roboto"/>
                <a:cs typeface="Roboto"/>
                <a:sym typeface="Roboto"/>
              </a:defRPr>
            </a:lvl4pPr>
            <a:lvl5pPr indent="0" lvl="4">
              <a:spcBef>
                <a:spcPts val="0"/>
              </a:spcBef>
              <a:buClr>
                <a:schemeClr val="lt1"/>
              </a:buClr>
              <a:buFont typeface="Roboto"/>
              <a:buNone/>
              <a:defRPr sz="3200">
                <a:solidFill>
                  <a:schemeClr val="lt1"/>
                </a:solidFill>
                <a:latin typeface="Roboto"/>
                <a:ea typeface="Roboto"/>
                <a:cs typeface="Roboto"/>
                <a:sym typeface="Roboto"/>
              </a:defRPr>
            </a:lvl5pPr>
            <a:lvl6pPr indent="0" lvl="5">
              <a:spcBef>
                <a:spcPts val="0"/>
              </a:spcBef>
              <a:buClr>
                <a:schemeClr val="lt1"/>
              </a:buClr>
              <a:buFont typeface="Roboto"/>
              <a:buNone/>
              <a:defRPr sz="3200">
                <a:solidFill>
                  <a:schemeClr val="lt1"/>
                </a:solidFill>
                <a:latin typeface="Roboto"/>
                <a:ea typeface="Roboto"/>
                <a:cs typeface="Roboto"/>
                <a:sym typeface="Roboto"/>
              </a:defRPr>
            </a:lvl6pPr>
            <a:lvl7pPr indent="0" lvl="6">
              <a:spcBef>
                <a:spcPts val="0"/>
              </a:spcBef>
              <a:buClr>
                <a:schemeClr val="lt1"/>
              </a:buClr>
              <a:buFont typeface="Roboto"/>
              <a:buNone/>
              <a:defRPr sz="3200">
                <a:solidFill>
                  <a:schemeClr val="lt1"/>
                </a:solidFill>
                <a:latin typeface="Roboto"/>
                <a:ea typeface="Roboto"/>
                <a:cs typeface="Roboto"/>
                <a:sym typeface="Roboto"/>
              </a:defRPr>
            </a:lvl7pPr>
            <a:lvl8pPr indent="0" lvl="7">
              <a:spcBef>
                <a:spcPts val="0"/>
              </a:spcBef>
              <a:buClr>
                <a:schemeClr val="lt1"/>
              </a:buClr>
              <a:buFont typeface="Roboto"/>
              <a:buNone/>
              <a:defRPr sz="3200">
                <a:solidFill>
                  <a:schemeClr val="lt1"/>
                </a:solidFill>
                <a:latin typeface="Roboto"/>
                <a:ea typeface="Roboto"/>
                <a:cs typeface="Roboto"/>
                <a:sym typeface="Roboto"/>
              </a:defRPr>
            </a:lvl8pPr>
            <a:lvl9pPr indent="0" lvl="8">
              <a:spcBef>
                <a:spcPts val="0"/>
              </a:spcBef>
              <a:buClr>
                <a:schemeClr val="lt1"/>
              </a:buClr>
              <a:buFont typeface="Roboto"/>
              <a:buNone/>
              <a:defRPr sz="3200">
                <a:solidFill>
                  <a:schemeClr val="lt1"/>
                </a:solidFill>
                <a:latin typeface="Roboto"/>
                <a:ea typeface="Roboto"/>
                <a:cs typeface="Roboto"/>
                <a:sym typeface="Roboto"/>
              </a:defRPr>
            </a:lvl9pPr>
          </a:lstStyle>
          <a:p/>
        </p:txBody>
      </p:sp>
      <p:sp>
        <p:nvSpPr>
          <p:cNvPr id="28" name="Shape 28"/>
          <p:cNvSpPr txBox="1"/>
          <p:nvPr>
            <p:ph idx="1" type="body"/>
          </p:nvPr>
        </p:nvSpPr>
        <p:spPr>
          <a:xfrm>
            <a:off x="471900" y="1919075"/>
            <a:ext cx="3999899" cy="2710200"/>
          </a:xfrm>
          <a:prstGeom prst="rect">
            <a:avLst/>
          </a:prstGeom>
          <a:noFill/>
          <a:ln>
            <a:noFill/>
          </a:ln>
        </p:spPr>
        <p:txBody>
          <a:bodyPr anchorCtr="0" anchor="t" bIns="91425" lIns="91425" rIns="91425" wrap="square" tIns="91425"/>
          <a:lstStyle>
            <a:lvl1pPr indent="0" lvl="0" marL="0" marR="0" rtl="0" algn="l">
              <a:lnSpc>
                <a:spcPct val="115000"/>
              </a:lnSpc>
              <a:spcBef>
                <a:spcPts val="0"/>
              </a:spcBef>
              <a:spcAft>
                <a:spcPts val="1600"/>
              </a:spcAft>
              <a:buClr>
                <a:schemeClr val="lt2"/>
              </a:buClr>
              <a:buFont typeface="Roboto"/>
              <a:buNone/>
              <a:defRPr b="0" i="0" sz="1400" u="none" cap="none" strike="noStrike">
                <a:solidFill>
                  <a:schemeClr val="lt2"/>
                </a:solidFill>
                <a:latin typeface="Roboto"/>
                <a:ea typeface="Roboto"/>
                <a:cs typeface="Roboto"/>
                <a:sym typeface="Roboto"/>
              </a:defRPr>
            </a:lvl1pPr>
            <a:lvl2pPr indent="0" lvl="1" marL="0" marR="0" rtl="0" algn="l">
              <a:lnSpc>
                <a:spcPct val="115000"/>
              </a:lnSpc>
              <a:spcBef>
                <a:spcPts val="0"/>
              </a:spcBef>
              <a:spcAft>
                <a:spcPts val="1600"/>
              </a:spcAft>
              <a:buClr>
                <a:schemeClr val="lt2"/>
              </a:buClr>
              <a:buFont typeface="Roboto"/>
              <a:buNone/>
              <a:defRPr b="0" i="0" sz="1200" u="none" cap="none" strike="noStrike">
                <a:solidFill>
                  <a:schemeClr val="lt2"/>
                </a:solidFill>
                <a:latin typeface="Roboto"/>
                <a:ea typeface="Roboto"/>
                <a:cs typeface="Roboto"/>
                <a:sym typeface="Roboto"/>
              </a:defRPr>
            </a:lvl2pPr>
            <a:lvl3pPr indent="0" lvl="2" marL="0" marR="0" rtl="0" algn="l">
              <a:lnSpc>
                <a:spcPct val="115000"/>
              </a:lnSpc>
              <a:spcBef>
                <a:spcPts val="0"/>
              </a:spcBef>
              <a:spcAft>
                <a:spcPts val="1600"/>
              </a:spcAft>
              <a:buClr>
                <a:schemeClr val="lt2"/>
              </a:buClr>
              <a:buFont typeface="Roboto"/>
              <a:buNone/>
              <a:defRPr b="0" i="0" sz="1200" u="none" cap="none" strike="noStrike">
                <a:solidFill>
                  <a:schemeClr val="lt2"/>
                </a:solidFill>
                <a:latin typeface="Roboto"/>
                <a:ea typeface="Roboto"/>
                <a:cs typeface="Roboto"/>
                <a:sym typeface="Roboto"/>
              </a:defRPr>
            </a:lvl3pPr>
            <a:lvl4pPr indent="0" lvl="3" marL="0" marR="0" rtl="0" algn="l">
              <a:lnSpc>
                <a:spcPct val="115000"/>
              </a:lnSpc>
              <a:spcBef>
                <a:spcPts val="0"/>
              </a:spcBef>
              <a:spcAft>
                <a:spcPts val="1600"/>
              </a:spcAft>
              <a:buClr>
                <a:schemeClr val="lt2"/>
              </a:buClr>
              <a:buFont typeface="Roboto"/>
              <a:buNone/>
              <a:defRPr b="0" i="0" sz="1200" u="none" cap="none" strike="noStrike">
                <a:solidFill>
                  <a:schemeClr val="lt2"/>
                </a:solidFill>
                <a:latin typeface="Roboto"/>
                <a:ea typeface="Roboto"/>
                <a:cs typeface="Roboto"/>
                <a:sym typeface="Roboto"/>
              </a:defRPr>
            </a:lvl4pPr>
            <a:lvl5pPr indent="0" lvl="4" marL="0" marR="0" rtl="0" algn="l">
              <a:lnSpc>
                <a:spcPct val="115000"/>
              </a:lnSpc>
              <a:spcBef>
                <a:spcPts val="0"/>
              </a:spcBef>
              <a:spcAft>
                <a:spcPts val="1600"/>
              </a:spcAft>
              <a:buClr>
                <a:schemeClr val="lt2"/>
              </a:buClr>
              <a:buFont typeface="Roboto"/>
              <a:buNone/>
              <a:defRPr b="0" i="0" sz="1200" u="none" cap="none" strike="noStrike">
                <a:solidFill>
                  <a:schemeClr val="lt2"/>
                </a:solidFill>
                <a:latin typeface="Roboto"/>
                <a:ea typeface="Roboto"/>
                <a:cs typeface="Roboto"/>
                <a:sym typeface="Roboto"/>
              </a:defRPr>
            </a:lvl5pPr>
            <a:lvl6pPr indent="0" lvl="5" marL="0" marR="0" rtl="0" algn="l">
              <a:lnSpc>
                <a:spcPct val="115000"/>
              </a:lnSpc>
              <a:spcBef>
                <a:spcPts val="0"/>
              </a:spcBef>
              <a:spcAft>
                <a:spcPts val="1600"/>
              </a:spcAft>
              <a:buClr>
                <a:schemeClr val="lt2"/>
              </a:buClr>
              <a:buFont typeface="Roboto"/>
              <a:buNone/>
              <a:defRPr b="0" i="0" sz="1200" u="none" cap="none" strike="noStrike">
                <a:solidFill>
                  <a:schemeClr val="lt2"/>
                </a:solidFill>
                <a:latin typeface="Roboto"/>
                <a:ea typeface="Roboto"/>
                <a:cs typeface="Roboto"/>
                <a:sym typeface="Roboto"/>
              </a:defRPr>
            </a:lvl6pPr>
            <a:lvl7pPr indent="0" lvl="6" marL="0" marR="0" rtl="0" algn="l">
              <a:lnSpc>
                <a:spcPct val="115000"/>
              </a:lnSpc>
              <a:spcBef>
                <a:spcPts val="0"/>
              </a:spcBef>
              <a:spcAft>
                <a:spcPts val="1600"/>
              </a:spcAft>
              <a:buClr>
                <a:schemeClr val="lt2"/>
              </a:buClr>
              <a:buFont typeface="Roboto"/>
              <a:buNone/>
              <a:defRPr b="0" i="0" sz="1200" u="none" cap="none" strike="noStrike">
                <a:solidFill>
                  <a:schemeClr val="lt2"/>
                </a:solidFill>
                <a:latin typeface="Roboto"/>
                <a:ea typeface="Roboto"/>
                <a:cs typeface="Roboto"/>
                <a:sym typeface="Roboto"/>
              </a:defRPr>
            </a:lvl7pPr>
            <a:lvl8pPr indent="0" lvl="7" marL="0" marR="0" rtl="0" algn="l">
              <a:lnSpc>
                <a:spcPct val="115000"/>
              </a:lnSpc>
              <a:spcBef>
                <a:spcPts val="0"/>
              </a:spcBef>
              <a:spcAft>
                <a:spcPts val="1600"/>
              </a:spcAft>
              <a:buClr>
                <a:schemeClr val="lt2"/>
              </a:buClr>
              <a:buFont typeface="Roboto"/>
              <a:buNone/>
              <a:defRPr b="0" i="0" sz="1200" u="none" cap="none" strike="noStrike">
                <a:solidFill>
                  <a:schemeClr val="lt2"/>
                </a:solidFill>
                <a:latin typeface="Roboto"/>
                <a:ea typeface="Roboto"/>
                <a:cs typeface="Roboto"/>
                <a:sym typeface="Roboto"/>
              </a:defRPr>
            </a:lvl8pPr>
            <a:lvl9pPr indent="0" lvl="8" marL="0" marR="0" rtl="0" algn="l">
              <a:lnSpc>
                <a:spcPct val="115000"/>
              </a:lnSpc>
              <a:spcBef>
                <a:spcPts val="0"/>
              </a:spcBef>
              <a:spcAft>
                <a:spcPts val="1600"/>
              </a:spcAft>
              <a:buClr>
                <a:schemeClr val="lt2"/>
              </a:buClr>
              <a:buFont typeface="Roboto"/>
              <a:buNone/>
              <a:defRPr b="0" i="0" sz="1200" u="none" cap="none" strike="noStrike">
                <a:solidFill>
                  <a:schemeClr val="lt2"/>
                </a:solidFill>
                <a:latin typeface="Roboto"/>
                <a:ea typeface="Roboto"/>
                <a:cs typeface="Roboto"/>
                <a:sym typeface="Roboto"/>
              </a:defRPr>
            </a:lvl9pPr>
          </a:lstStyle>
          <a:p/>
        </p:txBody>
      </p:sp>
      <p:sp>
        <p:nvSpPr>
          <p:cNvPr id="29" name="Shape 29"/>
          <p:cNvSpPr txBox="1"/>
          <p:nvPr>
            <p:ph idx="2" type="body"/>
          </p:nvPr>
        </p:nvSpPr>
        <p:spPr>
          <a:xfrm>
            <a:off x="4694250" y="1919075"/>
            <a:ext cx="3999899" cy="2710200"/>
          </a:xfrm>
          <a:prstGeom prst="rect">
            <a:avLst/>
          </a:prstGeom>
          <a:noFill/>
          <a:ln>
            <a:noFill/>
          </a:ln>
        </p:spPr>
        <p:txBody>
          <a:bodyPr anchorCtr="0" anchor="t" bIns="91425" lIns="91425" rIns="91425" wrap="square" tIns="91425"/>
          <a:lstStyle>
            <a:lvl1pPr indent="0" lvl="0" marL="0" marR="0" rtl="0" algn="l">
              <a:lnSpc>
                <a:spcPct val="115000"/>
              </a:lnSpc>
              <a:spcBef>
                <a:spcPts val="0"/>
              </a:spcBef>
              <a:spcAft>
                <a:spcPts val="1600"/>
              </a:spcAft>
              <a:buClr>
                <a:schemeClr val="lt2"/>
              </a:buClr>
              <a:buFont typeface="Roboto"/>
              <a:buNone/>
              <a:defRPr b="0" i="0" sz="1400" u="none" cap="none" strike="noStrike">
                <a:solidFill>
                  <a:schemeClr val="lt2"/>
                </a:solidFill>
                <a:latin typeface="Roboto"/>
                <a:ea typeface="Roboto"/>
                <a:cs typeface="Roboto"/>
                <a:sym typeface="Roboto"/>
              </a:defRPr>
            </a:lvl1pPr>
            <a:lvl2pPr indent="0" lvl="1" marL="0" marR="0" rtl="0" algn="l">
              <a:lnSpc>
                <a:spcPct val="115000"/>
              </a:lnSpc>
              <a:spcBef>
                <a:spcPts val="0"/>
              </a:spcBef>
              <a:spcAft>
                <a:spcPts val="1600"/>
              </a:spcAft>
              <a:buClr>
                <a:schemeClr val="lt2"/>
              </a:buClr>
              <a:buFont typeface="Roboto"/>
              <a:buNone/>
              <a:defRPr b="0" i="0" sz="1200" u="none" cap="none" strike="noStrike">
                <a:solidFill>
                  <a:schemeClr val="lt2"/>
                </a:solidFill>
                <a:latin typeface="Roboto"/>
                <a:ea typeface="Roboto"/>
                <a:cs typeface="Roboto"/>
                <a:sym typeface="Roboto"/>
              </a:defRPr>
            </a:lvl2pPr>
            <a:lvl3pPr indent="0" lvl="2" marL="0" marR="0" rtl="0" algn="l">
              <a:lnSpc>
                <a:spcPct val="115000"/>
              </a:lnSpc>
              <a:spcBef>
                <a:spcPts val="0"/>
              </a:spcBef>
              <a:spcAft>
                <a:spcPts val="1600"/>
              </a:spcAft>
              <a:buClr>
                <a:schemeClr val="lt2"/>
              </a:buClr>
              <a:buFont typeface="Roboto"/>
              <a:buNone/>
              <a:defRPr b="0" i="0" sz="1200" u="none" cap="none" strike="noStrike">
                <a:solidFill>
                  <a:schemeClr val="lt2"/>
                </a:solidFill>
                <a:latin typeface="Roboto"/>
                <a:ea typeface="Roboto"/>
                <a:cs typeface="Roboto"/>
                <a:sym typeface="Roboto"/>
              </a:defRPr>
            </a:lvl3pPr>
            <a:lvl4pPr indent="0" lvl="3" marL="0" marR="0" rtl="0" algn="l">
              <a:lnSpc>
                <a:spcPct val="115000"/>
              </a:lnSpc>
              <a:spcBef>
                <a:spcPts val="0"/>
              </a:spcBef>
              <a:spcAft>
                <a:spcPts val="1600"/>
              </a:spcAft>
              <a:buClr>
                <a:schemeClr val="lt2"/>
              </a:buClr>
              <a:buFont typeface="Roboto"/>
              <a:buNone/>
              <a:defRPr b="0" i="0" sz="1200" u="none" cap="none" strike="noStrike">
                <a:solidFill>
                  <a:schemeClr val="lt2"/>
                </a:solidFill>
                <a:latin typeface="Roboto"/>
                <a:ea typeface="Roboto"/>
                <a:cs typeface="Roboto"/>
                <a:sym typeface="Roboto"/>
              </a:defRPr>
            </a:lvl4pPr>
            <a:lvl5pPr indent="0" lvl="4" marL="0" marR="0" rtl="0" algn="l">
              <a:lnSpc>
                <a:spcPct val="115000"/>
              </a:lnSpc>
              <a:spcBef>
                <a:spcPts val="0"/>
              </a:spcBef>
              <a:spcAft>
                <a:spcPts val="1600"/>
              </a:spcAft>
              <a:buClr>
                <a:schemeClr val="lt2"/>
              </a:buClr>
              <a:buFont typeface="Roboto"/>
              <a:buNone/>
              <a:defRPr b="0" i="0" sz="1200" u="none" cap="none" strike="noStrike">
                <a:solidFill>
                  <a:schemeClr val="lt2"/>
                </a:solidFill>
                <a:latin typeface="Roboto"/>
                <a:ea typeface="Roboto"/>
                <a:cs typeface="Roboto"/>
                <a:sym typeface="Roboto"/>
              </a:defRPr>
            </a:lvl5pPr>
            <a:lvl6pPr indent="0" lvl="5" marL="0" marR="0" rtl="0" algn="l">
              <a:lnSpc>
                <a:spcPct val="115000"/>
              </a:lnSpc>
              <a:spcBef>
                <a:spcPts val="0"/>
              </a:spcBef>
              <a:spcAft>
                <a:spcPts val="1600"/>
              </a:spcAft>
              <a:buClr>
                <a:schemeClr val="lt2"/>
              </a:buClr>
              <a:buFont typeface="Roboto"/>
              <a:buNone/>
              <a:defRPr b="0" i="0" sz="1200" u="none" cap="none" strike="noStrike">
                <a:solidFill>
                  <a:schemeClr val="lt2"/>
                </a:solidFill>
                <a:latin typeface="Roboto"/>
                <a:ea typeface="Roboto"/>
                <a:cs typeface="Roboto"/>
                <a:sym typeface="Roboto"/>
              </a:defRPr>
            </a:lvl6pPr>
            <a:lvl7pPr indent="0" lvl="6" marL="0" marR="0" rtl="0" algn="l">
              <a:lnSpc>
                <a:spcPct val="115000"/>
              </a:lnSpc>
              <a:spcBef>
                <a:spcPts val="0"/>
              </a:spcBef>
              <a:spcAft>
                <a:spcPts val="1600"/>
              </a:spcAft>
              <a:buClr>
                <a:schemeClr val="lt2"/>
              </a:buClr>
              <a:buFont typeface="Roboto"/>
              <a:buNone/>
              <a:defRPr b="0" i="0" sz="1200" u="none" cap="none" strike="noStrike">
                <a:solidFill>
                  <a:schemeClr val="lt2"/>
                </a:solidFill>
                <a:latin typeface="Roboto"/>
                <a:ea typeface="Roboto"/>
                <a:cs typeface="Roboto"/>
                <a:sym typeface="Roboto"/>
              </a:defRPr>
            </a:lvl7pPr>
            <a:lvl8pPr indent="0" lvl="7" marL="0" marR="0" rtl="0" algn="l">
              <a:lnSpc>
                <a:spcPct val="115000"/>
              </a:lnSpc>
              <a:spcBef>
                <a:spcPts val="0"/>
              </a:spcBef>
              <a:spcAft>
                <a:spcPts val="1600"/>
              </a:spcAft>
              <a:buClr>
                <a:schemeClr val="lt2"/>
              </a:buClr>
              <a:buFont typeface="Roboto"/>
              <a:buNone/>
              <a:defRPr b="0" i="0" sz="1200" u="none" cap="none" strike="noStrike">
                <a:solidFill>
                  <a:schemeClr val="lt2"/>
                </a:solidFill>
                <a:latin typeface="Roboto"/>
                <a:ea typeface="Roboto"/>
                <a:cs typeface="Roboto"/>
                <a:sym typeface="Roboto"/>
              </a:defRPr>
            </a:lvl8pPr>
            <a:lvl9pPr indent="0" lvl="8" marL="0" marR="0" rtl="0" algn="l">
              <a:lnSpc>
                <a:spcPct val="115000"/>
              </a:lnSpc>
              <a:spcBef>
                <a:spcPts val="0"/>
              </a:spcBef>
              <a:spcAft>
                <a:spcPts val="1600"/>
              </a:spcAft>
              <a:buClr>
                <a:schemeClr val="lt2"/>
              </a:buClr>
              <a:buFont typeface="Roboto"/>
              <a:buNone/>
              <a:defRPr b="0" i="0" sz="1200" u="none" cap="none" strike="noStrike">
                <a:solidFill>
                  <a:schemeClr val="lt2"/>
                </a:solidFill>
                <a:latin typeface="Roboto"/>
                <a:ea typeface="Roboto"/>
                <a:cs typeface="Roboto"/>
                <a:sym typeface="Roboto"/>
              </a:defRPr>
            </a:lvl9pPr>
          </a:lstStyle>
          <a:p/>
        </p:txBody>
      </p:sp>
      <p:sp>
        <p:nvSpPr>
          <p:cNvPr id="30" name="Shape 30"/>
          <p:cNvSpPr txBox="1"/>
          <p:nvPr>
            <p:ph idx="12" type="sldNum"/>
          </p:nvPr>
        </p:nvSpPr>
        <p:spPr>
          <a:xfrm>
            <a:off x="8523541" y="4695623"/>
            <a:ext cx="548699" cy="393600"/>
          </a:xfrm>
          <a:prstGeom prst="rect">
            <a:avLst/>
          </a:prstGeom>
          <a:noFill/>
          <a:ln>
            <a:noFill/>
          </a:ln>
        </p:spPr>
        <p:txBody>
          <a:bodyPr anchorCtr="0" anchor="ctr" bIns="91425" lIns="91425" rIns="91425" wrap="square"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ru"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31" name="Shape 31"/>
        <p:cNvGrpSpPr/>
        <p:nvPr/>
      </p:nvGrpSpPr>
      <p:grpSpPr>
        <a:xfrm>
          <a:off x="0" y="0"/>
          <a:ext cx="0" cy="0"/>
          <a:chOff x="0" y="0"/>
          <a:chExt cx="0" cy="0"/>
        </a:xfrm>
      </p:grpSpPr>
      <p:sp>
        <p:nvSpPr>
          <p:cNvPr id="32" name="Shape 32"/>
          <p:cNvSpPr/>
          <p:nvPr/>
        </p:nvSpPr>
        <p:spPr>
          <a:xfrm flipH="1" rot="10800000">
            <a:off x="0" y="656399"/>
            <a:ext cx="9144000" cy="4487100"/>
          </a:xfrm>
          <a:prstGeom prst="rect">
            <a:avLst/>
          </a:prstGeom>
          <a:solidFill>
            <a:schemeClr val="accent4"/>
          </a:solidFill>
          <a:ln>
            <a:noFill/>
          </a:ln>
        </p:spPr>
        <p:txBody>
          <a:bodyPr anchorCtr="0" anchor="ctr" bIns="91425" lIns="91425" rIns="91425" wrap="square"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33" name="Shape 33"/>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wrap="square"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34" name="Shape 34"/>
          <p:cNvSpPr txBox="1"/>
          <p:nvPr>
            <p:ph type="title"/>
          </p:nvPr>
        </p:nvSpPr>
        <p:spPr>
          <a:xfrm>
            <a:off x="98250" y="16350"/>
            <a:ext cx="8826599" cy="602700"/>
          </a:xfrm>
          <a:prstGeom prst="rect">
            <a:avLst/>
          </a:prstGeom>
          <a:noFill/>
          <a:ln>
            <a:noFill/>
          </a:ln>
        </p:spPr>
        <p:txBody>
          <a:bodyPr anchorCtr="0" anchor="ctr" bIns="91425" lIns="91425" rIns="91425" wrap="square" tIns="91425"/>
          <a:lstStyle>
            <a:lvl1pPr indent="0" lvl="0" marL="0" marR="0" rtl="0" algn="l">
              <a:lnSpc>
                <a:spcPct val="100000"/>
              </a:lnSpc>
              <a:spcBef>
                <a:spcPts val="0"/>
              </a:spcBef>
              <a:spcAft>
                <a:spcPts val="0"/>
              </a:spcAft>
              <a:buClr>
                <a:schemeClr val="lt1"/>
              </a:buClr>
              <a:buFont typeface="Roboto"/>
              <a:buNone/>
              <a:defRPr b="0" i="0" sz="1800" u="none" cap="none" strike="noStrike">
                <a:solidFill>
                  <a:schemeClr val="lt1"/>
                </a:solidFill>
                <a:latin typeface="Roboto"/>
                <a:ea typeface="Roboto"/>
                <a:cs typeface="Roboto"/>
                <a:sym typeface="Roboto"/>
              </a:defRPr>
            </a:lvl1pPr>
            <a:lvl2pPr indent="0" lvl="1">
              <a:spcBef>
                <a:spcPts val="0"/>
              </a:spcBef>
              <a:buClr>
                <a:schemeClr val="lt1"/>
              </a:buClr>
              <a:buFont typeface="Roboto"/>
              <a:buNone/>
              <a:defRPr sz="1800">
                <a:solidFill>
                  <a:schemeClr val="lt1"/>
                </a:solidFill>
                <a:latin typeface="Roboto"/>
                <a:ea typeface="Roboto"/>
                <a:cs typeface="Roboto"/>
                <a:sym typeface="Roboto"/>
              </a:defRPr>
            </a:lvl2pPr>
            <a:lvl3pPr indent="0" lvl="2">
              <a:spcBef>
                <a:spcPts val="0"/>
              </a:spcBef>
              <a:buClr>
                <a:schemeClr val="lt1"/>
              </a:buClr>
              <a:buFont typeface="Roboto"/>
              <a:buNone/>
              <a:defRPr sz="1800">
                <a:solidFill>
                  <a:schemeClr val="lt1"/>
                </a:solidFill>
                <a:latin typeface="Roboto"/>
                <a:ea typeface="Roboto"/>
                <a:cs typeface="Roboto"/>
                <a:sym typeface="Roboto"/>
              </a:defRPr>
            </a:lvl3pPr>
            <a:lvl4pPr indent="0" lvl="3">
              <a:spcBef>
                <a:spcPts val="0"/>
              </a:spcBef>
              <a:buClr>
                <a:schemeClr val="lt1"/>
              </a:buClr>
              <a:buFont typeface="Roboto"/>
              <a:buNone/>
              <a:defRPr sz="1800">
                <a:solidFill>
                  <a:schemeClr val="lt1"/>
                </a:solidFill>
                <a:latin typeface="Roboto"/>
                <a:ea typeface="Roboto"/>
                <a:cs typeface="Roboto"/>
                <a:sym typeface="Roboto"/>
              </a:defRPr>
            </a:lvl4pPr>
            <a:lvl5pPr indent="0" lvl="4">
              <a:spcBef>
                <a:spcPts val="0"/>
              </a:spcBef>
              <a:buClr>
                <a:schemeClr val="lt1"/>
              </a:buClr>
              <a:buFont typeface="Roboto"/>
              <a:buNone/>
              <a:defRPr sz="1800">
                <a:solidFill>
                  <a:schemeClr val="lt1"/>
                </a:solidFill>
                <a:latin typeface="Roboto"/>
                <a:ea typeface="Roboto"/>
                <a:cs typeface="Roboto"/>
                <a:sym typeface="Roboto"/>
              </a:defRPr>
            </a:lvl5pPr>
            <a:lvl6pPr indent="0" lvl="5">
              <a:spcBef>
                <a:spcPts val="0"/>
              </a:spcBef>
              <a:buClr>
                <a:schemeClr val="lt1"/>
              </a:buClr>
              <a:buFont typeface="Roboto"/>
              <a:buNone/>
              <a:defRPr sz="1800">
                <a:solidFill>
                  <a:schemeClr val="lt1"/>
                </a:solidFill>
                <a:latin typeface="Roboto"/>
                <a:ea typeface="Roboto"/>
                <a:cs typeface="Roboto"/>
                <a:sym typeface="Roboto"/>
              </a:defRPr>
            </a:lvl6pPr>
            <a:lvl7pPr indent="0" lvl="6">
              <a:spcBef>
                <a:spcPts val="0"/>
              </a:spcBef>
              <a:buClr>
                <a:schemeClr val="lt1"/>
              </a:buClr>
              <a:buFont typeface="Roboto"/>
              <a:buNone/>
              <a:defRPr sz="1800">
                <a:solidFill>
                  <a:schemeClr val="lt1"/>
                </a:solidFill>
                <a:latin typeface="Roboto"/>
                <a:ea typeface="Roboto"/>
                <a:cs typeface="Roboto"/>
                <a:sym typeface="Roboto"/>
              </a:defRPr>
            </a:lvl7pPr>
            <a:lvl8pPr indent="0" lvl="7">
              <a:spcBef>
                <a:spcPts val="0"/>
              </a:spcBef>
              <a:buClr>
                <a:schemeClr val="lt1"/>
              </a:buClr>
              <a:buFont typeface="Roboto"/>
              <a:buNone/>
              <a:defRPr sz="1800">
                <a:solidFill>
                  <a:schemeClr val="lt1"/>
                </a:solidFill>
                <a:latin typeface="Roboto"/>
                <a:ea typeface="Roboto"/>
                <a:cs typeface="Roboto"/>
                <a:sym typeface="Roboto"/>
              </a:defRPr>
            </a:lvl8pPr>
            <a:lvl9pPr indent="0" lvl="8">
              <a:spcBef>
                <a:spcPts val="0"/>
              </a:spcBef>
              <a:buClr>
                <a:schemeClr val="lt1"/>
              </a:buClr>
              <a:buFont typeface="Roboto"/>
              <a:buNone/>
              <a:defRPr sz="1800">
                <a:solidFill>
                  <a:schemeClr val="lt1"/>
                </a:solidFill>
                <a:latin typeface="Roboto"/>
                <a:ea typeface="Roboto"/>
                <a:cs typeface="Roboto"/>
                <a:sym typeface="Roboto"/>
              </a:defRPr>
            </a:lvl9pPr>
          </a:lstStyle>
          <a:p/>
        </p:txBody>
      </p:sp>
      <p:sp>
        <p:nvSpPr>
          <p:cNvPr id="35" name="Shape 35"/>
          <p:cNvSpPr txBox="1"/>
          <p:nvPr>
            <p:ph idx="12" type="sldNum"/>
          </p:nvPr>
        </p:nvSpPr>
        <p:spPr>
          <a:xfrm>
            <a:off x="8523541" y="4695623"/>
            <a:ext cx="548699" cy="393600"/>
          </a:xfrm>
          <a:prstGeom prst="rect">
            <a:avLst/>
          </a:prstGeom>
          <a:noFill/>
          <a:ln>
            <a:noFill/>
          </a:ln>
        </p:spPr>
        <p:txBody>
          <a:bodyPr anchorCtr="0" anchor="ctr" bIns="91425" lIns="91425" rIns="91425" wrap="square"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ru"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36" name="Shape 36"/>
        <p:cNvGrpSpPr/>
        <p:nvPr/>
      </p:nvGrpSpPr>
      <p:grpSpPr>
        <a:xfrm>
          <a:off x="0" y="0"/>
          <a:ext cx="0" cy="0"/>
          <a:chOff x="0" y="0"/>
          <a:chExt cx="0" cy="0"/>
        </a:xfrm>
      </p:grpSpPr>
      <p:sp>
        <p:nvSpPr>
          <p:cNvPr id="37" name="Shape 37"/>
          <p:cNvSpPr txBox="1"/>
          <p:nvPr/>
        </p:nvSpPr>
        <p:spPr>
          <a:xfrm flipH="1" rot="10800000">
            <a:off x="3276600" y="25"/>
            <a:ext cx="5867400" cy="5143499"/>
          </a:xfrm>
          <a:prstGeom prst="rect">
            <a:avLst/>
          </a:prstGeom>
          <a:solidFill>
            <a:schemeClr val="accent4"/>
          </a:solidFill>
          <a:ln>
            <a:noFill/>
          </a:ln>
        </p:spPr>
        <p:txBody>
          <a:bodyPr anchorCtr="0" anchor="ctr" bIns="91425" lIns="91425" rIns="91425" wrap="square"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38" name="Shape 38"/>
          <p:cNvSpPr/>
          <p:nvPr/>
        </p:nvSpPr>
        <p:spPr>
          <a:xfrm rot="-5400000">
            <a:off x="759150" y="2517450"/>
            <a:ext cx="5143499"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wrap="square"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39" name="Shape 39"/>
          <p:cNvSpPr txBox="1"/>
          <p:nvPr>
            <p:ph type="title"/>
          </p:nvPr>
        </p:nvSpPr>
        <p:spPr>
          <a:xfrm>
            <a:off x="226077" y="357800"/>
            <a:ext cx="2807999" cy="953399"/>
          </a:xfrm>
          <a:prstGeom prst="rect">
            <a:avLst/>
          </a:prstGeom>
          <a:noFill/>
          <a:ln>
            <a:noFill/>
          </a:ln>
        </p:spPr>
        <p:txBody>
          <a:bodyPr anchorCtr="0" anchor="b" bIns="91425" lIns="91425" rIns="91425" wrap="square" tIns="91425"/>
          <a:lstStyle>
            <a:lvl1pPr indent="0" lvl="0" marL="0" marR="0" rtl="0" algn="l">
              <a:lnSpc>
                <a:spcPct val="100000"/>
              </a:lnSpc>
              <a:spcBef>
                <a:spcPts val="0"/>
              </a:spcBef>
              <a:spcAft>
                <a:spcPts val="0"/>
              </a:spcAft>
              <a:buClr>
                <a:schemeClr val="lt1"/>
              </a:buClr>
              <a:buFont typeface="Roboto"/>
              <a:buNone/>
              <a:defRPr b="0" i="0" sz="2400" u="none" cap="none" strike="noStrike">
                <a:solidFill>
                  <a:schemeClr val="lt1"/>
                </a:solidFill>
                <a:latin typeface="Roboto"/>
                <a:ea typeface="Roboto"/>
                <a:cs typeface="Roboto"/>
                <a:sym typeface="Roboto"/>
              </a:defRPr>
            </a:lvl1pPr>
            <a:lvl2pPr indent="0" lvl="1">
              <a:spcBef>
                <a:spcPts val="0"/>
              </a:spcBef>
              <a:buClr>
                <a:schemeClr val="lt1"/>
              </a:buClr>
              <a:buFont typeface="Roboto"/>
              <a:buNone/>
              <a:defRPr sz="2400">
                <a:solidFill>
                  <a:schemeClr val="lt1"/>
                </a:solidFill>
                <a:latin typeface="Roboto"/>
                <a:ea typeface="Roboto"/>
                <a:cs typeface="Roboto"/>
                <a:sym typeface="Roboto"/>
              </a:defRPr>
            </a:lvl2pPr>
            <a:lvl3pPr indent="0" lvl="2">
              <a:spcBef>
                <a:spcPts val="0"/>
              </a:spcBef>
              <a:buClr>
                <a:schemeClr val="lt1"/>
              </a:buClr>
              <a:buFont typeface="Roboto"/>
              <a:buNone/>
              <a:defRPr sz="2400">
                <a:solidFill>
                  <a:schemeClr val="lt1"/>
                </a:solidFill>
                <a:latin typeface="Roboto"/>
                <a:ea typeface="Roboto"/>
                <a:cs typeface="Roboto"/>
                <a:sym typeface="Roboto"/>
              </a:defRPr>
            </a:lvl3pPr>
            <a:lvl4pPr indent="0" lvl="3">
              <a:spcBef>
                <a:spcPts val="0"/>
              </a:spcBef>
              <a:buClr>
                <a:schemeClr val="lt1"/>
              </a:buClr>
              <a:buFont typeface="Roboto"/>
              <a:buNone/>
              <a:defRPr sz="2400">
                <a:solidFill>
                  <a:schemeClr val="lt1"/>
                </a:solidFill>
                <a:latin typeface="Roboto"/>
                <a:ea typeface="Roboto"/>
                <a:cs typeface="Roboto"/>
                <a:sym typeface="Roboto"/>
              </a:defRPr>
            </a:lvl4pPr>
            <a:lvl5pPr indent="0" lvl="4">
              <a:spcBef>
                <a:spcPts val="0"/>
              </a:spcBef>
              <a:buClr>
                <a:schemeClr val="lt1"/>
              </a:buClr>
              <a:buFont typeface="Roboto"/>
              <a:buNone/>
              <a:defRPr sz="2400">
                <a:solidFill>
                  <a:schemeClr val="lt1"/>
                </a:solidFill>
                <a:latin typeface="Roboto"/>
                <a:ea typeface="Roboto"/>
                <a:cs typeface="Roboto"/>
                <a:sym typeface="Roboto"/>
              </a:defRPr>
            </a:lvl5pPr>
            <a:lvl6pPr indent="0" lvl="5">
              <a:spcBef>
                <a:spcPts val="0"/>
              </a:spcBef>
              <a:buClr>
                <a:schemeClr val="lt1"/>
              </a:buClr>
              <a:buFont typeface="Roboto"/>
              <a:buNone/>
              <a:defRPr sz="2400">
                <a:solidFill>
                  <a:schemeClr val="lt1"/>
                </a:solidFill>
                <a:latin typeface="Roboto"/>
                <a:ea typeface="Roboto"/>
                <a:cs typeface="Roboto"/>
                <a:sym typeface="Roboto"/>
              </a:defRPr>
            </a:lvl6pPr>
            <a:lvl7pPr indent="0" lvl="6">
              <a:spcBef>
                <a:spcPts val="0"/>
              </a:spcBef>
              <a:buClr>
                <a:schemeClr val="lt1"/>
              </a:buClr>
              <a:buFont typeface="Roboto"/>
              <a:buNone/>
              <a:defRPr sz="2400">
                <a:solidFill>
                  <a:schemeClr val="lt1"/>
                </a:solidFill>
                <a:latin typeface="Roboto"/>
                <a:ea typeface="Roboto"/>
                <a:cs typeface="Roboto"/>
                <a:sym typeface="Roboto"/>
              </a:defRPr>
            </a:lvl7pPr>
            <a:lvl8pPr indent="0" lvl="7">
              <a:spcBef>
                <a:spcPts val="0"/>
              </a:spcBef>
              <a:buClr>
                <a:schemeClr val="lt1"/>
              </a:buClr>
              <a:buFont typeface="Roboto"/>
              <a:buNone/>
              <a:defRPr sz="2400">
                <a:solidFill>
                  <a:schemeClr val="lt1"/>
                </a:solidFill>
                <a:latin typeface="Roboto"/>
                <a:ea typeface="Roboto"/>
                <a:cs typeface="Roboto"/>
                <a:sym typeface="Roboto"/>
              </a:defRPr>
            </a:lvl8pPr>
            <a:lvl9pPr indent="0" lvl="8">
              <a:spcBef>
                <a:spcPts val="0"/>
              </a:spcBef>
              <a:buClr>
                <a:schemeClr val="lt1"/>
              </a:buClr>
              <a:buFont typeface="Roboto"/>
              <a:buNone/>
              <a:defRPr sz="2400">
                <a:solidFill>
                  <a:schemeClr val="lt1"/>
                </a:solidFill>
                <a:latin typeface="Roboto"/>
                <a:ea typeface="Roboto"/>
                <a:cs typeface="Roboto"/>
                <a:sym typeface="Roboto"/>
              </a:defRPr>
            </a:lvl9pPr>
          </a:lstStyle>
          <a:p/>
        </p:txBody>
      </p:sp>
      <p:sp>
        <p:nvSpPr>
          <p:cNvPr id="40" name="Shape 40"/>
          <p:cNvSpPr txBox="1"/>
          <p:nvPr>
            <p:ph idx="1" type="body"/>
          </p:nvPr>
        </p:nvSpPr>
        <p:spPr>
          <a:xfrm>
            <a:off x="226075" y="1465800"/>
            <a:ext cx="2807999" cy="3163499"/>
          </a:xfrm>
          <a:prstGeom prst="rect">
            <a:avLst/>
          </a:prstGeom>
          <a:noFill/>
          <a:ln>
            <a:noFill/>
          </a:ln>
        </p:spPr>
        <p:txBody>
          <a:bodyPr anchorCtr="0" anchor="t" bIns="91425" lIns="91425" rIns="91425" wrap="square" tIns="91425"/>
          <a:lstStyle>
            <a:lvl1pPr indent="0" lvl="0" marL="0" marR="0" rtl="0" algn="l">
              <a:lnSpc>
                <a:spcPct val="115000"/>
              </a:lnSpc>
              <a:spcBef>
                <a:spcPts val="0"/>
              </a:spcBef>
              <a:spcAft>
                <a:spcPts val="1600"/>
              </a:spcAft>
              <a:buClr>
                <a:schemeClr val="lt1"/>
              </a:buClr>
              <a:buFont typeface="Roboto"/>
              <a:buNone/>
              <a:defRPr b="0" i="0" sz="1200" u="none" cap="none" strike="noStrike">
                <a:solidFill>
                  <a:schemeClr val="lt1"/>
                </a:solidFill>
                <a:latin typeface="Roboto"/>
                <a:ea typeface="Roboto"/>
                <a:cs typeface="Roboto"/>
                <a:sym typeface="Roboto"/>
              </a:defRPr>
            </a:lvl1pPr>
            <a:lvl2pPr indent="0" lvl="1" marL="0" marR="0" rtl="0" algn="l">
              <a:lnSpc>
                <a:spcPct val="115000"/>
              </a:lnSpc>
              <a:spcBef>
                <a:spcPts val="0"/>
              </a:spcBef>
              <a:spcAft>
                <a:spcPts val="1600"/>
              </a:spcAft>
              <a:buClr>
                <a:schemeClr val="lt1"/>
              </a:buClr>
              <a:buFont typeface="Roboto"/>
              <a:buNone/>
              <a:defRPr b="0" i="0" sz="1200" u="none" cap="none" strike="noStrike">
                <a:solidFill>
                  <a:schemeClr val="lt1"/>
                </a:solidFill>
                <a:latin typeface="Roboto"/>
                <a:ea typeface="Roboto"/>
                <a:cs typeface="Roboto"/>
                <a:sym typeface="Roboto"/>
              </a:defRPr>
            </a:lvl2pPr>
            <a:lvl3pPr indent="0" lvl="2" marL="0" marR="0" rtl="0" algn="l">
              <a:lnSpc>
                <a:spcPct val="115000"/>
              </a:lnSpc>
              <a:spcBef>
                <a:spcPts val="0"/>
              </a:spcBef>
              <a:spcAft>
                <a:spcPts val="1600"/>
              </a:spcAft>
              <a:buClr>
                <a:schemeClr val="lt1"/>
              </a:buClr>
              <a:buFont typeface="Roboto"/>
              <a:buNone/>
              <a:defRPr b="0" i="0" sz="1200" u="none" cap="none" strike="noStrike">
                <a:solidFill>
                  <a:schemeClr val="lt1"/>
                </a:solidFill>
                <a:latin typeface="Roboto"/>
                <a:ea typeface="Roboto"/>
                <a:cs typeface="Roboto"/>
                <a:sym typeface="Roboto"/>
              </a:defRPr>
            </a:lvl3pPr>
            <a:lvl4pPr indent="0" lvl="3" marL="0" marR="0" rtl="0" algn="l">
              <a:lnSpc>
                <a:spcPct val="115000"/>
              </a:lnSpc>
              <a:spcBef>
                <a:spcPts val="0"/>
              </a:spcBef>
              <a:spcAft>
                <a:spcPts val="1600"/>
              </a:spcAft>
              <a:buClr>
                <a:schemeClr val="lt1"/>
              </a:buClr>
              <a:buFont typeface="Roboto"/>
              <a:buNone/>
              <a:defRPr b="0" i="0" sz="1200" u="none" cap="none" strike="noStrike">
                <a:solidFill>
                  <a:schemeClr val="lt1"/>
                </a:solidFill>
                <a:latin typeface="Roboto"/>
                <a:ea typeface="Roboto"/>
                <a:cs typeface="Roboto"/>
                <a:sym typeface="Roboto"/>
              </a:defRPr>
            </a:lvl4pPr>
            <a:lvl5pPr indent="0" lvl="4" marL="0" marR="0" rtl="0" algn="l">
              <a:lnSpc>
                <a:spcPct val="115000"/>
              </a:lnSpc>
              <a:spcBef>
                <a:spcPts val="0"/>
              </a:spcBef>
              <a:spcAft>
                <a:spcPts val="1600"/>
              </a:spcAft>
              <a:buClr>
                <a:schemeClr val="lt1"/>
              </a:buClr>
              <a:buFont typeface="Roboto"/>
              <a:buNone/>
              <a:defRPr b="0" i="0" sz="1200" u="none" cap="none" strike="noStrike">
                <a:solidFill>
                  <a:schemeClr val="lt1"/>
                </a:solidFill>
                <a:latin typeface="Roboto"/>
                <a:ea typeface="Roboto"/>
                <a:cs typeface="Roboto"/>
                <a:sym typeface="Roboto"/>
              </a:defRPr>
            </a:lvl5pPr>
            <a:lvl6pPr indent="0" lvl="5" marL="0" marR="0" rtl="0" algn="l">
              <a:lnSpc>
                <a:spcPct val="115000"/>
              </a:lnSpc>
              <a:spcBef>
                <a:spcPts val="0"/>
              </a:spcBef>
              <a:spcAft>
                <a:spcPts val="1600"/>
              </a:spcAft>
              <a:buClr>
                <a:schemeClr val="lt1"/>
              </a:buClr>
              <a:buFont typeface="Roboto"/>
              <a:buNone/>
              <a:defRPr b="0" i="0" sz="1200" u="none" cap="none" strike="noStrike">
                <a:solidFill>
                  <a:schemeClr val="lt1"/>
                </a:solidFill>
                <a:latin typeface="Roboto"/>
                <a:ea typeface="Roboto"/>
                <a:cs typeface="Roboto"/>
                <a:sym typeface="Roboto"/>
              </a:defRPr>
            </a:lvl6pPr>
            <a:lvl7pPr indent="0" lvl="6" marL="0" marR="0" rtl="0" algn="l">
              <a:lnSpc>
                <a:spcPct val="115000"/>
              </a:lnSpc>
              <a:spcBef>
                <a:spcPts val="0"/>
              </a:spcBef>
              <a:spcAft>
                <a:spcPts val="1600"/>
              </a:spcAft>
              <a:buClr>
                <a:schemeClr val="lt1"/>
              </a:buClr>
              <a:buFont typeface="Roboto"/>
              <a:buNone/>
              <a:defRPr b="0" i="0" sz="1200" u="none" cap="none" strike="noStrike">
                <a:solidFill>
                  <a:schemeClr val="lt1"/>
                </a:solidFill>
                <a:latin typeface="Roboto"/>
                <a:ea typeface="Roboto"/>
                <a:cs typeface="Roboto"/>
                <a:sym typeface="Roboto"/>
              </a:defRPr>
            </a:lvl7pPr>
            <a:lvl8pPr indent="0" lvl="7" marL="0" marR="0" rtl="0" algn="l">
              <a:lnSpc>
                <a:spcPct val="115000"/>
              </a:lnSpc>
              <a:spcBef>
                <a:spcPts val="0"/>
              </a:spcBef>
              <a:spcAft>
                <a:spcPts val="1600"/>
              </a:spcAft>
              <a:buClr>
                <a:schemeClr val="lt1"/>
              </a:buClr>
              <a:buFont typeface="Roboto"/>
              <a:buNone/>
              <a:defRPr b="0" i="0" sz="1200" u="none" cap="none" strike="noStrike">
                <a:solidFill>
                  <a:schemeClr val="lt1"/>
                </a:solidFill>
                <a:latin typeface="Roboto"/>
                <a:ea typeface="Roboto"/>
                <a:cs typeface="Roboto"/>
                <a:sym typeface="Roboto"/>
              </a:defRPr>
            </a:lvl8pPr>
            <a:lvl9pPr indent="0" lvl="8" marL="0" marR="0" rtl="0" algn="l">
              <a:lnSpc>
                <a:spcPct val="115000"/>
              </a:lnSpc>
              <a:spcBef>
                <a:spcPts val="0"/>
              </a:spcBef>
              <a:spcAft>
                <a:spcPts val="1600"/>
              </a:spcAft>
              <a:buClr>
                <a:schemeClr val="lt1"/>
              </a:buClr>
              <a:buFont typeface="Roboto"/>
              <a:buNone/>
              <a:defRPr b="0" i="0" sz="1200" u="none" cap="none" strike="noStrike">
                <a:solidFill>
                  <a:schemeClr val="lt1"/>
                </a:solidFill>
                <a:latin typeface="Roboto"/>
                <a:ea typeface="Roboto"/>
                <a:cs typeface="Roboto"/>
                <a:sym typeface="Roboto"/>
              </a:defRPr>
            </a:lvl9pPr>
          </a:lstStyle>
          <a:p/>
        </p:txBody>
      </p:sp>
      <p:sp>
        <p:nvSpPr>
          <p:cNvPr id="41" name="Shape 41"/>
          <p:cNvSpPr txBox="1"/>
          <p:nvPr>
            <p:ph idx="12" type="sldNum"/>
          </p:nvPr>
        </p:nvSpPr>
        <p:spPr>
          <a:xfrm>
            <a:off x="8523541" y="4695623"/>
            <a:ext cx="548699" cy="393600"/>
          </a:xfrm>
          <a:prstGeom prst="rect">
            <a:avLst/>
          </a:prstGeom>
          <a:noFill/>
          <a:ln>
            <a:noFill/>
          </a:ln>
        </p:spPr>
        <p:txBody>
          <a:bodyPr anchorCtr="0" anchor="ctr" bIns="91425" lIns="91425" rIns="91425" wrap="square"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ru"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spTree>
      <p:nvGrpSpPr>
        <p:cNvPr id="42" name="Shape 42"/>
        <p:cNvGrpSpPr/>
        <p:nvPr/>
      </p:nvGrpSpPr>
      <p:grpSpPr>
        <a:xfrm>
          <a:off x="0" y="0"/>
          <a:ext cx="0" cy="0"/>
          <a:chOff x="0" y="0"/>
          <a:chExt cx="0" cy="0"/>
        </a:xfrm>
      </p:grpSpPr>
      <p:sp>
        <p:nvSpPr>
          <p:cNvPr id="43" name="Shape 43"/>
          <p:cNvSpPr txBox="1"/>
          <p:nvPr>
            <p:ph type="title"/>
          </p:nvPr>
        </p:nvSpPr>
        <p:spPr>
          <a:xfrm>
            <a:off x="490250" y="488250"/>
            <a:ext cx="6227100" cy="4090800"/>
          </a:xfrm>
          <a:prstGeom prst="rect">
            <a:avLst/>
          </a:prstGeom>
          <a:noFill/>
          <a:ln>
            <a:noFill/>
          </a:ln>
        </p:spPr>
        <p:txBody>
          <a:bodyPr anchorCtr="0" anchor="ctr" bIns="91425" lIns="91425" rIns="91425" wrap="square" tIns="91425"/>
          <a:lstStyle>
            <a:lvl1pPr indent="0" lvl="0" marL="0" marR="0" rtl="0" algn="l">
              <a:lnSpc>
                <a:spcPct val="100000"/>
              </a:lnSpc>
              <a:spcBef>
                <a:spcPts val="0"/>
              </a:spcBef>
              <a:spcAft>
                <a:spcPts val="0"/>
              </a:spcAft>
              <a:buClr>
                <a:schemeClr val="lt1"/>
              </a:buClr>
              <a:buFont typeface="Roboto"/>
              <a:buNone/>
              <a:defRPr b="0" i="0" sz="6000" u="none" cap="none" strike="noStrike">
                <a:solidFill>
                  <a:schemeClr val="lt1"/>
                </a:solidFill>
                <a:latin typeface="Roboto"/>
                <a:ea typeface="Roboto"/>
                <a:cs typeface="Roboto"/>
                <a:sym typeface="Roboto"/>
              </a:defRPr>
            </a:lvl1pPr>
            <a:lvl2pPr indent="0" lvl="1">
              <a:spcBef>
                <a:spcPts val="0"/>
              </a:spcBef>
              <a:buClr>
                <a:schemeClr val="lt1"/>
              </a:buClr>
              <a:buFont typeface="Roboto"/>
              <a:buNone/>
              <a:defRPr sz="6000">
                <a:solidFill>
                  <a:schemeClr val="lt1"/>
                </a:solidFill>
                <a:latin typeface="Roboto"/>
                <a:ea typeface="Roboto"/>
                <a:cs typeface="Roboto"/>
                <a:sym typeface="Roboto"/>
              </a:defRPr>
            </a:lvl2pPr>
            <a:lvl3pPr indent="0" lvl="2">
              <a:spcBef>
                <a:spcPts val="0"/>
              </a:spcBef>
              <a:buClr>
                <a:schemeClr val="lt1"/>
              </a:buClr>
              <a:buFont typeface="Roboto"/>
              <a:buNone/>
              <a:defRPr sz="6000">
                <a:solidFill>
                  <a:schemeClr val="lt1"/>
                </a:solidFill>
                <a:latin typeface="Roboto"/>
                <a:ea typeface="Roboto"/>
                <a:cs typeface="Roboto"/>
                <a:sym typeface="Roboto"/>
              </a:defRPr>
            </a:lvl3pPr>
            <a:lvl4pPr indent="0" lvl="3">
              <a:spcBef>
                <a:spcPts val="0"/>
              </a:spcBef>
              <a:buClr>
                <a:schemeClr val="lt1"/>
              </a:buClr>
              <a:buFont typeface="Roboto"/>
              <a:buNone/>
              <a:defRPr sz="6000">
                <a:solidFill>
                  <a:schemeClr val="lt1"/>
                </a:solidFill>
                <a:latin typeface="Roboto"/>
                <a:ea typeface="Roboto"/>
                <a:cs typeface="Roboto"/>
                <a:sym typeface="Roboto"/>
              </a:defRPr>
            </a:lvl4pPr>
            <a:lvl5pPr indent="0" lvl="4">
              <a:spcBef>
                <a:spcPts val="0"/>
              </a:spcBef>
              <a:buClr>
                <a:schemeClr val="lt1"/>
              </a:buClr>
              <a:buFont typeface="Roboto"/>
              <a:buNone/>
              <a:defRPr sz="6000">
                <a:solidFill>
                  <a:schemeClr val="lt1"/>
                </a:solidFill>
                <a:latin typeface="Roboto"/>
                <a:ea typeface="Roboto"/>
                <a:cs typeface="Roboto"/>
                <a:sym typeface="Roboto"/>
              </a:defRPr>
            </a:lvl5pPr>
            <a:lvl6pPr indent="0" lvl="5">
              <a:spcBef>
                <a:spcPts val="0"/>
              </a:spcBef>
              <a:buClr>
                <a:schemeClr val="lt1"/>
              </a:buClr>
              <a:buFont typeface="Roboto"/>
              <a:buNone/>
              <a:defRPr sz="6000">
                <a:solidFill>
                  <a:schemeClr val="lt1"/>
                </a:solidFill>
                <a:latin typeface="Roboto"/>
                <a:ea typeface="Roboto"/>
                <a:cs typeface="Roboto"/>
                <a:sym typeface="Roboto"/>
              </a:defRPr>
            </a:lvl6pPr>
            <a:lvl7pPr indent="0" lvl="6">
              <a:spcBef>
                <a:spcPts val="0"/>
              </a:spcBef>
              <a:buClr>
                <a:schemeClr val="lt1"/>
              </a:buClr>
              <a:buFont typeface="Roboto"/>
              <a:buNone/>
              <a:defRPr sz="6000">
                <a:solidFill>
                  <a:schemeClr val="lt1"/>
                </a:solidFill>
                <a:latin typeface="Roboto"/>
                <a:ea typeface="Roboto"/>
                <a:cs typeface="Roboto"/>
                <a:sym typeface="Roboto"/>
              </a:defRPr>
            </a:lvl7pPr>
            <a:lvl8pPr indent="0" lvl="7">
              <a:spcBef>
                <a:spcPts val="0"/>
              </a:spcBef>
              <a:buClr>
                <a:schemeClr val="lt1"/>
              </a:buClr>
              <a:buFont typeface="Roboto"/>
              <a:buNone/>
              <a:defRPr sz="6000">
                <a:solidFill>
                  <a:schemeClr val="lt1"/>
                </a:solidFill>
                <a:latin typeface="Roboto"/>
                <a:ea typeface="Roboto"/>
                <a:cs typeface="Roboto"/>
                <a:sym typeface="Roboto"/>
              </a:defRPr>
            </a:lvl8pPr>
            <a:lvl9pPr indent="0" lvl="8">
              <a:spcBef>
                <a:spcPts val="0"/>
              </a:spcBef>
              <a:buClr>
                <a:schemeClr val="lt1"/>
              </a:buClr>
              <a:buFont typeface="Roboto"/>
              <a:buNone/>
              <a:defRPr sz="6000">
                <a:solidFill>
                  <a:schemeClr val="lt1"/>
                </a:solidFill>
                <a:latin typeface="Roboto"/>
                <a:ea typeface="Roboto"/>
                <a:cs typeface="Roboto"/>
                <a:sym typeface="Roboto"/>
              </a:defRPr>
            </a:lvl9pPr>
          </a:lstStyle>
          <a:p/>
        </p:txBody>
      </p:sp>
      <p:sp>
        <p:nvSpPr>
          <p:cNvPr id="44" name="Shape 44"/>
          <p:cNvSpPr txBox="1"/>
          <p:nvPr>
            <p:ph idx="12" type="sldNum"/>
          </p:nvPr>
        </p:nvSpPr>
        <p:spPr>
          <a:xfrm>
            <a:off x="8523541" y="4695623"/>
            <a:ext cx="548699" cy="393600"/>
          </a:xfrm>
          <a:prstGeom prst="rect">
            <a:avLst/>
          </a:prstGeom>
          <a:noFill/>
          <a:ln>
            <a:noFill/>
          </a:ln>
        </p:spPr>
        <p:txBody>
          <a:bodyPr anchorCtr="0" anchor="ctr" bIns="91425" lIns="91425" rIns="91425" wrap="square" tIns="91425">
            <a:noAutofit/>
          </a:bodyPr>
          <a:lstStyle/>
          <a:p>
            <a:pPr indent="0" lvl="0" marL="0" marR="0" rtl="0" algn="l">
              <a:lnSpc>
                <a:spcPct val="100000"/>
              </a:lnSpc>
              <a:spcBef>
                <a:spcPts val="0"/>
              </a:spcBef>
              <a:spcAft>
                <a:spcPts val="0"/>
              </a:spcAft>
              <a:buClr>
                <a:schemeClr val="lt1"/>
              </a:buClr>
              <a:buSzPct val="25000"/>
              <a:buFont typeface="Arial"/>
              <a:buNone/>
            </a:pPr>
            <a:fld id="{00000000-1234-1234-1234-123412341234}" type="slidenum">
              <a:rPr b="0" i="0" lang="ru" sz="1400" u="none" cap="none" strike="noStrike">
                <a:solidFill>
                  <a:schemeClr val="lt1"/>
                </a:solidFill>
                <a:latin typeface="Arial"/>
                <a:ea typeface="Arial"/>
                <a:cs typeface="Arial"/>
                <a:sym typeface="Aria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45" name="Shape 45"/>
        <p:cNvGrpSpPr/>
        <p:nvPr/>
      </p:nvGrpSpPr>
      <p:grpSpPr>
        <a:xfrm>
          <a:off x="0" y="0"/>
          <a:ext cx="0" cy="0"/>
          <a:chOff x="0" y="0"/>
          <a:chExt cx="0" cy="0"/>
        </a:xfrm>
      </p:grpSpPr>
      <p:sp>
        <p:nvSpPr>
          <p:cNvPr id="46" name="Shape 46"/>
          <p:cNvSpPr/>
          <p:nvPr/>
        </p:nvSpPr>
        <p:spPr>
          <a:xfrm flipH="1">
            <a:off x="0" y="0"/>
            <a:ext cx="4572000" cy="5143499"/>
          </a:xfrm>
          <a:prstGeom prst="rect">
            <a:avLst/>
          </a:prstGeom>
          <a:solidFill>
            <a:schemeClr val="accent4"/>
          </a:solidFill>
          <a:ln>
            <a:noFill/>
          </a:ln>
        </p:spPr>
        <p:txBody>
          <a:bodyPr anchorCtr="0" anchor="ctr" bIns="91425" lIns="91425" rIns="91425" wrap="square"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47" name="Shape 47"/>
          <p:cNvSpPr/>
          <p:nvPr/>
        </p:nvSpPr>
        <p:spPr>
          <a:xfrm rot="5400000">
            <a:off x="1946424"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wrap="square"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48" name="Shape 48"/>
          <p:cNvSpPr txBox="1"/>
          <p:nvPr>
            <p:ph type="title"/>
          </p:nvPr>
        </p:nvSpPr>
        <p:spPr>
          <a:xfrm>
            <a:off x="265500" y="1233175"/>
            <a:ext cx="4045199" cy="1482300"/>
          </a:xfrm>
          <a:prstGeom prst="rect">
            <a:avLst/>
          </a:prstGeom>
          <a:noFill/>
          <a:ln>
            <a:noFill/>
          </a:ln>
        </p:spPr>
        <p:txBody>
          <a:bodyPr anchorCtr="0" anchor="b" bIns="91425" lIns="91425" rIns="91425" wrap="square" tIns="91425"/>
          <a:lstStyle>
            <a:lvl1pPr indent="0" lvl="0" marL="0" marR="0" rtl="0" algn="ctr">
              <a:lnSpc>
                <a:spcPct val="100000"/>
              </a:lnSpc>
              <a:spcBef>
                <a:spcPts val="0"/>
              </a:spcBef>
              <a:spcAft>
                <a:spcPts val="0"/>
              </a:spcAft>
              <a:buClr>
                <a:schemeClr val="dk2"/>
              </a:buClr>
              <a:buFont typeface="Roboto"/>
              <a:buNone/>
              <a:defRPr b="0" i="0" sz="4200" u="none" cap="none" strike="noStrike">
                <a:solidFill>
                  <a:schemeClr val="dk2"/>
                </a:solidFill>
                <a:latin typeface="Roboto"/>
                <a:ea typeface="Roboto"/>
                <a:cs typeface="Roboto"/>
                <a:sym typeface="Roboto"/>
              </a:defRPr>
            </a:lvl1pPr>
            <a:lvl2pPr indent="0" lvl="1" algn="ctr">
              <a:spcBef>
                <a:spcPts val="0"/>
              </a:spcBef>
              <a:buClr>
                <a:schemeClr val="dk2"/>
              </a:buClr>
              <a:buFont typeface="Roboto"/>
              <a:buNone/>
              <a:defRPr sz="4200">
                <a:solidFill>
                  <a:schemeClr val="dk2"/>
                </a:solidFill>
                <a:latin typeface="Roboto"/>
                <a:ea typeface="Roboto"/>
                <a:cs typeface="Roboto"/>
                <a:sym typeface="Roboto"/>
              </a:defRPr>
            </a:lvl2pPr>
            <a:lvl3pPr indent="0" lvl="2" algn="ctr">
              <a:spcBef>
                <a:spcPts val="0"/>
              </a:spcBef>
              <a:buClr>
                <a:schemeClr val="dk2"/>
              </a:buClr>
              <a:buFont typeface="Roboto"/>
              <a:buNone/>
              <a:defRPr sz="4200">
                <a:solidFill>
                  <a:schemeClr val="dk2"/>
                </a:solidFill>
                <a:latin typeface="Roboto"/>
                <a:ea typeface="Roboto"/>
                <a:cs typeface="Roboto"/>
                <a:sym typeface="Roboto"/>
              </a:defRPr>
            </a:lvl3pPr>
            <a:lvl4pPr indent="0" lvl="3" algn="ctr">
              <a:spcBef>
                <a:spcPts val="0"/>
              </a:spcBef>
              <a:buClr>
                <a:schemeClr val="dk2"/>
              </a:buClr>
              <a:buFont typeface="Roboto"/>
              <a:buNone/>
              <a:defRPr sz="4200">
                <a:solidFill>
                  <a:schemeClr val="dk2"/>
                </a:solidFill>
                <a:latin typeface="Roboto"/>
                <a:ea typeface="Roboto"/>
                <a:cs typeface="Roboto"/>
                <a:sym typeface="Roboto"/>
              </a:defRPr>
            </a:lvl4pPr>
            <a:lvl5pPr indent="0" lvl="4" algn="ctr">
              <a:spcBef>
                <a:spcPts val="0"/>
              </a:spcBef>
              <a:buClr>
                <a:schemeClr val="dk2"/>
              </a:buClr>
              <a:buFont typeface="Roboto"/>
              <a:buNone/>
              <a:defRPr sz="4200">
                <a:solidFill>
                  <a:schemeClr val="dk2"/>
                </a:solidFill>
                <a:latin typeface="Roboto"/>
                <a:ea typeface="Roboto"/>
                <a:cs typeface="Roboto"/>
                <a:sym typeface="Roboto"/>
              </a:defRPr>
            </a:lvl5pPr>
            <a:lvl6pPr indent="0" lvl="5" algn="ctr">
              <a:spcBef>
                <a:spcPts val="0"/>
              </a:spcBef>
              <a:buClr>
                <a:schemeClr val="dk2"/>
              </a:buClr>
              <a:buFont typeface="Roboto"/>
              <a:buNone/>
              <a:defRPr sz="4200">
                <a:solidFill>
                  <a:schemeClr val="dk2"/>
                </a:solidFill>
                <a:latin typeface="Roboto"/>
                <a:ea typeface="Roboto"/>
                <a:cs typeface="Roboto"/>
                <a:sym typeface="Roboto"/>
              </a:defRPr>
            </a:lvl6pPr>
            <a:lvl7pPr indent="0" lvl="6" algn="ctr">
              <a:spcBef>
                <a:spcPts val="0"/>
              </a:spcBef>
              <a:buClr>
                <a:schemeClr val="dk2"/>
              </a:buClr>
              <a:buFont typeface="Roboto"/>
              <a:buNone/>
              <a:defRPr sz="4200">
                <a:solidFill>
                  <a:schemeClr val="dk2"/>
                </a:solidFill>
                <a:latin typeface="Roboto"/>
                <a:ea typeface="Roboto"/>
                <a:cs typeface="Roboto"/>
                <a:sym typeface="Roboto"/>
              </a:defRPr>
            </a:lvl7pPr>
            <a:lvl8pPr indent="0" lvl="7" algn="ctr">
              <a:spcBef>
                <a:spcPts val="0"/>
              </a:spcBef>
              <a:buClr>
                <a:schemeClr val="dk2"/>
              </a:buClr>
              <a:buFont typeface="Roboto"/>
              <a:buNone/>
              <a:defRPr sz="4200">
                <a:solidFill>
                  <a:schemeClr val="dk2"/>
                </a:solidFill>
                <a:latin typeface="Roboto"/>
                <a:ea typeface="Roboto"/>
                <a:cs typeface="Roboto"/>
                <a:sym typeface="Roboto"/>
              </a:defRPr>
            </a:lvl8pPr>
            <a:lvl9pPr indent="0" lvl="8" algn="ctr">
              <a:spcBef>
                <a:spcPts val="0"/>
              </a:spcBef>
              <a:buClr>
                <a:schemeClr val="dk2"/>
              </a:buClr>
              <a:buFont typeface="Roboto"/>
              <a:buNone/>
              <a:defRPr sz="4200">
                <a:solidFill>
                  <a:schemeClr val="dk2"/>
                </a:solidFill>
                <a:latin typeface="Roboto"/>
                <a:ea typeface="Roboto"/>
                <a:cs typeface="Roboto"/>
                <a:sym typeface="Roboto"/>
              </a:defRPr>
            </a:lvl9pPr>
          </a:lstStyle>
          <a:p/>
        </p:txBody>
      </p:sp>
      <p:sp>
        <p:nvSpPr>
          <p:cNvPr id="49" name="Shape 49"/>
          <p:cNvSpPr txBox="1"/>
          <p:nvPr>
            <p:ph idx="1" type="subTitle"/>
          </p:nvPr>
        </p:nvSpPr>
        <p:spPr>
          <a:xfrm>
            <a:off x="265500" y="2779466"/>
            <a:ext cx="4045199" cy="1235100"/>
          </a:xfrm>
          <a:prstGeom prst="rect">
            <a:avLst/>
          </a:prstGeom>
          <a:noFill/>
          <a:ln>
            <a:noFill/>
          </a:ln>
        </p:spPr>
        <p:txBody>
          <a:bodyPr anchorCtr="0" anchor="t" bIns="91425" lIns="91425" rIns="91425" wrap="square" tIns="91425"/>
          <a:lstStyle>
            <a:lvl1pPr indent="0" lvl="0" marL="0" marR="0" rtl="0" algn="ctr">
              <a:lnSpc>
                <a:spcPct val="100000"/>
              </a:lnSpc>
              <a:spcBef>
                <a:spcPts val="0"/>
              </a:spcBef>
              <a:spcAft>
                <a:spcPts val="0"/>
              </a:spcAft>
              <a:buClr>
                <a:schemeClr val="lt2"/>
              </a:buClr>
              <a:buFont typeface="Roboto"/>
              <a:buNone/>
              <a:defRPr b="0" i="0" sz="2100" u="none" cap="none" strike="noStrike">
                <a:solidFill>
                  <a:schemeClr val="lt2"/>
                </a:solidFill>
                <a:latin typeface="Roboto"/>
                <a:ea typeface="Roboto"/>
                <a:cs typeface="Roboto"/>
                <a:sym typeface="Roboto"/>
              </a:defRPr>
            </a:lvl1pPr>
            <a:lvl2pPr indent="0" lvl="1" marL="0" marR="0" rtl="0" algn="ctr">
              <a:lnSpc>
                <a:spcPct val="100000"/>
              </a:lnSpc>
              <a:spcBef>
                <a:spcPts val="0"/>
              </a:spcBef>
              <a:spcAft>
                <a:spcPts val="0"/>
              </a:spcAft>
              <a:buClr>
                <a:schemeClr val="lt2"/>
              </a:buClr>
              <a:buFont typeface="Roboto"/>
              <a:buNone/>
              <a:defRPr b="0" i="0" sz="2100" u="none" cap="none" strike="noStrike">
                <a:solidFill>
                  <a:schemeClr val="lt2"/>
                </a:solidFill>
                <a:latin typeface="Roboto"/>
                <a:ea typeface="Roboto"/>
                <a:cs typeface="Roboto"/>
                <a:sym typeface="Roboto"/>
              </a:defRPr>
            </a:lvl2pPr>
            <a:lvl3pPr indent="0" lvl="2" marL="0" marR="0" rtl="0" algn="ctr">
              <a:lnSpc>
                <a:spcPct val="100000"/>
              </a:lnSpc>
              <a:spcBef>
                <a:spcPts val="0"/>
              </a:spcBef>
              <a:spcAft>
                <a:spcPts val="0"/>
              </a:spcAft>
              <a:buClr>
                <a:schemeClr val="lt2"/>
              </a:buClr>
              <a:buFont typeface="Roboto"/>
              <a:buNone/>
              <a:defRPr b="0" i="0" sz="2100" u="none" cap="none" strike="noStrike">
                <a:solidFill>
                  <a:schemeClr val="lt2"/>
                </a:solidFill>
                <a:latin typeface="Roboto"/>
                <a:ea typeface="Roboto"/>
                <a:cs typeface="Roboto"/>
                <a:sym typeface="Roboto"/>
              </a:defRPr>
            </a:lvl3pPr>
            <a:lvl4pPr indent="0" lvl="3" marL="0" marR="0" rtl="0" algn="ctr">
              <a:lnSpc>
                <a:spcPct val="100000"/>
              </a:lnSpc>
              <a:spcBef>
                <a:spcPts val="0"/>
              </a:spcBef>
              <a:spcAft>
                <a:spcPts val="0"/>
              </a:spcAft>
              <a:buClr>
                <a:schemeClr val="lt2"/>
              </a:buClr>
              <a:buFont typeface="Roboto"/>
              <a:buNone/>
              <a:defRPr b="0" i="0" sz="2100" u="none" cap="none" strike="noStrike">
                <a:solidFill>
                  <a:schemeClr val="lt2"/>
                </a:solidFill>
                <a:latin typeface="Roboto"/>
                <a:ea typeface="Roboto"/>
                <a:cs typeface="Roboto"/>
                <a:sym typeface="Roboto"/>
              </a:defRPr>
            </a:lvl4pPr>
            <a:lvl5pPr indent="0" lvl="4" marL="0" marR="0" rtl="0" algn="ctr">
              <a:lnSpc>
                <a:spcPct val="100000"/>
              </a:lnSpc>
              <a:spcBef>
                <a:spcPts val="0"/>
              </a:spcBef>
              <a:spcAft>
                <a:spcPts val="0"/>
              </a:spcAft>
              <a:buClr>
                <a:schemeClr val="lt2"/>
              </a:buClr>
              <a:buFont typeface="Roboto"/>
              <a:buNone/>
              <a:defRPr b="0" i="0" sz="2100" u="none" cap="none" strike="noStrike">
                <a:solidFill>
                  <a:schemeClr val="lt2"/>
                </a:solidFill>
                <a:latin typeface="Roboto"/>
                <a:ea typeface="Roboto"/>
                <a:cs typeface="Roboto"/>
                <a:sym typeface="Roboto"/>
              </a:defRPr>
            </a:lvl5pPr>
            <a:lvl6pPr indent="0" lvl="5" marL="0" marR="0" rtl="0" algn="ctr">
              <a:lnSpc>
                <a:spcPct val="100000"/>
              </a:lnSpc>
              <a:spcBef>
                <a:spcPts val="0"/>
              </a:spcBef>
              <a:spcAft>
                <a:spcPts val="0"/>
              </a:spcAft>
              <a:buClr>
                <a:schemeClr val="lt2"/>
              </a:buClr>
              <a:buFont typeface="Roboto"/>
              <a:buNone/>
              <a:defRPr b="0" i="0" sz="2100" u="none" cap="none" strike="noStrike">
                <a:solidFill>
                  <a:schemeClr val="lt2"/>
                </a:solidFill>
                <a:latin typeface="Roboto"/>
                <a:ea typeface="Roboto"/>
                <a:cs typeface="Roboto"/>
                <a:sym typeface="Roboto"/>
              </a:defRPr>
            </a:lvl6pPr>
            <a:lvl7pPr indent="0" lvl="6" marL="0" marR="0" rtl="0" algn="ctr">
              <a:lnSpc>
                <a:spcPct val="100000"/>
              </a:lnSpc>
              <a:spcBef>
                <a:spcPts val="0"/>
              </a:spcBef>
              <a:spcAft>
                <a:spcPts val="0"/>
              </a:spcAft>
              <a:buClr>
                <a:schemeClr val="lt2"/>
              </a:buClr>
              <a:buFont typeface="Roboto"/>
              <a:buNone/>
              <a:defRPr b="0" i="0" sz="2100" u="none" cap="none" strike="noStrike">
                <a:solidFill>
                  <a:schemeClr val="lt2"/>
                </a:solidFill>
                <a:latin typeface="Roboto"/>
                <a:ea typeface="Roboto"/>
                <a:cs typeface="Roboto"/>
                <a:sym typeface="Roboto"/>
              </a:defRPr>
            </a:lvl7pPr>
            <a:lvl8pPr indent="0" lvl="7" marL="0" marR="0" rtl="0" algn="ctr">
              <a:lnSpc>
                <a:spcPct val="100000"/>
              </a:lnSpc>
              <a:spcBef>
                <a:spcPts val="0"/>
              </a:spcBef>
              <a:spcAft>
                <a:spcPts val="0"/>
              </a:spcAft>
              <a:buClr>
                <a:schemeClr val="lt2"/>
              </a:buClr>
              <a:buFont typeface="Roboto"/>
              <a:buNone/>
              <a:defRPr b="0" i="0" sz="2100" u="none" cap="none" strike="noStrike">
                <a:solidFill>
                  <a:schemeClr val="lt2"/>
                </a:solidFill>
                <a:latin typeface="Roboto"/>
                <a:ea typeface="Roboto"/>
                <a:cs typeface="Roboto"/>
                <a:sym typeface="Roboto"/>
              </a:defRPr>
            </a:lvl8pPr>
            <a:lvl9pPr indent="0" lvl="8" marL="0" marR="0" rtl="0" algn="ctr">
              <a:lnSpc>
                <a:spcPct val="100000"/>
              </a:lnSpc>
              <a:spcBef>
                <a:spcPts val="0"/>
              </a:spcBef>
              <a:spcAft>
                <a:spcPts val="0"/>
              </a:spcAft>
              <a:buClr>
                <a:schemeClr val="lt2"/>
              </a:buClr>
              <a:buFont typeface="Roboto"/>
              <a:buNone/>
              <a:defRPr b="0" i="0" sz="2100" u="none" cap="none" strike="noStrike">
                <a:solidFill>
                  <a:schemeClr val="lt2"/>
                </a:solidFill>
                <a:latin typeface="Roboto"/>
                <a:ea typeface="Roboto"/>
                <a:cs typeface="Roboto"/>
                <a:sym typeface="Roboto"/>
              </a:defRPr>
            </a:lvl9pPr>
          </a:lstStyle>
          <a:p/>
        </p:txBody>
      </p:sp>
      <p:sp>
        <p:nvSpPr>
          <p:cNvPr id="50" name="Shape 50"/>
          <p:cNvSpPr txBox="1"/>
          <p:nvPr>
            <p:ph idx="2" type="body"/>
          </p:nvPr>
        </p:nvSpPr>
        <p:spPr>
          <a:xfrm>
            <a:off x="4939500" y="724200"/>
            <a:ext cx="3837000" cy="3695099"/>
          </a:xfrm>
          <a:prstGeom prst="rect">
            <a:avLst/>
          </a:prstGeom>
          <a:noFill/>
          <a:ln>
            <a:noFill/>
          </a:ln>
        </p:spPr>
        <p:txBody>
          <a:bodyPr anchorCtr="0" anchor="ctr" bIns="91425" lIns="91425" rIns="91425" wrap="square" tIns="91425"/>
          <a:lstStyle>
            <a:lvl1pPr indent="0" lvl="0" marL="0" marR="0" rtl="0" algn="l">
              <a:lnSpc>
                <a:spcPct val="115000"/>
              </a:lnSpc>
              <a:spcBef>
                <a:spcPts val="0"/>
              </a:spcBef>
              <a:spcAft>
                <a:spcPts val="1600"/>
              </a:spcAft>
              <a:buClr>
                <a:schemeClr val="lt1"/>
              </a:buClr>
              <a:buFont typeface="Roboto"/>
              <a:buNone/>
              <a:defRPr b="0" i="0" sz="1800" u="none" cap="none" strike="noStrike">
                <a:solidFill>
                  <a:schemeClr val="lt1"/>
                </a:solidFill>
                <a:latin typeface="Roboto"/>
                <a:ea typeface="Roboto"/>
                <a:cs typeface="Roboto"/>
                <a:sym typeface="Roboto"/>
              </a:defRPr>
            </a:lvl1pPr>
            <a:lvl2pPr indent="0" lvl="1" marL="0" marR="0" rtl="0" algn="l">
              <a:lnSpc>
                <a:spcPct val="115000"/>
              </a:lnSpc>
              <a:spcBef>
                <a:spcPts val="0"/>
              </a:spcBef>
              <a:spcAft>
                <a:spcPts val="1600"/>
              </a:spcAft>
              <a:buClr>
                <a:schemeClr val="lt1"/>
              </a:buClr>
              <a:buFont typeface="Roboto"/>
              <a:buNone/>
              <a:defRPr b="0" i="0" sz="1400" u="none" cap="none" strike="noStrike">
                <a:solidFill>
                  <a:schemeClr val="lt1"/>
                </a:solidFill>
                <a:latin typeface="Roboto"/>
                <a:ea typeface="Roboto"/>
                <a:cs typeface="Roboto"/>
                <a:sym typeface="Roboto"/>
              </a:defRPr>
            </a:lvl2pPr>
            <a:lvl3pPr indent="0" lvl="2" marL="0" marR="0" rtl="0" algn="l">
              <a:lnSpc>
                <a:spcPct val="115000"/>
              </a:lnSpc>
              <a:spcBef>
                <a:spcPts val="0"/>
              </a:spcBef>
              <a:spcAft>
                <a:spcPts val="1600"/>
              </a:spcAft>
              <a:buClr>
                <a:schemeClr val="lt1"/>
              </a:buClr>
              <a:buFont typeface="Roboto"/>
              <a:buNone/>
              <a:defRPr b="0" i="0" sz="1400" u="none" cap="none" strike="noStrike">
                <a:solidFill>
                  <a:schemeClr val="lt1"/>
                </a:solidFill>
                <a:latin typeface="Roboto"/>
                <a:ea typeface="Roboto"/>
                <a:cs typeface="Roboto"/>
                <a:sym typeface="Roboto"/>
              </a:defRPr>
            </a:lvl3pPr>
            <a:lvl4pPr indent="0" lvl="3" marL="0" marR="0" rtl="0" algn="l">
              <a:lnSpc>
                <a:spcPct val="115000"/>
              </a:lnSpc>
              <a:spcBef>
                <a:spcPts val="0"/>
              </a:spcBef>
              <a:spcAft>
                <a:spcPts val="1600"/>
              </a:spcAft>
              <a:buClr>
                <a:schemeClr val="lt1"/>
              </a:buClr>
              <a:buFont typeface="Roboto"/>
              <a:buNone/>
              <a:defRPr b="0" i="0" sz="1400" u="none" cap="none" strike="noStrike">
                <a:solidFill>
                  <a:schemeClr val="lt1"/>
                </a:solidFill>
                <a:latin typeface="Roboto"/>
                <a:ea typeface="Roboto"/>
                <a:cs typeface="Roboto"/>
                <a:sym typeface="Roboto"/>
              </a:defRPr>
            </a:lvl4pPr>
            <a:lvl5pPr indent="0" lvl="4" marL="0" marR="0" rtl="0" algn="l">
              <a:lnSpc>
                <a:spcPct val="115000"/>
              </a:lnSpc>
              <a:spcBef>
                <a:spcPts val="0"/>
              </a:spcBef>
              <a:spcAft>
                <a:spcPts val="1600"/>
              </a:spcAft>
              <a:buClr>
                <a:schemeClr val="lt1"/>
              </a:buClr>
              <a:buFont typeface="Roboto"/>
              <a:buNone/>
              <a:defRPr b="0" i="0" sz="1400" u="none" cap="none" strike="noStrike">
                <a:solidFill>
                  <a:schemeClr val="lt1"/>
                </a:solidFill>
                <a:latin typeface="Roboto"/>
                <a:ea typeface="Roboto"/>
                <a:cs typeface="Roboto"/>
                <a:sym typeface="Roboto"/>
              </a:defRPr>
            </a:lvl5pPr>
            <a:lvl6pPr indent="0" lvl="5" marL="0" marR="0" rtl="0" algn="l">
              <a:lnSpc>
                <a:spcPct val="115000"/>
              </a:lnSpc>
              <a:spcBef>
                <a:spcPts val="0"/>
              </a:spcBef>
              <a:spcAft>
                <a:spcPts val="1600"/>
              </a:spcAft>
              <a:buClr>
                <a:schemeClr val="lt1"/>
              </a:buClr>
              <a:buFont typeface="Roboto"/>
              <a:buNone/>
              <a:defRPr b="0" i="0" sz="1400" u="none" cap="none" strike="noStrike">
                <a:solidFill>
                  <a:schemeClr val="lt1"/>
                </a:solidFill>
                <a:latin typeface="Roboto"/>
                <a:ea typeface="Roboto"/>
                <a:cs typeface="Roboto"/>
                <a:sym typeface="Roboto"/>
              </a:defRPr>
            </a:lvl6pPr>
            <a:lvl7pPr indent="0" lvl="6" marL="0" marR="0" rtl="0" algn="l">
              <a:lnSpc>
                <a:spcPct val="115000"/>
              </a:lnSpc>
              <a:spcBef>
                <a:spcPts val="0"/>
              </a:spcBef>
              <a:spcAft>
                <a:spcPts val="1600"/>
              </a:spcAft>
              <a:buClr>
                <a:schemeClr val="lt1"/>
              </a:buClr>
              <a:buFont typeface="Roboto"/>
              <a:buNone/>
              <a:defRPr b="0" i="0" sz="1400" u="none" cap="none" strike="noStrike">
                <a:solidFill>
                  <a:schemeClr val="lt1"/>
                </a:solidFill>
                <a:latin typeface="Roboto"/>
                <a:ea typeface="Roboto"/>
                <a:cs typeface="Roboto"/>
                <a:sym typeface="Roboto"/>
              </a:defRPr>
            </a:lvl7pPr>
            <a:lvl8pPr indent="0" lvl="7" marL="0" marR="0" rtl="0" algn="l">
              <a:lnSpc>
                <a:spcPct val="115000"/>
              </a:lnSpc>
              <a:spcBef>
                <a:spcPts val="0"/>
              </a:spcBef>
              <a:spcAft>
                <a:spcPts val="1600"/>
              </a:spcAft>
              <a:buClr>
                <a:schemeClr val="lt1"/>
              </a:buClr>
              <a:buFont typeface="Roboto"/>
              <a:buNone/>
              <a:defRPr b="0" i="0" sz="1400" u="none" cap="none" strike="noStrike">
                <a:solidFill>
                  <a:schemeClr val="lt1"/>
                </a:solidFill>
                <a:latin typeface="Roboto"/>
                <a:ea typeface="Roboto"/>
                <a:cs typeface="Roboto"/>
                <a:sym typeface="Roboto"/>
              </a:defRPr>
            </a:lvl8pPr>
            <a:lvl9pPr indent="0" lvl="8" marL="0" marR="0" rtl="0" algn="l">
              <a:lnSpc>
                <a:spcPct val="115000"/>
              </a:lnSpc>
              <a:spcBef>
                <a:spcPts val="0"/>
              </a:spcBef>
              <a:spcAft>
                <a:spcPts val="1600"/>
              </a:spcAft>
              <a:buClr>
                <a:schemeClr val="lt1"/>
              </a:buClr>
              <a:buFont typeface="Roboto"/>
              <a:buNone/>
              <a:defRPr b="0" i="0" sz="1400" u="none" cap="none" strike="noStrike">
                <a:solidFill>
                  <a:schemeClr val="lt1"/>
                </a:solidFill>
                <a:latin typeface="Roboto"/>
                <a:ea typeface="Roboto"/>
                <a:cs typeface="Roboto"/>
                <a:sym typeface="Roboto"/>
              </a:defRPr>
            </a:lvl9pPr>
          </a:lstStyle>
          <a:p/>
        </p:txBody>
      </p:sp>
      <p:sp>
        <p:nvSpPr>
          <p:cNvPr id="51" name="Shape 51"/>
          <p:cNvSpPr txBox="1"/>
          <p:nvPr>
            <p:ph idx="12" type="sldNum"/>
          </p:nvPr>
        </p:nvSpPr>
        <p:spPr>
          <a:xfrm>
            <a:off x="8523541" y="4695623"/>
            <a:ext cx="548699" cy="393600"/>
          </a:xfrm>
          <a:prstGeom prst="rect">
            <a:avLst/>
          </a:prstGeom>
          <a:noFill/>
          <a:ln>
            <a:noFill/>
          </a:ln>
        </p:spPr>
        <p:txBody>
          <a:bodyPr anchorCtr="0" anchor="ctr" bIns="91425" lIns="91425" rIns="91425" wrap="square" tIns="91425">
            <a:noAutofit/>
          </a:bodyPr>
          <a:lstStyle/>
          <a:p>
            <a:pPr indent="0" lvl="0" marL="0" marR="0" rtl="0" algn="l">
              <a:lnSpc>
                <a:spcPct val="100000"/>
              </a:lnSpc>
              <a:spcBef>
                <a:spcPts val="0"/>
              </a:spcBef>
              <a:spcAft>
                <a:spcPts val="0"/>
              </a:spcAft>
              <a:buClr>
                <a:schemeClr val="lt1"/>
              </a:buClr>
              <a:buSzPct val="25000"/>
              <a:buFont typeface="Arial"/>
              <a:buNone/>
            </a:pPr>
            <a:fld id="{00000000-1234-1234-1234-123412341234}" type="slidenum">
              <a:rPr b="0" i="0" lang="ru" sz="1400" u="none" cap="none" strike="noStrike">
                <a:solidFill>
                  <a:schemeClr val="lt1"/>
                </a:solidFill>
                <a:latin typeface="Arial"/>
                <a:ea typeface="Arial"/>
                <a:cs typeface="Arial"/>
                <a:sym typeface="Aria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52" name="Shape 52"/>
        <p:cNvGrpSpPr/>
        <p:nvPr/>
      </p:nvGrpSpPr>
      <p:grpSpPr>
        <a:xfrm>
          <a:off x="0" y="0"/>
          <a:ext cx="0" cy="0"/>
          <a:chOff x="0" y="0"/>
          <a:chExt cx="0" cy="0"/>
        </a:xfrm>
      </p:grpSpPr>
      <p:sp>
        <p:nvSpPr>
          <p:cNvPr id="53" name="Shape 53"/>
          <p:cNvSpPr txBox="1"/>
          <p:nvPr/>
        </p:nvSpPr>
        <p:spPr>
          <a:xfrm flipH="1" rot="10800000">
            <a:off x="0" y="0"/>
            <a:ext cx="9144000" cy="4695899"/>
          </a:xfrm>
          <a:prstGeom prst="rect">
            <a:avLst/>
          </a:prstGeom>
          <a:solidFill>
            <a:schemeClr val="accent4"/>
          </a:solidFill>
          <a:ln>
            <a:noFill/>
          </a:ln>
        </p:spPr>
        <p:txBody>
          <a:bodyPr anchorCtr="0" anchor="ctr" bIns="91425" lIns="91425" rIns="91425" wrap="square"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54" name="Shape 54"/>
          <p:cNvSpPr/>
          <p:nvPr/>
        </p:nvSpPr>
        <p:spPr>
          <a:xfrm flipH="1" rot="10800000">
            <a:off x="0" y="4622724"/>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wrap="square"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55" name="Shape 55"/>
          <p:cNvSpPr txBox="1"/>
          <p:nvPr>
            <p:ph idx="1" type="body"/>
          </p:nvPr>
        </p:nvSpPr>
        <p:spPr>
          <a:xfrm>
            <a:off x="57150" y="4696825"/>
            <a:ext cx="8381999" cy="446700"/>
          </a:xfrm>
          <a:prstGeom prst="rect">
            <a:avLst/>
          </a:prstGeom>
          <a:noFill/>
          <a:ln>
            <a:noFill/>
          </a:ln>
        </p:spPr>
        <p:txBody>
          <a:bodyPr anchorCtr="0" anchor="ctr" bIns="91425" lIns="91425" rIns="91425" wrap="square" tIns="91425"/>
          <a:lstStyle>
            <a:lvl1pPr indent="0" lvl="0" marL="0" marR="0" rtl="0" algn="l">
              <a:lnSpc>
                <a:spcPct val="100000"/>
              </a:lnSpc>
              <a:spcBef>
                <a:spcPts val="0"/>
              </a:spcBef>
              <a:spcAft>
                <a:spcPts val="0"/>
              </a:spcAft>
              <a:buClr>
                <a:schemeClr val="lt1"/>
              </a:buClr>
              <a:buFont typeface="Roboto"/>
              <a:buNone/>
              <a:defRPr b="0" i="0" sz="1200" u="none" cap="none" strike="noStrike">
                <a:solidFill>
                  <a:schemeClr val="lt1"/>
                </a:solidFill>
                <a:latin typeface="Roboto"/>
                <a:ea typeface="Roboto"/>
                <a:cs typeface="Roboto"/>
                <a:sym typeface="Roboto"/>
              </a:defRPr>
            </a:lvl1pPr>
            <a:lvl2pPr indent="0" lvl="1" marL="0" marR="0" rtl="0" algn="l">
              <a:lnSpc>
                <a:spcPct val="115000"/>
              </a:lnSpc>
              <a:spcBef>
                <a:spcPts val="0"/>
              </a:spcBef>
              <a:spcAft>
                <a:spcPts val="1600"/>
              </a:spcAft>
              <a:buClr>
                <a:schemeClr val="lt2"/>
              </a:buClr>
              <a:buFont typeface="Roboto"/>
              <a:buNone/>
              <a:defRPr b="0" i="0" sz="1400" u="none" cap="none" strike="noStrike">
                <a:solidFill>
                  <a:schemeClr val="lt2"/>
                </a:solidFill>
                <a:latin typeface="Roboto"/>
                <a:ea typeface="Roboto"/>
                <a:cs typeface="Roboto"/>
                <a:sym typeface="Roboto"/>
              </a:defRPr>
            </a:lvl2pPr>
            <a:lvl3pPr indent="0" lvl="2" marL="0" marR="0" rtl="0" algn="l">
              <a:lnSpc>
                <a:spcPct val="115000"/>
              </a:lnSpc>
              <a:spcBef>
                <a:spcPts val="0"/>
              </a:spcBef>
              <a:spcAft>
                <a:spcPts val="1600"/>
              </a:spcAft>
              <a:buClr>
                <a:schemeClr val="lt2"/>
              </a:buClr>
              <a:buFont typeface="Roboto"/>
              <a:buNone/>
              <a:defRPr b="0" i="0" sz="1400" u="none" cap="none" strike="noStrike">
                <a:solidFill>
                  <a:schemeClr val="lt2"/>
                </a:solidFill>
                <a:latin typeface="Roboto"/>
                <a:ea typeface="Roboto"/>
                <a:cs typeface="Roboto"/>
                <a:sym typeface="Roboto"/>
              </a:defRPr>
            </a:lvl3pPr>
            <a:lvl4pPr indent="0" lvl="3" marL="0" marR="0" rtl="0" algn="l">
              <a:lnSpc>
                <a:spcPct val="115000"/>
              </a:lnSpc>
              <a:spcBef>
                <a:spcPts val="0"/>
              </a:spcBef>
              <a:spcAft>
                <a:spcPts val="1600"/>
              </a:spcAft>
              <a:buClr>
                <a:schemeClr val="lt2"/>
              </a:buClr>
              <a:buFont typeface="Roboto"/>
              <a:buNone/>
              <a:defRPr b="0" i="0" sz="1400" u="none" cap="none" strike="noStrike">
                <a:solidFill>
                  <a:schemeClr val="lt2"/>
                </a:solidFill>
                <a:latin typeface="Roboto"/>
                <a:ea typeface="Roboto"/>
                <a:cs typeface="Roboto"/>
                <a:sym typeface="Roboto"/>
              </a:defRPr>
            </a:lvl4pPr>
            <a:lvl5pPr indent="0" lvl="4" marL="0" marR="0" rtl="0" algn="l">
              <a:lnSpc>
                <a:spcPct val="115000"/>
              </a:lnSpc>
              <a:spcBef>
                <a:spcPts val="0"/>
              </a:spcBef>
              <a:spcAft>
                <a:spcPts val="1600"/>
              </a:spcAft>
              <a:buClr>
                <a:schemeClr val="lt2"/>
              </a:buClr>
              <a:buFont typeface="Roboto"/>
              <a:buNone/>
              <a:defRPr b="0" i="0" sz="1400" u="none" cap="none" strike="noStrike">
                <a:solidFill>
                  <a:schemeClr val="lt2"/>
                </a:solidFill>
                <a:latin typeface="Roboto"/>
                <a:ea typeface="Roboto"/>
                <a:cs typeface="Roboto"/>
                <a:sym typeface="Roboto"/>
              </a:defRPr>
            </a:lvl5pPr>
            <a:lvl6pPr indent="0" lvl="5" marL="0" marR="0" rtl="0" algn="l">
              <a:lnSpc>
                <a:spcPct val="115000"/>
              </a:lnSpc>
              <a:spcBef>
                <a:spcPts val="0"/>
              </a:spcBef>
              <a:spcAft>
                <a:spcPts val="1600"/>
              </a:spcAft>
              <a:buClr>
                <a:schemeClr val="lt2"/>
              </a:buClr>
              <a:buFont typeface="Roboto"/>
              <a:buNone/>
              <a:defRPr b="0" i="0" sz="1400" u="none" cap="none" strike="noStrike">
                <a:solidFill>
                  <a:schemeClr val="lt2"/>
                </a:solidFill>
                <a:latin typeface="Roboto"/>
                <a:ea typeface="Roboto"/>
                <a:cs typeface="Roboto"/>
                <a:sym typeface="Roboto"/>
              </a:defRPr>
            </a:lvl6pPr>
            <a:lvl7pPr indent="0" lvl="6" marL="0" marR="0" rtl="0" algn="l">
              <a:lnSpc>
                <a:spcPct val="115000"/>
              </a:lnSpc>
              <a:spcBef>
                <a:spcPts val="0"/>
              </a:spcBef>
              <a:spcAft>
                <a:spcPts val="1600"/>
              </a:spcAft>
              <a:buClr>
                <a:schemeClr val="lt2"/>
              </a:buClr>
              <a:buFont typeface="Roboto"/>
              <a:buNone/>
              <a:defRPr b="0" i="0" sz="1400" u="none" cap="none" strike="noStrike">
                <a:solidFill>
                  <a:schemeClr val="lt2"/>
                </a:solidFill>
                <a:latin typeface="Roboto"/>
                <a:ea typeface="Roboto"/>
                <a:cs typeface="Roboto"/>
                <a:sym typeface="Roboto"/>
              </a:defRPr>
            </a:lvl7pPr>
            <a:lvl8pPr indent="0" lvl="7" marL="0" marR="0" rtl="0" algn="l">
              <a:lnSpc>
                <a:spcPct val="115000"/>
              </a:lnSpc>
              <a:spcBef>
                <a:spcPts val="0"/>
              </a:spcBef>
              <a:spcAft>
                <a:spcPts val="1600"/>
              </a:spcAft>
              <a:buClr>
                <a:schemeClr val="lt2"/>
              </a:buClr>
              <a:buFont typeface="Roboto"/>
              <a:buNone/>
              <a:defRPr b="0" i="0" sz="1400" u="none" cap="none" strike="noStrike">
                <a:solidFill>
                  <a:schemeClr val="lt2"/>
                </a:solidFill>
                <a:latin typeface="Roboto"/>
                <a:ea typeface="Roboto"/>
                <a:cs typeface="Roboto"/>
                <a:sym typeface="Roboto"/>
              </a:defRPr>
            </a:lvl8pPr>
            <a:lvl9pPr indent="0" lvl="8" marL="0" marR="0" rtl="0" algn="l">
              <a:lnSpc>
                <a:spcPct val="115000"/>
              </a:lnSpc>
              <a:spcBef>
                <a:spcPts val="0"/>
              </a:spcBef>
              <a:spcAft>
                <a:spcPts val="1600"/>
              </a:spcAft>
              <a:buClr>
                <a:schemeClr val="lt2"/>
              </a:buClr>
              <a:buFont typeface="Roboto"/>
              <a:buNone/>
              <a:defRPr b="0" i="0" sz="1400" u="none" cap="none" strike="noStrike">
                <a:solidFill>
                  <a:schemeClr val="lt2"/>
                </a:solidFill>
                <a:latin typeface="Roboto"/>
                <a:ea typeface="Roboto"/>
                <a:cs typeface="Roboto"/>
                <a:sym typeface="Roboto"/>
              </a:defRPr>
            </a:lvl9pPr>
          </a:lstStyle>
          <a:p/>
        </p:txBody>
      </p:sp>
      <p:sp>
        <p:nvSpPr>
          <p:cNvPr id="56" name="Shape 56"/>
          <p:cNvSpPr txBox="1"/>
          <p:nvPr>
            <p:ph idx="12" type="sldNum"/>
          </p:nvPr>
        </p:nvSpPr>
        <p:spPr>
          <a:xfrm>
            <a:off x="8523541" y="4695623"/>
            <a:ext cx="548699" cy="393600"/>
          </a:xfrm>
          <a:prstGeom prst="rect">
            <a:avLst/>
          </a:prstGeom>
          <a:noFill/>
          <a:ln>
            <a:noFill/>
          </a:ln>
        </p:spPr>
        <p:txBody>
          <a:bodyPr anchorCtr="0" anchor="ctr" bIns="91425" lIns="91425" rIns="91425" wrap="square" tIns="91425">
            <a:noAutofit/>
          </a:bodyPr>
          <a:lstStyle/>
          <a:p>
            <a:pPr indent="0" lvl="0" marL="0" marR="0" rtl="0" algn="l">
              <a:lnSpc>
                <a:spcPct val="100000"/>
              </a:lnSpc>
              <a:spcBef>
                <a:spcPts val="0"/>
              </a:spcBef>
              <a:spcAft>
                <a:spcPts val="0"/>
              </a:spcAft>
              <a:buClr>
                <a:schemeClr val="lt1"/>
              </a:buClr>
              <a:buSzPct val="25000"/>
              <a:buFont typeface="Arial"/>
              <a:buNone/>
            </a:pPr>
            <a:fld id="{00000000-1234-1234-1234-123412341234}" type="slidenum">
              <a:rPr b="0" i="0" lang="ru" sz="1400" u="none" cap="none" strike="noStrike">
                <a:solidFill>
                  <a:schemeClr val="lt1"/>
                </a:solidFill>
                <a:latin typeface="Arial"/>
                <a:ea typeface="Arial"/>
                <a:cs typeface="Arial"/>
                <a:sym typeface="Arial"/>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5" name="Shape 5"/>
        <p:cNvGrpSpPr/>
        <p:nvPr/>
      </p:nvGrpSpPr>
      <p:grpSpPr>
        <a:xfrm>
          <a:off x="0" y="0"/>
          <a:ext cx="0" cy="0"/>
          <a:chOff x="0" y="0"/>
          <a:chExt cx="0" cy="0"/>
        </a:xfrm>
      </p:grpSpPr>
      <p:sp>
        <p:nvSpPr>
          <p:cNvPr id="6" name="Shape 6"/>
          <p:cNvSpPr txBox="1"/>
          <p:nvPr>
            <p:ph type="title"/>
          </p:nvPr>
        </p:nvSpPr>
        <p:spPr>
          <a:xfrm>
            <a:off x="471900" y="738725"/>
            <a:ext cx="8222100" cy="767699"/>
          </a:xfrm>
          <a:prstGeom prst="rect">
            <a:avLst/>
          </a:prstGeom>
          <a:noFill/>
          <a:ln>
            <a:noFill/>
          </a:ln>
        </p:spPr>
        <p:txBody>
          <a:bodyPr anchorCtr="0" anchor="b" bIns="91425" lIns="91425" rIns="91425" wrap="square" tIns="91425"/>
          <a:lstStyle>
            <a:lvl1pPr indent="0" lvl="0" marL="0" marR="0" rtl="0" algn="l">
              <a:lnSpc>
                <a:spcPct val="100000"/>
              </a:lnSpc>
              <a:spcBef>
                <a:spcPts val="0"/>
              </a:spcBef>
              <a:spcAft>
                <a:spcPts val="0"/>
              </a:spcAft>
              <a:buClr>
                <a:schemeClr val="lt1"/>
              </a:buClr>
              <a:buFont typeface="Roboto"/>
              <a:buNone/>
              <a:defRPr b="0" i="0" sz="3200" u="none" cap="none" strike="noStrike">
                <a:solidFill>
                  <a:schemeClr val="lt1"/>
                </a:solidFill>
                <a:latin typeface="Roboto"/>
                <a:ea typeface="Roboto"/>
                <a:cs typeface="Roboto"/>
                <a:sym typeface="Roboto"/>
              </a:defRPr>
            </a:lvl1pPr>
            <a:lvl2pPr indent="0" lvl="1">
              <a:spcBef>
                <a:spcPts val="0"/>
              </a:spcBef>
              <a:buClr>
                <a:schemeClr val="lt1"/>
              </a:buClr>
              <a:buFont typeface="Roboto"/>
              <a:buNone/>
              <a:defRPr sz="3200">
                <a:solidFill>
                  <a:schemeClr val="lt1"/>
                </a:solidFill>
                <a:latin typeface="Roboto"/>
                <a:ea typeface="Roboto"/>
                <a:cs typeface="Roboto"/>
                <a:sym typeface="Roboto"/>
              </a:defRPr>
            </a:lvl2pPr>
            <a:lvl3pPr indent="0" lvl="2">
              <a:spcBef>
                <a:spcPts val="0"/>
              </a:spcBef>
              <a:buClr>
                <a:schemeClr val="lt1"/>
              </a:buClr>
              <a:buFont typeface="Roboto"/>
              <a:buNone/>
              <a:defRPr sz="3200">
                <a:solidFill>
                  <a:schemeClr val="lt1"/>
                </a:solidFill>
                <a:latin typeface="Roboto"/>
                <a:ea typeface="Roboto"/>
                <a:cs typeface="Roboto"/>
                <a:sym typeface="Roboto"/>
              </a:defRPr>
            </a:lvl3pPr>
            <a:lvl4pPr indent="0" lvl="3">
              <a:spcBef>
                <a:spcPts val="0"/>
              </a:spcBef>
              <a:buClr>
                <a:schemeClr val="lt1"/>
              </a:buClr>
              <a:buFont typeface="Roboto"/>
              <a:buNone/>
              <a:defRPr sz="3200">
                <a:solidFill>
                  <a:schemeClr val="lt1"/>
                </a:solidFill>
                <a:latin typeface="Roboto"/>
                <a:ea typeface="Roboto"/>
                <a:cs typeface="Roboto"/>
                <a:sym typeface="Roboto"/>
              </a:defRPr>
            </a:lvl4pPr>
            <a:lvl5pPr indent="0" lvl="4">
              <a:spcBef>
                <a:spcPts val="0"/>
              </a:spcBef>
              <a:buClr>
                <a:schemeClr val="lt1"/>
              </a:buClr>
              <a:buFont typeface="Roboto"/>
              <a:buNone/>
              <a:defRPr sz="3200">
                <a:solidFill>
                  <a:schemeClr val="lt1"/>
                </a:solidFill>
                <a:latin typeface="Roboto"/>
                <a:ea typeface="Roboto"/>
                <a:cs typeface="Roboto"/>
                <a:sym typeface="Roboto"/>
              </a:defRPr>
            </a:lvl5pPr>
            <a:lvl6pPr indent="0" lvl="5">
              <a:spcBef>
                <a:spcPts val="0"/>
              </a:spcBef>
              <a:buClr>
                <a:schemeClr val="lt1"/>
              </a:buClr>
              <a:buFont typeface="Roboto"/>
              <a:buNone/>
              <a:defRPr sz="3200">
                <a:solidFill>
                  <a:schemeClr val="lt1"/>
                </a:solidFill>
                <a:latin typeface="Roboto"/>
                <a:ea typeface="Roboto"/>
                <a:cs typeface="Roboto"/>
                <a:sym typeface="Roboto"/>
              </a:defRPr>
            </a:lvl6pPr>
            <a:lvl7pPr indent="0" lvl="6">
              <a:spcBef>
                <a:spcPts val="0"/>
              </a:spcBef>
              <a:buClr>
                <a:schemeClr val="lt1"/>
              </a:buClr>
              <a:buFont typeface="Roboto"/>
              <a:buNone/>
              <a:defRPr sz="3200">
                <a:solidFill>
                  <a:schemeClr val="lt1"/>
                </a:solidFill>
                <a:latin typeface="Roboto"/>
                <a:ea typeface="Roboto"/>
                <a:cs typeface="Roboto"/>
                <a:sym typeface="Roboto"/>
              </a:defRPr>
            </a:lvl7pPr>
            <a:lvl8pPr indent="0" lvl="7">
              <a:spcBef>
                <a:spcPts val="0"/>
              </a:spcBef>
              <a:buClr>
                <a:schemeClr val="lt1"/>
              </a:buClr>
              <a:buFont typeface="Roboto"/>
              <a:buNone/>
              <a:defRPr sz="3200">
                <a:solidFill>
                  <a:schemeClr val="lt1"/>
                </a:solidFill>
                <a:latin typeface="Roboto"/>
                <a:ea typeface="Roboto"/>
                <a:cs typeface="Roboto"/>
                <a:sym typeface="Roboto"/>
              </a:defRPr>
            </a:lvl8pPr>
            <a:lvl9pPr indent="0" lvl="8">
              <a:spcBef>
                <a:spcPts val="0"/>
              </a:spcBef>
              <a:buClr>
                <a:schemeClr val="lt1"/>
              </a:buClr>
              <a:buFont typeface="Roboto"/>
              <a:buNone/>
              <a:defRPr sz="3200">
                <a:solidFill>
                  <a:schemeClr val="lt1"/>
                </a:solidFill>
                <a:latin typeface="Roboto"/>
                <a:ea typeface="Roboto"/>
                <a:cs typeface="Roboto"/>
                <a:sym typeface="Roboto"/>
              </a:defRPr>
            </a:lvl9pPr>
          </a:lstStyle>
          <a:p/>
        </p:txBody>
      </p:sp>
      <p:sp>
        <p:nvSpPr>
          <p:cNvPr id="7" name="Shape 7"/>
          <p:cNvSpPr txBox="1"/>
          <p:nvPr>
            <p:ph idx="1" type="body"/>
          </p:nvPr>
        </p:nvSpPr>
        <p:spPr>
          <a:xfrm>
            <a:off x="471900" y="1919075"/>
            <a:ext cx="8222100" cy="2710200"/>
          </a:xfrm>
          <a:prstGeom prst="rect">
            <a:avLst/>
          </a:prstGeom>
          <a:noFill/>
          <a:ln>
            <a:noFill/>
          </a:ln>
        </p:spPr>
        <p:txBody>
          <a:bodyPr anchorCtr="0" anchor="t" bIns="91425" lIns="91425" rIns="91425" wrap="square" tIns="91425"/>
          <a:lstStyle>
            <a:lvl1pPr indent="0" lvl="0" marL="0" marR="0" rtl="0" algn="l">
              <a:lnSpc>
                <a:spcPct val="115000"/>
              </a:lnSpc>
              <a:spcBef>
                <a:spcPts val="0"/>
              </a:spcBef>
              <a:spcAft>
                <a:spcPts val="1600"/>
              </a:spcAft>
              <a:buClr>
                <a:schemeClr val="lt2"/>
              </a:buClr>
              <a:buFont typeface="Roboto"/>
              <a:buChar char="●"/>
              <a:defRPr b="0" i="0" sz="1800" u="none" cap="none" strike="noStrike">
                <a:solidFill>
                  <a:schemeClr val="lt2"/>
                </a:solidFill>
                <a:latin typeface="Roboto"/>
                <a:ea typeface="Roboto"/>
                <a:cs typeface="Roboto"/>
                <a:sym typeface="Roboto"/>
              </a:defRPr>
            </a:lvl1pPr>
            <a:lvl2pPr indent="0" lvl="1" marL="0" marR="0" rtl="0" algn="l">
              <a:lnSpc>
                <a:spcPct val="115000"/>
              </a:lnSpc>
              <a:spcBef>
                <a:spcPts val="0"/>
              </a:spcBef>
              <a:spcAft>
                <a:spcPts val="1600"/>
              </a:spcAft>
              <a:buClr>
                <a:schemeClr val="lt2"/>
              </a:buClr>
              <a:buFont typeface="Roboto"/>
              <a:buChar char="○"/>
              <a:defRPr b="0" i="0" sz="1400" u="none" cap="none" strike="noStrike">
                <a:solidFill>
                  <a:schemeClr val="lt2"/>
                </a:solidFill>
                <a:latin typeface="Roboto"/>
                <a:ea typeface="Roboto"/>
                <a:cs typeface="Roboto"/>
                <a:sym typeface="Roboto"/>
              </a:defRPr>
            </a:lvl2pPr>
            <a:lvl3pPr indent="0" lvl="2" marL="0" marR="0" rtl="0" algn="l">
              <a:lnSpc>
                <a:spcPct val="115000"/>
              </a:lnSpc>
              <a:spcBef>
                <a:spcPts val="0"/>
              </a:spcBef>
              <a:spcAft>
                <a:spcPts val="1600"/>
              </a:spcAft>
              <a:buClr>
                <a:schemeClr val="lt2"/>
              </a:buClr>
              <a:buFont typeface="Roboto"/>
              <a:buChar char="■"/>
              <a:defRPr b="0" i="0" sz="1400" u="none" cap="none" strike="noStrike">
                <a:solidFill>
                  <a:schemeClr val="lt2"/>
                </a:solidFill>
                <a:latin typeface="Roboto"/>
                <a:ea typeface="Roboto"/>
                <a:cs typeface="Roboto"/>
                <a:sym typeface="Roboto"/>
              </a:defRPr>
            </a:lvl3pPr>
            <a:lvl4pPr indent="0" lvl="3" marL="0" marR="0" rtl="0" algn="l">
              <a:lnSpc>
                <a:spcPct val="115000"/>
              </a:lnSpc>
              <a:spcBef>
                <a:spcPts val="0"/>
              </a:spcBef>
              <a:spcAft>
                <a:spcPts val="1600"/>
              </a:spcAft>
              <a:buClr>
                <a:schemeClr val="lt2"/>
              </a:buClr>
              <a:buFont typeface="Roboto"/>
              <a:buChar char="●"/>
              <a:defRPr b="0" i="0" sz="1400" u="none" cap="none" strike="noStrike">
                <a:solidFill>
                  <a:schemeClr val="lt2"/>
                </a:solidFill>
                <a:latin typeface="Roboto"/>
                <a:ea typeface="Roboto"/>
                <a:cs typeface="Roboto"/>
                <a:sym typeface="Roboto"/>
              </a:defRPr>
            </a:lvl4pPr>
            <a:lvl5pPr indent="0" lvl="4" marL="0" marR="0" rtl="0" algn="l">
              <a:lnSpc>
                <a:spcPct val="115000"/>
              </a:lnSpc>
              <a:spcBef>
                <a:spcPts val="0"/>
              </a:spcBef>
              <a:spcAft>
                <a:spcPts val="1600"/>
              </a:spcAft>
              <a:buClr>
                <a:schemeClr val="lt2"/>
              </a:buClr>
              <a:buFont typeface="Roboto"/>
              <a:buChar char="○"/>
              <a:defRPr b="0" i="0" sz="1400" u="none" cap="none" strike="noStrike">
                <a:solidFill>
                  <a:schemeClr val="lt2"/>
                </a:solidFill>
                <a:latin typeface="Roboto"/>
                <a:ea typeface="Roboto"/>
                <a:cs typeface="Roboto"/>
                <a:sym typeface="Roboto"/>
              </a:defRPr>
            </a:lvl5pPr>
            <a:lvl6pPr indent="0" lvl="5" marL="0" marR="0" rtl="0" algn="l">
              <a:lnSpc>
                <a:spcPct val="115000"/>
              </a:lnSpc>
              <a:spcBef>
                <a:spcPts val="0"/>
              </a:spcBef>
              <a:spcAft>
                <a:spcPts val="1600"/>
              </a:spcAft>
              <a:buClr>
                <a:schemeClr val="lt2"/>
              </a:buClr>
              <a:buFont typeface="Roboto"/>
              <a:buChar char="■"/>
              <a:defRPr b="0" i="0" sz="1400" u="none" cap="none" strike="noStrike">
                <a:solidFill>
                  <a:schemeClr val="lt2"/>
                </a:solidFill>
                <a:latin typeface="Roboto"/>
                <a:ea typeface="Roboto"/>
                <a:cs typeface="Roboto"/>
                <a:sym typeface="Roboto"/>
              </a:defRPr>
            </a:lvl6pPr>
            <a:lvl7pPr indent="0" lvl="6" marL="0" marR="0" rtl="0" algn="l">
              <a:lnSpc>
                <a:spcPct val="115000"/>
              </a:lnSpc>
              <a:spcBef>
                <a:spcPts val="0"/>
              </a:spcBef>
              <a:spcAft>
                <a:spcPts val="1600"/>
              </a:spcAft>
              <a:buClr>
                <a:schemeClr val="lt2"/>
              </a:buClr>
              <a:buFont typeface="Roboto"/>
              <a:buChar char="●"/>
              <a:defRPr b="0" i="0" sz="1400" u="none" cap="none" strike="noStrike">
                <a:solidFill>
                  <a:schemeClr val="lt2"/>
                </a:solidFill>
                <a:latin typeface="Roboto"/>
                <a:ea typeface="Roboto"/>
                <a:cs typeface="Roboto"/>
                <a:sym typeface="Roboto"/>
              </a:defRPr>
            </a:lvl7pPr>
            <a:lvl8pPr indent="0" lvl="7" marL="0" marR="0" rtl="0" algn="l">
              <a:lnSpc>
                <a:spcPct val="115000"/>
              </a:lnSpc>
              <a:spcBef>
                <a:spcPts val="0"/>
              </a:spcBef>
              <a:spcAft>
                <a:spcPts val="1600"/>
              </a:spcAft>
              <a:buClr>
                <a:schemeClr val="lt2"/>
              </a:buClr>
              <a:buFont typeface="Roboto"/>
              <a:buChar char="○"/>
              <a:defRPr b="0" i="0" sz="1400" u="none" cap="none" strike="noStrike">
                <a:solidFill>
                  <a:schemeClr val="lt2"/>
                </a:solidFill>
                <a:latin typeface="Roboto"/>
                <a:ea typeface="Roboto"/>
                <a:cs typeface="Roboto"/>
                <a:sym typeface="Roboto"/>
              </a:defRPr>
            </a:lvl8pPr>
            <a:lvl9pPr indent="0" lvl="8" marL="0" marR="0" rtl="0" algn="l">
              <a:lnSpc>
                <a:spcPct val="115000"/>
              </a:lnSpc>
              <a:spcBef>
                <a:spcPts val="0"/>
              </a:spcBef>
              <a:spcAft>
                <a:spcPts val="1600"/>
              </a:spcAft>
              <a:buClr>
                <a:schemeClr val="lt2"/>
              </a:buClr>
              <a:buFont typeface="Roboto"/>
              <a:buChar char="■"/>
              <a:defRPr b="0" i="0" sz="1400" u="none" cap="none" strike="noStrike">
                <a:solidFill>
                  <a:schemeClr val="lt2"/>
                </a:solidFill>
                <a:latin typeface="Roboto"/>
                <a:ea typeface="Roboto"/>
                <a:cs typeface="Roboto"/>
                <a:sym typeface="Roboto"/>
              </a:defRPr>
            </a:lvl9pPr>
          </a:lstStyle>
          <a:p/>
        </p:txBody>
      </p:sp>
      <p:sp>
        <p:nvSpPr>
          <p:cNvPr id="8" name="Shape 8"/>
          <p:cNvSpPr txBox="1"/>
          <p:nvPr>
            <p:ph idx="12" type="sldNum"/>
          </p:nvPr>
        </p:nvSpPr>
        <p:spPr>
          <a:xfrm>
            <a:off x="8523541" y="4695623"/>
            <a:ext cx="548699" cy="393600"/>
          </a:xfrm>
          <a:prstGeom prst="rect">
            <a:avLst/>
          </a:prstGeom>
          <a:noFill/>
          <a:ln>
            <a:noFill/>
          </a:ln>
        </p:spPr>
        <p:txBody>
          <a:bodyPr anchorCtr="0" anchor="ctr" bIns="91425" lIns="91425" rIns="91425" wrap="square" tIns="91425">
            <a:noAutofit/>
          </a:bodyPr>
          <a:lstStyle/>
          <a:p>
            <a:pPr indent="0" lvl="0" marL="0" marR="0" rtl="0" algn="r">
              <a:lnSpc>
                <a:spcPct val="100000"/>
              </a:lnSpc>
              <a:spcBef>
                <a:spcPts val="0"/>
              </a:spcBef>
              <a:spcAft>
                <a:spcPts val="0"/>
              </a:spcAft>
              <a:buClr>
                <a:schemeClr val="lt2"/>
              </a:buClr>
              <a:buSzPct val="25000"/>
              <a:buFont typeface="Roboto"/>
              <a:buNone/>
            </a:pPr>
            <a:fld id="{00000000-1234-1234-1234-123412341234}" type="slidenum">
              <a:rPr b="0" i="0" lang="ru" sz="1000" u="none" cap="none" strike="noStrike">
                <a:solidFill>
                  <a:schemeClr val="lt2"/>
                </a:solidFill>
                <a:latin typeface="Roboto"/>
                <a:ea typeface="Roboto"/>
                <a:cs typeface="Roboto"/>
                <a:sym typeface="Robot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4.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hyperlink" Target="https://tools.ietf.org/html/rfc1945"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Shape 67"/>
          <p:cNvSpPr txBox="1"/>
          <p:nvPr>
            <p:ph type="ctrTitle"/>
          </p:nvPr>
        </p:nvSpPr>
        <p:spPr>
          <a:xfrm>
            <a:off x="390525" y="1819275"/>
            <a:ext cx="8222100" cy="933599"/>
          </a:xfrm>
          <a:prstGeom prst="rect">
            <a:avLst/>
          </a:prstGeom>
          <a:noFill/>
          <a:ln>
            <a:noFill/>
          </a:ln>
        </p:spPr>
        <p:txBody>
          <a:bodyPr anchorCtr="0" anchor="b" bIns="91425" lIns="91425" rIns="91425" wrap="square" tIns="91425">
            <a:noAutofit/>
          </a:bodyPr>
          <a:lstStyle/>
          <a:p>
            <a:pPr indent="0" lvl="0" marL="0" marR="0" rtl="0" algn="l">
              <a:lnSpc>
                <a:spcPct val="100000"/>
              </a:lnSpc>
              <a:spcBef>
                <a:spcPts val="0"/>
              </a:spcBef>
              <a:spcAft>
                <a:spcPts val="0"/>
              </a:spcAft>
              <a:buClr>
                <a:schemeClr val="lt1"/>
              </a:buClr>
              <a:buSzPct val="25000"/>
              <a:buFont typeface="Roboto"/>
              <a:buNone/>
            </a:pPr>
            <a:r>
              <a:rPr b="0" i="0" lang="ru" sz="4800" u="none" cap="none" strike="noStrike">
                <a:solidFill>
                  <a:schemeClr val="lt1"/>
                </a:solidFill>
                <a:latin typeface="Roboto"/>
                <a:ea typeface="Roboto"/>
                <a:cs typeface="Roboto"/>
                <a:sym typeface="Roboto"/>
              </a:rPr>
              <a:t>Manual QA course</a:t>
            </a:r>
          </a:p>
        </p:txBody>
      </p:sp>
      <p:pic>
        <p:nvPicPr>
          <p:cNvPr id="68" name="Shape 68"/>
          <p:cNvPicPr preferRelativeResize="0"/>
          <p:nvPr/>
        </p:nvPicPr>
        <p:blipFill rotWithShape="1">
          <a:blip r:embed="rId3">
            <a:alphaModFix/>
          </a:blip>
          <a:srcRect b="0" l="0" r="0" t="0"/>
          <a:stretch/>
        </p:blipFill>
        <p:spPr>
          <a:xfrm>
            <a:off x="-9197" y="3957500"/>
            <a:ext cx="1262665" cy="1184813"/>
          </a:xfrm>
          <a:prstGeom prst="rect">
            <a:avLst/>
          </a:prstGeom>
          <a:noFill/>
          <a:ln>
            <a:noFill/>
          </a:ln>
        </p:spPr>
      </p:pic>
      <p:sp>
        <p:nvSpPr>
          <p:cNvPr id="69" name="Shape 69"/>
          <p:cNvSpPr txBox="1"/>
          <p:nvPr>
            <p:ph idx="1" type="subTitle"/>
          </p:nvPr>
        </p:nvSpPr>
        <p:spPr>
          <a:xfrm>
            <a:off x="390525" y="2789130"/>
            <a:ext cx="8222100" cy="432899"/>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chemeClr val="lt1"/>
              </a:buClr>
              <a:buSzPct val="25000"/>
              <a:buFont typeface="Roboto"/>
              <a:buNone/>
            </a:pPr>
            <a:r>
              <a:rPr b="0" i="0" lang="ru" sz="1800" u="none" cap="none" strike="noStrike">
                <a:solidFill>
                  <a:schemeClr val="lt1"/>
                </a:solidFill>
                <a:latin typeface="Roboto"/>
                <a:ea typeface="Roboto"/>
                <a:cs typeface="Roboto"/>
                <a:sym typeface="Roboto"/>
              </a:rPr>
              <a:t>Lecture </a:t>
            </a:r>
            <a:r>
              <a:rPr lang="ru"/>
              <a:t>21</a:t>
            </a:r>
            <a:r>
              <a:rPr b="0" i="0" lang="ru" sz="1800" u="none" cap="none" strike="noStrike">
                <a:solidFill>
                  <a:schemeClr val="lt1"/>
                </a:solidFill>
                <a:latin typeface="Roboto"/>
                <a:ea typeface="Roboto"/>
                <a:cs typeface="Roboto"/>
                <a:sym typeface="Roboto"/>
              </a:rPr>
              <a:t>. HTTP-протокол</a:t>
            </a:r>
          </a:p>
        </p:txBody>
      </p:sp>
      <p:sp>
        <p:nvSpPr>
          <p:cNvPr id="70" name="Shape 70"/>
          <p:cNvSpPr txBox="1"/>
          <p:nvPr>
            <p:ph idx="1" type="subTitle"/>
          </p:nvPr>
        </p:nvSpPr>
        <p:spPr>
          <a:xfrm flipH="1">
            <a:off x="390524" y="3298222"/>
            <a:ext cx="3280500" cy="5625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chemeClr val="lt1"/>
              </a:buClr>
              <a:buSzPct val="25000"/>
              <a:buFont typeface="Roboto"/>
              <a:buNone/>
            </a:pPr>
            <a:r>
              <a:rPr lang="ru"/>
              <a:t>Дорофеев Максим</a:t>
            </a:r>
          </a:p>
        </p:txBody>
      </p:sp>
    </p:spTree>
  </p:cSld>
  <p:clrMapOvr>
    <a:masterClrMapping/>
  </p:clrMapOvr>
  <p:transition spd="slow">
    <p:fade/>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Shape 123"/>
          <p:cNvSpPr txBox="1"/>
          <p:nvPr>
            <p:ph type="title"/>
          </p:nvPr>
        </p:nvSpPr>
        <p:spPr>
          <a:xfrm>
            <a:off x="471900" y="738725"/>
            <a:ext cx="8222100" cy="767700"/>
          </a:xfrm>
          <a:prstGeom prst="rect">
            <a:avLst/>
          </a:prstGeom>
          <a:noFill/>
          <a:ln>
            <a:noFill/>
          </a:ln>
        </p:spPr>
        <p:txBody>
          <a:bodyPr anchorCtr="0" anchor="b" bIns="91425" lIns="91425" rIns="91425" wrap="square" tIns="91425">
            <a:noAutofit/>
          </a:bodyPr>
          <a:lstStyle/>
          <a:p>
            <a:pPr indent="0" lvl="0" marL="0" marR="0" rtl="0" algn="l">
              <a:lnSpc>
                <a:spcPct val="100000"/>
              </a:lnSpc>
              <a:spcBef>
                <a:spcPts val="0"/>
              </a:spcBef>
              <a:spcAft>
                <a:spcPts val="0"/>
              </a:spcAft>
              <a:buClr>
                <a:schemeClr val="lt1"/>
              </a:buClr>
              <a:buSzPct val="25000"/>
              <a:buFont typeface="Roboto"/>
              <a:buNone/>
            </a:pPr>
            <a:r>
              <a:rPr b="0" i="0" lang="ru" sz="3200" u="none" cap="none" strike="noStrike">
                <a:solidFill>
                  <a:schemeClr val="lt1"/>
                </a:solidFill>
                <a:latin typeface="Roboto"/>
                <a:ea typeface="Roboto"/>
                <a:cs typeface="Roboto"/>
                <a:sym typeface="Roboto"/>
              </a:rPr>
              <a:t>HTTP. Структура. Стартовая строка запроса</a:t>
            </a:r>
          </a:p>
        </p:txBody>
      </p:sp>
      <p:sp>
        <p:nvSpPr>
          <p:cNvPr id="124" name="Shape 124"/>
          <p:cNvSpPr txBox="1"/>
          <p:nvPr>
            <p:ph idx="1" type="body"/>
          </p:nvPr>
        </p:nvSpPr>
        <p:spPr>
          <a:xfrm>
            <a:off x="471900" y="1919075"/>
            <a:ext cx="8222100" cy="2710200"/>
          </a:xfrm>
          <a:prstGeom prst="rect">
            <a:avLst/>
          </a:prstGeom>
          <a:noFill/>
          <a:ln>
            <a:noFill/>
          </a:ln>
        </p:spPr>
        <p:txBody>
          <a:bodyPr anchorCtr="0" anchor="t" bIns="91425" lIns="91425" rIns="91425" wrap="square" tIns="91425">
            <a:noAutofit/>
          </a:bodyPr>
          <a:lstStyle/>
          <a:p>
            <a:pPr indent="-381000" lvl="0" marL="457200" marR="0" rtl="0" algn="l">
              <a:lnSpc>
                <a:spcPct val="100000"/>
              </a:lnSpc>
              <a:spcBef>
                <a:spcPts val="0"/>
              </a:spcBef>
              <a:spcAft>
                <a:spcPts val="0"/>
              </a:spcAft>
              <a:buClr>
                <a:schemeClr val="lt2"/>
              </a:buClr>
              <a:buSzPct val="25000"/>
              <a:buFont typeface="Roboto"/>
              <a:buNone/>
            </a:pPr>
            <a:r>
              <a:rPr b="0" i="0" lang="ru" sz="2400" u="none" cap="none" strike="noStrike">
                <a:solidFill>
                  <a:schemeClr val="lt2"/>
                </a:solidFill>
                <a:latin typeface="Roboto"/>
                <a:ea typeface="Roboto"/>
                <a:cs typeface="Roboto"/>
                <a:sym typeface="Roboto"/>
              </a:rPr>
              <a:t>Метод (англ. Method) — название запроса, одно слово заглавными буквами</a:t>
            </a:r>
          </a:p>
          <a:p>
            <a:pPr indent="-381000" lvl="0" marL="457200" marR="0" rtl="0" algn="l">
              <a:lnSpc>
                <a:spcPct val="100000"/>
              </a:lnSpc>
              <a:spcBef>
                <a:spcPts val="0"/>
              </a:spcBef>
              <a:spcAft>
                <a:spcPts val="0"/>
              </a:spcAft>
              <a:buClr>
                <a:schemeClr val="lt2"/>
              </a:buClr>
              <a:buSzPct val="25000"/>
              <a:buFont typeface="Roboto"/>
              <a:buNone/>
            </a:pPr>
            <a:r>
              <a:rPr b="0" i="0" lang="ru" sz="2400" u="none" cap="none" strike="noStrike">
                <a:solidFill>
                  <a:schemeClr val="lt2"/>
                </a:solidFill>
                <a:latin typeface="Roboto"/>
                <a:ea typeface="Roboto"/>
                <a:cs typeface="Roboto"/>
                <a:sym typeface="Roboto"/>
              </a:rPr>
              <a:t>URI определяет путь к запрашиваемому документу</a:t>
            </a:r>
          </a:p>
          <a:p>
            <a:pPr indent="-381000" lvl="0" marL="457200" marR="0" rtl="0" algn="l">
              <a:lnSpc>
                <a:spcPct val="100000"/>
              </a:lnSpc>
              <a:spcBef>
                <a:spcPts val="0"/>
              </a:spcBef>
              <a:spcAft>
                <a:spcPts val="0"/>
              </a:spcAft>
              <a:buClr>
                <a:schemeClr val="lt2"/>
              </a:buClr>
              <a:buSzPct val="25000"/>
              <a:buFont typeface="Roboto"/>
              <a:buNone/>
            </a:pPr>
            <a:r>
              <a:rPr b="0" i="0" lang="ru" sz="2400" u="none" cap="none" strike="noStrike">
                <a:solidFill>
                  <a:schemeClr val="lt2"/>
                </a:solidFill>
                <a:latin typeface="Roboto"/>
                <a:ea typeface="Roboto"/>
                <a:cs typeface="Roboto"/>
                <a:sym typeface="Roboto"/>
              </a:rPr>
              <a:t>Версия (англ. Version) — пара раздел</a:t>
            </a:r>
            <a:r>
              <a:rPr lang="ru" sz="2400"/>
              <a:t>е</a:t>
            </a:r>
            <a:r>
              <a:rPr b="0" i="0" lang="ru" sz="2400" u="none" cap="none" strike="noStrike">
                <a:solidFill>
                  <a:schemeClr val="lt2"/>
                </a:solidFill>
                <a:latin typeface="Roboto"/>
                <a:ea typeface="Roboto"/>
                <a:cs typeface="Roboto"/>
                <a:sym typeface="Roboto"/>
              </a:rPr>
              <a:t>нных точкой цифр. Например: 1.0</a:t>
            </a:r>
          </a:p>
          <a:p>
            <a:pPr indent="0" lvl="0" marL="0" marR="0" rtl="0" algn="l">
              <a:lnSpc>
                <a:spcPct val="100000"/>
              </a:lnSpc>
              <a:spcBef>
                <a:spcPts val="0"/>
              </a:spcBef>
              <a:spcAft>
                <a:spcPts val="0"/>
              </a:spcAft>
              <a:buClr>
                <a:schemeClr val="lt2"/>
              </a:buClr>
              <a:buSzPct val="25000"/>
              <a:buFont typeface="Roboto"/>
              <a:buNone/>
            </a:pPr>
            <a:r>
              <a:t/>
            </a:r>
            <a:endParaRPr b="0" i="0" sz="1100" u="none" cap="none" strike="noStrike">
              <a:solidFill>
                <a:schemeClr val="lt2"/>
              </a:solidFill>
              <a:latin typeface="Roboto"/>
              <a:ea typeface="Roboto"/>
              <a:cs typeface="Roboto"/>
              <a:sym typeface="Roboto"/>
            </a:endParaRPr>
          </a:p>
          <a:p>
            <a:pPr indent="0" lvl="0" marL="0" marR="0" rtl="0" algn="l">
              <a:lnSpc>
                <a:spcPct val="100000"/>
              </a:lnSpc>
              <a:spcBef>
                <a:spcPts val="0"/>
              </a:spcBef>
              <a:spcAft>
                <a:spcPts val="0"/>
              </a:spcAft>
              <a:buClr>
                <a:schemeClr val="lt2"/>
              </a:buClr>
              <a:buSzPct val="25000"/>
              <a:buFont typeface="Roboto"/>
              <a:buNone/>
            </a:pPr>
            <a:r>
              <a:t/>
            </a:r>
            <a:endParaRPr b="0" i="0" sz="1100" u="none" cap="none" strike="noStrike">
              <a:solidFill>
                <a:schemeClr val="lt2"/>
              </a:solidFill>
              <a:latin typeface="Roboto"/>
              <a:ea typeface="Roboto"/>
              <a:cs typeface="Roboto"/>
              <a:sym typeface="Roboto"/>
            </a:endParaRPr>
          </a:p>
        </p:txBody>
      </p:sp>
    </p:spTree>
  </p:cSld>
  <p:clrMapOvr>
    <a:masterClrMapping/>
  </p:clrMapOvr>
  <p:transition spd="slow">
    <p:fade/>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Shape 129"/>
          <p:cNvSpPr txBox="1"/>
          <p:nvPr>
            <p:ph type="title"/>
          </p:nvPr>
        </p:nvSpPr>
        <p:spPr>
          <a:xfrm>
            <a:off x="471900" y="738725"/>
            <a:ext cx="8222100" cy="767700"/>
          </a:xfrm>
          <a:prstGeom prst="rect">
            <a:avLst/>
          </a:prstGeom>
          <a:noFill/>
          <a:ln>
            <a:noFill/>
          </a:ln>
        </p:spPr>
        <p:txBody>
          <a:bodyPr anchorCtr="0" anchor="b" bIns="91425" lIns="91425" rIns="91425" wrap="square" tIns="91425">
            <a:noAutofit/>
          </a:bodyPr>
          <a:lstStyle/>
          <a:p>
            <a:pPr indent="0" lvl="0" marL="0" marR="0" rtl="0" algn="l">
              <a:lnSpc>
                <a:spcPct val="100000"/>
              </a:lnSpc>
              <a:spcBef>
                <a:spcPts val="0"/>
              </a:spcBef>
              <a:spcAft>
                <a:spcPts val="0"/>
              </a:spcAft>
              <a:buClr>
                <a:schemeClr val="lt1"/>
              </a:buClr>
              <a:buSzPct val="25000"/>
              <a:buFont typeface="Roboto"/>
              <a:buNone/>
            </a:pPr>
            <a:r>
              <a:rPr b="0" i="0" lang="ru" sz="3200" u="none" cap="none" strike="noStrike">
                <a:solidFill>
                  <a:schemeClr val="lt1"/>
                </a:solidFill>
                <a:latin typeface="Roboto"/>
                <a:ea typeface="Roboto"/>
                <a:cs typeface="Roboto"/>
                <a:sym typeface="Roboto"/>
              </a:rPr>
              <a:t>HTTP. Структура. Стартовая строка ответа</a:t>
            </a:r>
          </a:p>
        </p:txBody>
      </p:sp>
      <p:sp>
        <p:nvSpPr>
          <p:cNvPr id="130" name="Shape 130"/>
          <p:cNvSpPr txBox="1"/>
          <p:nvPr>
            <p:ph idx="1" type="body"/>
          </p:nvPr>
        </p:nvSpPr>
        <p:spPr>
          <a:xfrm>
            <a:off x="471900" y="1919075"/>
            <a:ext cx="8222100" cy="27102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chemeClr val="lt2"/>
              </a:buClr>
              <a:buSzPct val="25000"/>
              <a:buFont typeface="Roboto"/>
              <a:buNone/>
            </a:pPr>
            <a:r>
              <a:rPr b="0" i="0" lang="ru" sz="1400" u="none" cap="none" strike="noStrike">
                <a:solidFill>
                  <a:schemeClr val="lt2"/>
                </a:solidFill>
                <a:latin typeface="Roboto"/>
                <a:ea typeface="Roboto"/>
                <a:cs typeface="Roboto"/>
                <a:sym typeface="Roboto"/>
              </a:rPr>
              <a:t>HTTP/Версия Код</a:t>
            </a:r>
            <a:r>
              <a:rPr lang="ru" sz="1400"/>
              <a:t>-</a:t>
            </a:r>
            <a:r>
              <a:rPr b="0" i="0" lang="ru" sz="1400" u="none" cap="none" strike="noStrike">
                <a:solidFill>
                  <a:schemeClr val="lt2"/>
                </a:solidFill>
                <a:latin typeface="Roboto"/>
                <a:ea typeface="Roboto"/>
                <a:cs typeface="Roboto"/>
                <a:sym typeface="Roboto"/>
              </a:rPr>
              <a:t>Состояния Пояснение</a:t>
            </a:r>
          </a:p>
          <a:p>
            <a:pPr indent="0" lvl="0" marL="0" marR="0" rtl="0" algn="l">
              <a:lnSpc>
                <a:spcPct val="100000"/>
              </a:lnSpc>
              <a:spcBef>
                <a:spcPts val="0"/>
              </a:spcBef>
              <a:spcAft>
                <a:spcPts val="0"/>
              </a:spcAft>
              <a:buClr>
                <a:schemeClr val="lt2"/>
              </a:buClr>
              <a:buSzPct val="25000"/>
              <a:buFont typeface="Roboto"/>
              <a:buNone/>
            </a:pPr>
            <a:r>
              <a:t/>
            </a:r>
            <a:endParaRPr b="0" i="0" sz="1400" u="none" cap="none" strike="noStrike">
              <a:solidFill>
                <a:schemeClr val="lt2"/>
              </a:solidFill>
              <a:latin typeface="Roboto"/>
              <a:ea typeface="Roboto"/>
              <a:cs typeface="Roboto"/>
              <a:sym typeface="Roboto"/>
            </a:endParaRPr>
          </a:p>
          <a:p>
            <a:pPr indent="0" lvl="0" marL="0" marR="0" rtl="0" algn="l">
              <a:lnSpc>
                <a:spcPct val="100000"/>
              </a:lnSpc>
              <a:spcBef>
                <a:spcPts val="0"/>
              </a:spcBef>
              <a:spcAft>
                <a:spcPts val="0"/>
              </a:spcAft>
              <a:buClr>
                <a:schemeClr val="lt2"/>
              </a:buClr>
              <a:buSzPct val="25000"/>
              <a:buFont typeface="Roboto"/>
              <a:buNone/>
            </a:pPr>
            <a:r>
              <a:t/>
            </a:r>
            <a:endParaRPr b="0" i="0" sz="1400" u="none" cap="none" strike="noStrike">
              <a:solidFill>
                <a:schemeClr val="lt2"/>
              </a:solidFill>
              <a:latin typeface="Roboto"/>
              <a:ea typeface="Roboto"/>
              <a:cs typeface="Roboto"/>
              <a:sym typeface="Roboto"/>
            </a:endParaRPr>
          </a:p>
          <a:p>
            <a:pPr indent="-317500" lvl="0" marL="457200" marR="0" rtl="0" algn="l">
              <a:lnSpc>
                <a:spcPct val="100000"/>
              </a:lnSpc>
              <a:spcBef>
                <a:spcPts val="0"/>
              </a:spcBef>
              <a:spcAft>
                <a:spcPts val="0"/>
              </a:spcAft>
              <a:buClr>
                <a:schemeClr val="lt2"/>
              </a:buClr>
              <a:buSzPct val="25000"/>
              <a:buFont typeface="Roboto"/>
              <a:buNone/>
            </a:pPr>
            <a:r>
              <a:rPr b="0" i="0" lang="ru" sz="1400" u="none" cap="none" strike="noStrike">
                <a:solidFill>
                  <a:schemeClr val="lt2"/>
                </a:solidFill>
                <a:latin typeface="Roboto"/>
                <a:ea typeface="Roboto"/>
                <a:cs typeface="Roboto"/>
                <a:sym typeface="Roboto"/>
              </a:rPr>
              <a:t>Версия — пара раздел</a:t>
            </a:r>
            <a:r>
              <a:rPr lang="ru" sz="1400"/>
              <a:t>е</a:t>
            </a:r>
            <a:r>
              <a:rPr b="0" i="0" lang="ru" sz="1400" u="none" cap="none" strike="noStrike">
                <a:solidFill>
                  <a:schemeClr val="lt2"/>
                </a:solidFill>
                <a:latin typeface="Roboto"/>
                <a:ea typeface="Roboto"/>
                <a:cs typeface="Roboto"/>
                <a:sym typeface="Roboto"/>
              </a:rPr>
              <a:t>нных точкой цифр как в запросе.</a:t>
            </a:r>
          </a:p>
          <a:p>
            <a:pPr indent="-317500" lvl="0" marL="457200" marR="0" rtl="0" algn="l">
              <a:lnSpc>
                <a:spcPct val="100000"/>
              </a:lnSpc>
              <a:spcBef>
                <a:spcPts val="0"/>
              </a:spcBef>
              <a:spcAft>
                <a:spcPts val="0"/>
              </a:spcAft>
              <a:buClr>
                <a:schemeClr val="lt2"/>
              </a:buClr>
              <a:buSzPct val="25000"/>
              <a:buFont typeface="Roboto"/>
              <a:buNone/>
            </a:pPr>
            <a:r>
              <a:rPr b="0" i="0" lang="ru" sz="1400" u="none" cap="none" strike="noStrike">
                <a:solidFill>
                  <a:schemeClr val="lt2"/>
                </a:solidFill>
                <a:latin typeface="Roboto"/>
                <a:ea typeface="Roboto"/>
                <a:cs typeface="Roboto"/>
                <a:sym typeface="Roboto"/>
              </a:rPr>
              <a:t>Код состояния (англ. Status Code) — три цифры. По коду состояния определяется дальнейшее содержимое сообщения и поведение клиента.</a:t>
            </a:r>
          </a:p>
          <a:p>
            <a:pPr indent="-317500" lvl="0" marL="457200" marR="0" rtl="0" algn="l">
              <a:lnSpc>
                <a:spcPct val="100000"/>
              </a:lnSpc>
              <a:spcBef>
                <a:spcPts val="0"/>
              </a:spcBef>
              <a:spcAft>
                <a:spcPts val="0"/>
              </a:spcAft>
              <a:buClr>
                <a:schemeClr val="lt2"/>
              </a:buClr>
              <a:buSzPct val="25000"/>
              <a:buFont typeface="Roboto"/>
              <a:buNone/>
            </a:pPr>
            <a:r>
              <a:rPr b="0" i="0" lang="ru" sz="1400" u="none" cap="none" strike="noStrike">
                <a:solidFill>
                  <a:schemeClr val="lt2"/>
                </a:solidFill>
                <a:latin typeface="Roboto"/>
                <a:ea typeface="Roboto"/>
                <a:cs typeface="Roboto"/>
                <a:sym typeface="Roboto"/>
              </a:rPr>
              <a:t>Пояснение (англ. Reason Phrase) — текстовое короткое пояснение к коду ответа для пользователя. Никак не влияет на сообщение и является необязательным.</a:t>
            </a:r>
          </a:p>
          <a:p>
            <a:pPr indent="0" lvl="0" marL="0" marR="0" rtl="0" algn="l">
              <a:lnSpc>
                <a:spcPct val="100000"/>
              </a:lnSpc>
              <a:spcBef>
                <a:spcPts val="0"/>
              </a:spcBef>
              <a:spcAft>
                <a:spcPts val="0"/>
              </a:spcAft>
              <a:buClr>
                <a:schemeClr val="lt2"/>
              </a:buClr>
              <a:buSzPct val="25000"/>
              <a:buFont typeface="Roboto"/>
              <a:buNone/>
            </a:pPr>
            <a:r>
              <a:t/>
            </a:r>
            <a:endParaRPr b="0" i="0" sz="1400" u="none" cap="none" strike="noStrike">
              <a:solidFill>
                <a:schemeClr val="lt2"/>
              </a:solidFill>
              <a:latin typeface="Roboto"/>
              <a:ea typeface="Roboto"/>
              <a:cs typeface="Roboto"/>
              <a:sym typeface="Roboto"/>
            </a:endParaRPr>
          </a:p>
        </p:txBody>
      </p:sp>
    </p:spTree>
  </p:cSld>
  <p:clrMapOvr>
    <a:masterClrMapping/>
  </p:clrMapOvr>
  <p:transition spd="slow">
    <p:fade/>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Shape 135"/>
          <p:cNvSpPr txBox="1"/>
          <p:nvPr>
            <p:ph type="title"/>
          </p:nvPr>
        </p:nvSpPr>
        <p:spPr>
          <a:xfrm>
            <a:off x="471900" y="738725"/>
            <a:ext cx="8222100" cy="767700"/>
          </a:xfrm>
          <a:prstGeom prst="rect">
            <a:avLst/>
          </a:prstGeom>
          <a:noFill/>
          <a:ln>
            <a:noFill/>
          </a:ln>
        </p:spPr>
        <p:txBody>
          <a:bodyPr anchorCtr="0" anchor="b" bIns="91425" lIns="91425" rIns="91425" wrap="square" tIns="91425">
            <a:noAutofit/>
          </a:bodyPr>
          <a:lstStyle/>
          <a:p>
            <a:pPr indent="0" lvl="0" marL="0" marR="0" rtl="0" algn="l">
              <a:lnSpc>
                <a:spcPct val="100000"/>
              </a:lnSpc>
              <a:spcBef>
                <a:spcPts val="0"/>
              </a:spcBef>
              <a:spcAft>
                <a:spcPts val="0"/>
              </a:spcAft>
              <a:buClr>
                <a:schemeClr val="lt1"/>
              </a:buClr>
              <a:buSzPct val="25000"/>
              <a:buFont typeface="Roboto"/>
              <a:buNone/>
            </a:pPr>
            <a:r>
              <a:rPr b="0" i="0" lang="ru" sz="3200" u="none" cap="none" strike="noStrike">
                <a:solidFill>
                  <a:schemeClr val="lt1"/>
                </a:solidFill>
                <a:latin typeface="Roboto"/>
                <a:ea typeface="Roboto"/>
                <a:cs typeface="Roboto"/>
                <a:sym typeface="Roboto"/>
              </a:rPr>
              <a:t>HTTP. Структура</a:t>
            </a:r>
          </a:p>
        </p:txBody>
      </p:sp>
      <p:pic>
        <p:nvPicPr>
          <p:cNvPr id="136" name="Shape 136"/>
          <p:cNvPicPr preferRelativeResize="0"/>
          <p:nvPr/>
        </p:nvPicPr>
        <p:blipFill rotWithShape="1">
          <a:blip r:embed="rId3">
            <a:alphaModFix/>
          </a:blip>
          <a:srcRect b="0" l="0" r="0" t="0"/>
          <a:stretch/>
        </p:blipFill>
        <p:spPr>
          <a:xfrm>
            <a:off x="2443950" y="1958675"/>
            <a:ext cx="3792975" cy="2653084"/>
          </a:xfrm>
          <a:prstGeom prst="rect">
            <a:avLst/>
          </a:prstGeom>
          <a:noFill/>
          <a:ln>
            <a:noFill/>
          </a:ln>
        </p:spPr>
      </p:pic>
    </p:spTree>
  </p:cSld>
  <p:clrMapOvr>
    <a:masterClrMapping/>
  </p:clrMapOvr>
  <p:transition spd="slow">
    <p:fade/>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Shape 141"/>
          <p:cNvSpPr txBox="1"/>
          <p:nvPr>
            <p:ph type="title"/>
          </p:nvPr>
        </p:nvSpPr>
        <p:spPr>
          <a:xfrm>
            <a:off x="471900" y="738725"/>
            <a:ext cx="8222100" cy="767700"/>
          </a:xfrm>
          <a:prstGeom prst="rect">
            <a:avLst/>
          </a:prstGeom>
          <a:noFill/>
          <a:ln>
            <a:noFill/>
          </a:ln>
        </p:spPr>
        <p:txBody>
          <a:bodyPr anchorCtr="0" anchor="b" bIns="91425" lIns="91425" rIns="91425" wrap="square" tIns="91425">
            <a:noAutofit/>
          </a:bodyPr>
          <a:lstStyle/>
          <a:p>
            <a:pPr indent="0" lvl="0" marL="0" marR="0" rtl="0" algn="l">
              <a:lnSpc>
                <a:spcPct val="100000"/>
              </a:lnSpc>
              <a:spcBef>
                <a:spcPts val="0"/>
              </a:spcBef>
              <a:spcAft>
                <a:spcPts val="0"/>
              </a:spcAft>
              <a:buClr>
                <a:schemeClr val="lt1"/>
              </a:buClr>
              <a:buSzPct val="25000"/>
              <a:buFont typeface="Roboto"/>
              <a:buNone/>
            </a:pPr>
            <a:r>
              <a:rPr b="0" i="0" lang="ru" sz="3200" u="none" cap="none" strike="noStrike">
                <a:solidFill>
                  <a:schemeClr val="lt1"/>
                </a:solidFill>
                <a:latin typeface="Roboto"/>
                <a:ea typeface="Roboto"/>
                <a:cs typeface="Roboto"/>
                <a:sym typeface="Roboto"/>
              </a:rPr>
              <a:t>HTTP. Методы</a:t>
            </a:r>
          </a:p>
        </p:txBody>
      </p:sp>
      <p:sp>
        <p:nvSpPr>
          <p:cNvPr id="142" name="Shape 142"/>
          <p:cNvSpPr txBox="1"/>
          <p:nvPr>
            <p:ph idx="1" type="body"/>
          </p:nvPr>
        </p:nvSpPr>
        <p:spPr>
          <a:xfrm>
            <a:off x="471900" y="1919075"/>
            <a:ext cx="8222100" cy="27102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chemeClr val="lt2"/>
              </a:buClr>
              <a:buSzPct val="25000"/>
              <a:buFont typeface="Roboto"/>
              <a:buNone/>
            </a:pPr>
            <a:r>
              <a:rPr b="0" i="0" lang="ru" sz="3000" u="none" cap="none" strike="noStrike">
                <a:solidFill>
                  <a:schemeClr val="lt2"/>
                </a:solidFill>
                <a:latin typeface="Roboto"/>
                <a:ea typeface="Roboto"/>
                <a:cs typeface="Roboto"/>
                <a:sym typeface="Roboto"/>
              </a:rPr>
              <a:t>Последовательность из любых символов, кроме управляющих и разделителей, указывающая на основную операцию над ресурсом. Метод представляет собой короткое английское слово, записаное заглавными буквами. Название метода чувствительно к регистру</a:t>
            </a:r>
          </a:p>
        </p:txBody>
      </p:sp>
    </p:spTree>
  </p:cSld>
  <p:clrMapOvr>
    <a:masterClrMapping/>
  </p:clrMapOvr>
  <p:transition spd="slow">
    <p:fade/>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Shape 147"/>
          <p:cNvSpPr txBox="1"/>
          <p:nvPr>
            <p:ph type="title"/>
          </p:nvPr>
        </p:nvSpPr>
        <p:spPr>
          <a:xfrm>
            <a:off x="471900" y="738725"/>
            <a:ext cx="8222100" cy="767700"/>
          </a:xfrm>
          <a:prstGeom prst="rect">
            <a:avLst/>
          </a:prstGeom>
          <a:noFill/>
          <a:ln>
            <a:noFill/>
          </a:ln>
        </p:spPr>
        <p:txBody>
          <a:bodyPr anchorCtr="0" anchor="b" bIns="91425" lIns="91425" rIns="91425" wrap="square" tIns="91425">
            <a:noAutofit/>
          </a:bodyPr>
          <a:lstStyle/>
          <a:p>
            <a:pPr indent="0" lvl="0" marL="0" marR="0" rtl="0" algn="l">
              <a:lnSpc>
                <a:spcPct val="100000"/>
              </a:lnSpc>
              <a:spcBef>
                <a:spcPts val="0"/>
              </a:spcBef>
              <a:spcAft>
                <a:spcPts val="0"/>
              </a:spcAft>
              <a:buClr>
                <a:schemeClr val="lt1"/>
              </a:buClr>
              <a:buSzPct val="25000"/>
              <a:buFont typeface="Roboto"/>
              <a:buNone/>
            </a:pPr>
            <a:r>
              <a:rPr b="0" i="0" lang="ru" sz="3200" u="none" cap="none" strike="noStrike">
                <a:solidFill>
                  <a:schemeClr val="lt1"/>
                </a:solidFill>
                <a:latin typeface="Roboto"/>
                <a:ea typeface="Roboto"/>
                <a:cs typeface="Roboto"/>
                <a:sym typeface="Roboto"/>
              </a:rPr>
              <a:t>HTTP. Методы</a:t>
            </a:r>
          </a:p>
        </p:txBody>
      </p:sp>
      <p:sp>
        <p:nvSpPr>
          <p:cNvPr id="148" name="Shape 148"/>
          <p:cNvSpPr txBox="1"/>
          <p:nvPr>
            <p:ph idx="1" type="body"/>
          </p:nvPr>
        </p:nvSpPr>
        <p:spPr>
          <a:xfrm>
            <a:off x="471900" y="1919075"/>
            <a:ext cx="8222100" cy="27102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chemeClr val="lt2"/>
              </a:buClr>
              <a:buSzPct val="25000"/>
              <a:buFont typeface="Roboto"/>
              <a:buNone/>
            </a:pPr>
            <a:r>
              <a:rPr b="0" i="0" lang="ru" sz="1800" u="none" cap="none" strike="noStrike">
                <a:solidFill>
                  <a:schemeClr val="lt2"/>
                </a:solidFill>
                <a:latin typeface="Roboto"/>
                <a:ea typeface="Roboto"/>
                <a:cs typeface="Roboto"/>
                <a:sym typeface="Roboto"/>
              </a:rPr>
              <a:t>Каждый сервер обязан поддерживать как минимум методы GET и HEAD. Если сервер не распознал указанный клиентом метод, то он должен вернуть статус 501 (Not Implemented). Если серверу метод известен, но он неприменим к конкретному ресурсу, то возвращается сообщение с кодом 405 (Method Not Allowed). В обоих случаях серверу следует включить в сообщение ответа заголовок Allow со списком поддерживаемых методов.</a:t>
            </a:r>
          </a:p>
          <a:p>
            <a:pPr indent="0" lvl="0" marL="0" marR="0" rtl="0" algn="l">
              <a:lnSpc>
                <a:spcPct val="100000"/>
              </a:lnSpc>
              <a:spcBef>
                <a:spcPts val="0"/>
              </a:spcBef>
              <a:spcAft>
                <a:spcPts val="0"/>
              </a:spcAft>
              <a:buClr>
                <a:schemeClr val="lt2"/>
              </a:buClr>
              <a:buSzPct val="25000"/>
              <a:buFont typeface="Roboto"/>
              <a:buNone/>
            </a:pPr>
            <a:r>
              <a:t/>
            </a:r>
            <a:endParaRPr b="0" i="0" sz="1800" u="none" cap="none" strike="noStrike">
              <a:solidFill>
                <a:schemeClr val="lt2"/>
              </a:solidFill>
              <a:latin typeface="Roboto"/>
              <a:ea typeface="Roboto"/>
              <a:cs typeface="Roboto"/>
              <a:sym typeface="Roboto"/>
            </a:endParaRPr>
          </a:p>
          <a:p>
            <a:pPr indent="0" lvl="0" marL="0" marR="0" rtl="0" algn="l">
              <a:lnSpc>
                <a:spcPct val="100000"/>
              </a:lnSpc>
              <a:spcBef>
                <a:spcPts val="0"/>
              </a:spcBef>
              <a:spcAft>
                <a:spcPts val="0"/>
              </a:spcAft>
              <a:buClr>
                <a:schemeClr val="lt2"/>
              </a:buClr>
              <a:buSzPct val="25000"/>
              <a:buFont typeface="Roboto"/>
              <a:buNone/>
            </a:pPr>
            <a:r>
              <a:rPr b="0" i="0" lang="ru" sz="1800" u="none" cap="none" strike="noStrike">
                <a:solidFill>
                  <a:schemeClr val="lt2"/>
                </a:solidFill>
                <a:latin typeface="Roboto"/>
                <a:ea typeface="Roboto"/>
                <a:cs typeface="Roboto"/>
                <a:sym typeface="Roboto"/>
              </a:rPr>
              <a:t>Кроме методов GET и HEAD, часто применяется метод POST.</a:t>
            </a:r>
          </a:p>
        </p:txBody>
      </p:sp>
    </p:spTree>
  </p:cSld>
  <p:clrMapOvr>
    <a:masterClrMapping/>
  </p:clrMapOvr>
  <p:transition spd="slow">
    <p:fade/>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Shape 153"/>
          <p:cNvSpPr txBox="1"/>
          <p:nvPr>
            <p:ph type="title"/>
          </p:nvPr>
        </p:nvSpPr>
        <p:spPr>
          <a:xfrm>
            <a:off x="471900" y="738725"/>
            <a:ext cx="8222100" cy="767700"/>
          </a:xfrm>
          <a:prstGeom prst="rect">
            <a:avLst/>
          </a:prstGeom>
          <a:noFill/>
          <a:ln>
            <a:noFill/>
          </a:ln>
        </p:spPr>
        <p:txBody>
          <a:bodyPr anchorCtr="0" anchor="b" bIns="91425" lIns="91425" rIns="91425" wrap="square" tIns="91425">
            <a:noAutofit/>
          </a:bodyPr>
          <a:lstStyle/>
          <a:p>
            <a:pPr indent="0" lvl="0" marL="0" marR="0" rtl="0" algn="l">
              <a:lnSpc>
                <a:spcPct val="100000"/>
              </a:lnSpc>
              <a:spcBef>
                <a:spcPts val="0"/>
              </a:spcBef>
              <a:spcAft>
                <a:spcPts val="0"/>
              </a:spcAft>
              <a:buClr>
                <a:schemeClr val="lt1"/>
              </a:buClr>
              <a:buSzPct val="25000"/>
              <a:buFont typeface="Roboto"/>
              <a:buNone/>
            </a:pPr>
            <a:r>
              <a:rPr b="0" i="0" lang="ru" sz="3200" u="none" cap="none" strike="noStrike">
                <a:solidFill>
                  <a:schemeClr val="lt1"/>
                </a:solidFill>
                <a:latin typeface="Roboto"/>
                <a:ea typeface="Roboto"/>
                <a:cs typeface="Roboto"/>
                <a:sym typeface="Roboto"/>
              </a:rPr>
              <a:t>HTTP. Методы</a:t>
            </a:r>
          </a:p>
        </p:txBody>
      </p:sp>
      <p:sp>
        <p:nvSpPr>
          <p:cNvPr id="154" name="Shape 154"/>
          <p:cNvSpPr txBox="1"/>
          <p:nvPr>
            <p:ph idx="1" type="body"/>
          </p:nvPr>
        </p:nvSpPr>
        <p:spPr>
          <a:xfrm>
            <a:off x="471900" y="1919075"/>
            <a:ext cx="8222100" cy="27102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chemeClr val="lt2"/>
              </a:buClr>
              <a:buSzPct val="25000"/>
              <a:buFont typeface="Roboto"/>
              <a:buNone/>
            </a:pPr>
            <a:r>
              <a:rPr b="0" i="0" lang="ru" sz="1800" u="none" cap="none" strike="noStrike">
                <a:solidFill>
                  <a:schemeClr val="lt2"/>
                </a:solidFill>
                <a:latin typeface="Roboto"/>
                <a:ea typeface="Roboto"/>
                <a:cs typeface="Roboto"/>
                <a:sym typeface="Roboto"/>
              </a:rPr>
              <a:t>OPTIONS</a:t>
            </a:r>
          </a:p>
          <a:p>
            <a:pPr indent="0" lvl="0" marL="0" marR="0" rtl="0" algn="l">
              <a:lnSpc>
                <a:spcPct val="100000"/>
              </a:lnSpc>
              <a:spcBef>
                <a:spcPts val="0"/>
              </a:spcBef>
              <a:spcAft>
                <a:spcPts val="0"/>
              </a:spcAft>
              <a:buClr>
                <a:schemeClr val="lt2"/>
              </a:buClr>
              <a:buSzPct val="25000"/>
              <a:buFont typeface="Roboto"/>
              <a:buNone/>
            </a:pPr>
            <a:r>
              <a:rPr b="0" i="0" lang="ru" sz="1800" u="none" cap="none" strike="noStrike">
                <a:solidFill>
                  <a:schemeClr val="lt2"/>
                </a:solidFill>
                <a:latin typeface="Roboto"/>
                <a:ea typeface="Roboto"/>
                <a:cs typeface="Roboto"/>
                <a:sym typeface="Roboto"/>
              </a:rPr>
              <a:t>GET</a:t>
            </a:r>
          </a:p>
          <a:p>
            <a:pPr indent="0" lvl="0" marL="0" marR="0" rtl="0" algn="l">
              <a:lnSpc>
                <a:spcPct val="100000"/>
              </a:lnSpc>
              <a:spcBef>
                <a:spcPts val="0"/>
              </a:spcBef>
              <a:spcAft>
                <a:spcPts val="0"/>
              </a:spcAft>
              <a:buClr>
                <a:schemeClr val="lt2"/>
              </a:buClr>
              <a:buSzPct val="25000"/>
              <a:buFont typeface="Roboto"/>
              <a:buNone/>
            </a:pPr>
            <a:r>
              <a:rPr b="0" i="0" lang="ru" sz="1800" u="none" cap="none" strike="noStrike">
                <a:solidFill>
                  <a:schemeClr val="lt2"/>
                </a:solidFill>
                <a:latin typeface="Roboto"/>
                <a:ea typeface="Roboto"/>
                <a:cs typeface="Roboto"/>
                <a:sym typeface="Roboto"/>
              </a:rPr>
              <a:t>HEAD</a:t>
            </a:r>
          </a:p>
          <a:p>
            <a:pPr indent="0" lvl="0" marL="0" marR="0" rtl="0" algn="l">
              <a:lnSpc>
                <a:spcPct val="100000"/>
              </a:lnSpc>
              <a:spcBef>
                <a:spcPts val="0"/>
              </a:spcBef>
              <a:spcAft>
                <a:spcPts val="0"/>
              </a:spcAft>
              <a:buClr>
                <a:schemeClr val="lt2"/>
              </a:buClr>
              <a:buSzPct val="25000"/>
              <a:buFont typeface="Roboto"/>
              <a:buNone/>
            </a:pPr>
            <a:r>
              <a:rPr b="0" i="0" lang="ru" sz="1800" u="none" cap="none" strike="noStrike">
                <a:solidFill>
                  <a:schemeClr val="lt2"/>
                </a:solidFill>
                <a:latin typeface="Roboto"/>
                <a:ea typeface="Roboto"/>
                <a:cs typeface="Roboto"/>
                <a:sym typeface="Roboto"/>
              </a:rPr>
              <a:t>POST</a:t>
            </a:r>
          </a:p>
          <a:p>
            <a:pPr indent="0" lvl="0" marL="0" marR="0" rtl="0" algn="l">
              <a:lnSpc>
                <a:spcPct val="100000"/>
              </a:lnSpc>
              <a:spcBef>
                <a:spcPts val="0"/>
              </a:spcBef>
              <a:spcAft>
                <a:spcPts val="0"/>
              </a:spcAft>
              <a:buClr>
                <a:schemeClr val="lt2"/>
              </a:buClr>
              <a:buSzPct val="25000"/>
              <a:buFont typeface="Roboto"/>
              <a:buNone/>
            </a:pPr>
            <a:r>
              <a:rPr b="0" i="0" lang="ru" sz="1800" u="none" cap="none" strike="noStrike">
                <a:solidFill>
                  <a:schemeClr val="lt2"/>
                </a:solidFill>
                <a:latin typeface="Roboto"/>
                <a:ea typeface="Roboto"/>
                <a:cs typeface="Roboto"/>
                <a:sym typeface="Roboto"/>
              </a:rPr>
              <a:t>PUT</a:t>
            </a:r>
          </a:p>
          <a:p>
            <a:pPr indent="0" lvl="0" marL="0" marR="0" rtl="0" algn="l">
              <a:lnSpc>
                <a:spcPct val="100000"/>
              </a:lnSpc>
              <a:spcBef>
                <a:spcPts val="0"/>
              </a:spcBef>
              <a:spcAft>
                <a:spcPts val="0"/>
              </a:spcAft>
              <a:buClr>
                <a:schemeClr val="lt2"/>
              </a:buClr>
              <a:buSzPct val="25000"/>
              <a:buFont typeface="Roboto"/>
              <a:buNone/>
            </a:pPr>
            <a:r>
              <a:rPr b="0" i="0" lang="ru" sz="1800" u="none" cap="none" strike="noStrike">
                <a:solidFill>
                  <a:schemeClr val="lt2"/>
                </a:solidFill>
                <a:latin typeface="Roboto"/>
                <a:ea typeface="Roboto"/>
                <a:cs typeface="Roboto"/>
                <a:sym typeface="Roboto"/>
              </a:rPr>
              <a:t>PATCH</a:t>
            </a:r>
          </a:p>
          <a:p>
            <a:pPr indent="0" lvl="0" marL="0" marR="0" rtl="0" algn="l">
              <a:lnSpc>
                <a:spcPct val="100000"/>
              </a:lnSpc>
              <a:spcBef>
                <a:spcPts val="0"/>
              </a:spcBef>
              <a:spcAft>
                <a:spcPts val="0"/>
              </a:spcAft>
              <a:buClr>
                <a:schemeClr val="lt2"/>
              </a:buClr>
              <a:buSzPct val="25000"/>
              <a:buFont typeface="Roboto"/>
              <a:buNone/>
            </a:pPr>
            <a:r>
              <a:rPr b="0" i="0" lang="ru" sz="1800" u="none" cap="none" strike="noStrike">
                <a:solidFill>
                  <a:schemeClr val="lt2"/>
                </a:solidFill>
                <a:latin typeface="Roboto"/>
                <a:ea typeface="Roboto"/>
                <a:cs typeface="Roboto"/>
                <a:sym typeface="Roboto"/>
              </a:rPr>
              <a:t>DELETE</a:t>
            </a:r>
          </a:p>
          <a:p>
            <a:pPr indent="0" lvl="0" marL="0" marR="0" rtl="0" algn="l">
              <a:lnSpc>
                <a:spcPct val="100000"/>
              </a:lnSpc>
              <a:spcBef>
                <a:spcPts val="0"/>
              </a:spcBef>
              <a:spcAft>
                <a:spcPts val="0"/>
              </a:spcAft>
              <a:buClr>
                <a:schemeClr val="lt2"/>
              </a:buClr>
              <a:buSzPct val="25000"/>
              <a:buFont typeface="Roboto"/>
              <a:buNone/>
            </a:pPr>
            <a:r>
              <a:rPr b="0" i="0" lang="ru" sz="1800" u="none" cap="none" strike="noStrike">
                <a:solidFill>
                  <a:schemeClr val="lt2"/>
                </a:solidFill>
                <a:latin typeface="Roboto"/>
                <a:ea typeface="Roboto"/>
                <a:cs typeface="Roboto"/>
                <a:sym typeface="Roboto"/>
              </a:rPr>
              <a:t>TRACE</a:t>
            </a:r>
          </a:p>
          <a:p>
            <a:pPr indent="0" lvl="0" marL="0" marR="0" rtl="0" algn="l">
              <a:lnSpc>
                <a:spcPct val="100000"/>
              </a:lnSpc>
              <a:spcBef>
                <a:spcPts val="0"/>
              </a:spcBef>
              <a:spcAft>
                <a:spcPts val="0"/>
              </a:spcAft>
              <a:buClr>
                <a:schemeClr val="lt2"/>
              </a:buClr>
              <a:buSzPct val="25000"/>
              <a:buFont typeface="Roboto"/>
              <a:buNone/>
            </a:pPr>
            <a:r>
              <a:rPr b="0" i="0" lang="ru" sz="1800" u="none" cap="none" strike="noStrike">
                <a:solidFill>
                  <a:schemeClr val="lt2"/>
                </a:solidFill>
                <a:latin typeface="Roboto"/>
                <a:ea typeface="Roboto"/>
                <a:cs typeface="Roboto"/>
                <a:sym typeface="Roboto"/>
              </a:rPr>
              <a:t>CONNECT</a:t>
            </a:r>
          </a:p>
        </p:txBody>
      </p:sp>
    </p:spTree>
  </p:cSld>
  <p:clrMapOvr>
    <a:masterClrMapping/>
  </p:clrMapOvr>
  <p:transition spd="slow">
    <p:fade/>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Shape 159"/>
          <p:cNvSpPr txBox="1"/>
          <p:nvPr>
            <p:ph type="title"/>
          </p:nvPr>
        </p:nvSpPr>
        <p:spPr>
          <a:xfrm>
            <a:off x="471900" y="738725"/>
            <a:ext cx="8222100" cy="767700"/>
          </a:xfrm>
          <a:prstGeom prst="rect">
            <a:avLst/>
          </a:prstGeom>
          <a:noFill/>
          <a:ln>
            <a:noFill/>
          </a:ln>
        </p:spPr>
        <p:txBody>
          <a:bodyPr anchorCtr="0" anchor="b" bIns="91425" lIns="91425" rIns="91425" wrap="square" tIns="91425">
            <a:noAutofit/>
          </a:bodyPr>
          <a:lstStyle/>
          <a:p>
            <a:pPr indent="0" lvl="0" marL="0" marR="0" rtl="0" algn="l">
              <a:lnSpc>
                <a:spcPct val="100000"/>
              </a:lnSpc>
              <a:spcBef>
                <a:spcPts val="0"/>
              </a:spcBef>
              <a:spcAft>
                <a:spcPts val="0"/>
              </a:spcAft>
              <a:buClr>
                <a:schemeClr val="lt1"/>
              </a:buClr>
              <a:buSzPct val="25000"/>
              <a:buFont typeface="Roboto"/>
              <a:buNone/>
            </a:pPr>
            <a:r>
              <a:rPr b="0" i="0" lang="ru" sz="3200" u="none" cap="none" strike="noStrike">
                <a:solidFill>
                  <a:schemeClr val="lt1"/>
                </a:solidFill>
                <a:latin typeface="Roboto"/>
                <a:ea typeface="Roboto"/>
                <a:cs typeface="Roboto"/>
                <a:sym typeface="Roboto"/>
              </a:rPr>
              <a:t>HTTP. Методы</a:t>
            </a:r>
          </a:p>
        </p:txBody>
      </p:sp>
      <p:sp>
        <p:nvSpPr>
          <p:cNvPr id="160" name="Shape 160"/>
          <p:cNvSpPr txBox="1"/>
          <p:nvPr>
            <p:ph idx="1" type="body"/>
          </p:nvPr>
        </p:nvSpPr>
        <p:spPr>
          <a:xfrm>
            <a:off x="471900" y="1919075"/>
            <a:ext cx="8222100" cy="27102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chemeClr val="lt2"/>
              </a:buClr>
              <a:buSzPct val="25000"/>
              <a:buFont typeface="Roboto"/>
              <a:buNone/>
            </a:pPr>
            <a:r>
              <a:rPr b="1" i="0" lang="ru" sz="1800" u="none" cap="none" strike="noStrike">
                <a:solidFill>
                  <a:schemeClr val="lt2"/>
                </a:solidFill>
                <a:latin typeface="Roboto"/>
                <a:ea typeface="Roboto"/>
                <a:cs typeface="Roboto"/>
                <a:sym typeface="Roboto"/>
              </a:rPr>
              <a:t>OPTIONS</a:t>
            </a:r>
          </a:p>
          <a:p>
            <a:pPr indent="0" lvl="0" marL="0" marR="0" rtl="0" algn="l">
              <a:lnSpc>
                <a:spcPct val="100000"/>
              </a:lnSpc>
              <a:spcBef>
                <a:spcPts val="0"/>
              </a:spcBef>
              <a:spcAft>
                <a:spcPts val="0"/>
              </a:spcAft>
              <a:buClr>
                <a:schemeClr val="lt2"/>
              </a:buClr>
              <a:buSzPct val="25000"/>
              <a:buFont typeface="Roboto"/>
              <a:buNone/>
            </a:pPr>
            <a:r>
              <a:rPr b="0" i="0" lang="ru" sz="1800" u="none" cap="none" strike="noStrike">
                <a:solidFill>
                  <a:schemeClr val="lt2"/>
                </a:solidFill>
                <a:latin typeface="Roboto"/>
                <a:ea typeface="Roboto"/>
                <a:cs typeface="Roboto"/>
                <a:sym typeface="Roboto"/>
              </a:rPr>
              <a:t>Используется для определения возможностей веб-сервера или параметров соединения для конкретного ресурса. В ответ серверу следует включить заголовок Allow со списком поддерживаемых методов. Также в заголовке ответа может включаться информация о поддерживаемых расширениях.</a:t>
            </a:r>
          </a:p>
          <a:p>
            <a:pPr indent="0" lvl="0" marL="0" marR="0" rtl="0" algn="l">
              <a:lnSpc>
                <a:spcPct val="100000"/>
              </a:lnSpc>
              <a:spcBef>
                <a:spcPts val="0"/>
              </a:spcBef>
              <a:spcAft>
                <a:spcPts val="0"/>
              </a:spcAft>
              <a:buClr>
                <a:schemeClr val="lt2"/>
              </a:buClr>
              <a:buSzPct val="25000"/>
              <a:buFont typeface="Roboto"/>
              <a:buNone/>
            </a:pPr>
            <a:r>
              <a:rPr b="0" i="0" lang="ru" sz="1800" u="none" cap="none" strike="noStrike">
                <a:solidFill>
                  <a:schemeClr val="lt2"/>
                </a:solidFill>
                <a:latin typeface="Roboto"/>
                <a:ea typeface="Roboto"/>
                <a:cs typeface="Roboto"/>
                <a:sym typeface="Roboto"/>
              </a:rPr>
              <a:t>Результат выполнения этого метода не кэшируется</a:t>
            </a:r>
          </a:p>
        </p:txBody>
      </p:sp>
    </p:spTree>
  </p:cSld>
  <p:clrMapOvr>
    <a:masterClrMapping/>
  </p:clrMapOvr>
  <p:transition spd="slow">
    <p:fade/>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Shape 165"/>
          <p:cNvSpPr txBox="1"/>
          <p:nvPr>
            <p:ph type="title"/>
          </p:nvPr>
        </p:nvSpPr>
        <p:spPr>
          <a:xfrm>
            <a:off x="471900" y="738725"/>
            <a:ext cx="8222100" cy="767700"/>
          </a:xfrm>
          <a:prstGeom prst="rect">
            <a:avLst/>
          </a:prstGeom>
          <a:noFill/>
          <a:ln>
            <a:noFill/>
          </a:ln>
        </p:spPr>
        <p:txBody>
          <a:bodyPr anchorCtr="0" anchor="b" bIns="91425" lIns="91425" rIns="91425" wrap="square" tIns="91425">
            <a:noAutofit/>
          </a:bodyPr>
          <a:lstStyle/>
          <a:p>
            <a:pPr indent="0" lvl="0" marL="0" marR="0" rtl="0" algn="l">
              <a:lnSpc>
                <a:spcPct val="100000"/>
              </a:lnSpc>
              <a:spcBef>
                <a:spcPts val="0"/>
              </a:spcBef>
              <a:spcAft>
                <a:spcPts val="0"/>
              </a:spcAft>
              <a:buClr>
                <a:schemeClr val="lt1"/>
              </a:buClr>
              <a:buSzPct val="25000"/>
              <a:buFont typeface="Roboto"/>
              <a:buNone/>
            </a:pPr>
            <a:r>
              <a:rPr b="0" i="0" lang="ru" sz="3200" u="none" cap="none" strike="noStrike">
                <a:solidFill>
                  <a:schemeClr val="lt1"/>
                </a:solidFill>
                <a:latin typeface="Roboto"/>
                <a:ea typeface="Roboto"/>
                <a:cs typeface="Roboto"/>
                <a:sym typeface="Roboto"/>
              </a:rPr>
              <a:t>HTTP. Методы</a:t>
            </a:r>
          </a:p>
        </p:txBody>
      </p:sp>
      <p:sp>
        <p:nvSpPr>
          <p:cNvPr id="166" name="Shape 166"/>
          <p:cNvSpPr txBox="1"/>
          <p:nvPr>
            <p:ph idx="1" type="body"/>
          </p:nvPr>
        </p:nvSpPr>
        <p:spPr>
          <a:xfrm>
            <a:off x="471900" y="1919075"/>
            <a:ext cx="8222100" cy="27102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chemeClr val="lt2"/>
              </a:buClr>
              <a:buSzPct val="25000"/>
              <a:buFont typeface="Roboto"/>
              <a:buNone/>
            </a:pPr>
            <a:r>
              <a:rPr b="1" i="0" lang="ru" sz="1400" u="none" cap="none" strike="noStrike">
                <a:solidFill>
                  <a:schemeClr val="lt2"/>
                </a:solidFill>
                <a:latin typeface="Roboto"/>
                <a:ea typeface="Roboto"/>
                <a:cs typeface="Roboto"/>
                <a:sym typeface="Roboto"/>
              </a:rPr>
              <a:t>GET</a:t>
            </a:r>
          </a:p>
          <a:p>
            <a:pPr indent="0" lvl="0" marL="0" marR="0" rtl="0" algn="l">
              <a:lnSpc>
                <a:spcPct val="100000"/>
              </a:lnSpc>
              <a:spcBef>
                <a:spcPts val="0"/>
              </a:spcBef>
              <a:spcAft>
                <a:spcPts val="0"/>
              </a:spcAft>
              <a:buClr>
                <a:schemeClr val="lt2"/>
              </a:buClr>
              <a:buSzPct val="25000"/>
              <a:buFont typeface="Roboto"/>
              <a:buNone/>
            </a:pPr>
            <a:r>
              <a:rPr b="0" i="0" lang="ru" sz="1400" u="none" cap="none" strike="noStrike">
                <a:solidFill>
                  <a:schemeClr val="lt2"/>
                </a:solidFill>
                <a:latin typeface="Roboto"/>
                <a:ea typeface="Roboto"/>
                <a:cs typeface="Roboto"/>
                <a:sym typeface="Roboto"/>
              </a:rPr>
              <a:t>Используется для запроса содержимого указанного ресурса. С помощью метода GET можно также начать какой-либо процесс. В этом случае в тело ответного сообщения следует включить информацию о ходе выполнения процесса.</a:t>
            </a:r>
          </a:p>
          <a:p>
            <a:pPr indent="0" lvl="0" marL="0" marR="0" rtl="0" algn="l">
              <a:lnSpc>
                <a:spcPct val="100000"/>
              </a:lnSpc>
              <a:spcBef>
                <a:spcPts val="0"/>
              </a:spcBef>
              <a:spcAft>
                <a:spcPts val="0"/>
              </a:spcAft>
              <a:buClr>
                <a:schemeClr val="lt2"/>
              </a:buClr>
              <a:buSzPct val="25000"/>
              <a:buFont typeface="Roboto"/>
              <a:buNone/>
            </a:pPr>
            <a:r>
              <a:t/>
            </a:r>
            <a:endParaRPr b="0" i="0" sz="1400" u="none" cap="none" strike="noStrike">
              <a:solidFill>
                <a:schemeClr val="lt2"/>
              </a:solidFill>
              <a:latin typeface="Roboto"/>
              <a:ea typeface="Roboto"/>
              <a:cs typeface="Roboto"/>
              <a:sym typeface="Roboto"/>
            </a:endParaRPr>
          </a:p>
          <a:p>
            <a:pPr indent="0" lvl="0" marL="0" marR="0" rtl="0" algn="l">
              <a:lnSpc>
                <a:spcPct val="100000"/>
              </a:lnSpc>
              <a:spcBef>
                <a:spcPts val="0"/>
              </a:spcBef>
              <a:spcAft>
                <a:spcPts val="0"/>
              </a:spcAft>
              <a:buClr>
                <a:schemeClr val="lt2"/>
              </a:buClr>
              <a:buSzPct val="25000"/>
              <a:buFont typeface="Roboto"/>
              <a:buNone/>
            </a:pPr>
            <a:r>
              <a:rPr b="0" i="0" lang="ru" sz="1400" u="none" cap="none" strike="noStrike">
                <a:solidFill>
                  <a:schemeClr val="lt2"/>
                </a:solidFill>
                <a:latin typeface="Roboto"/>
                <a:ea typeface="Roboto"/>
                <a:cs typeface="Roboto"/>
                <a:sym typeface="Roboto"/>
              </a:rPr>
              <a:t>Клиент может передавать параметры выполнения запроса в URI целевого ресурса после символа «?»:</a:t>
            </a:r>
          </a:p>
          <a:p>
            <a:pPr indent="0" lvl="0" marL="0" marR="0" rtl="0" algn="l">
              <a:lnSpc>
                <a:spcPct val="100000"/>
              </a:lnSpc>
              <a:spcBef>
                <a:spcPts val="0"/>
              </a:spcBef>
              <a:spcAft>
                <a:spcPts val="0"/>
              </a:spcAft>
              <a:buClr>
                <a:schemeClr val="lt2"/>
              </a:buClr>
              <a:buSzPct val="25000"/>
              <a:buFont typeface="Roboto"/>
              <a:buNone/>
            </a:pPr>
            <a:r>
              <a:rPr b="0" i="0" lang="ru" sz="1400" u="none" cap="none" strike="noStrike">
                <a:solidFill>
                  <a:schemeClr val="lt2"/>
                </a:solidFill>
                <a:latin typeface="Roboto"/>
                <a:ea typeface="Roboto"/>
                <a:cs typeface="Roboto"/>
                <a:sym typeface="Roboto"/>
              </a:rPr>
              <a:t>GET /path/resource?param1=value1&amp;param2=value2 HTTP/1.1</a:t>
            </a:r>
          </a:p>
          <a:p>
            <a:pPr indent="0" lvl="0" marL="0" marR="0" rtl="0" algn="l">
              <a:lnSpc>
                <a:spcPct val="100000"/>
              </a:lnSpc>
              <a:spcBef>
                <a:spcPts val="0"/>
              </a:spcBef>
              <a:spcAft>
                <a:spcPts val="0"/>
              </a:spcAft>
              <a:buClr>
                <a:schemeClr val="lt2"/>
              </a:buClr>
              <a:buSzPct val="25000"/>
              <a:buFont typeface="Roboto"/>
              <a:buNone/>
            </a:pPr>
            <a:r>
              <a:t/>
            </a:r>
            <a:endParaRPr b="0" i="0" sz="1400" u="none" cap="none" strike="noStrike">
              <a:solidFill>
                <a:schemeClr val="lt2"/>
              </a:solidFill>
              <a:latin typeface="Roboto"/>
              <a:ea typeface="Roboto"/>
              <a:cs typeface="Roboto"/>
              <a:sym typeface="Roboto"/>
            </a:endParaRPr>
          </a:p>
          <a:p>
            <a:pPr indent="0" lvl="0" marL="0" marR="0" rtl="0" algn="l">
              <a:lnSpc>
                <a:spcPct val="100000"/>
              </a:lnSpc>
              <a:spcBef>
                <a:spcPts val="0"/>
              </a:spcBef>
              <a:spcAft>
                <a:spcPts val="0"/>
              </a:spcAft>
              <a:buClr>
                <a:schemeClr val="lt2"/>
              </a:buClr>
              <a:buSzPct val="25000"/>
              <a:buFont typeface="Roboto"/>
              <a:buNone/>
            </a:pPr>
            <a:r>
              <a:rPr b="0" i="0" lang="ru" sz="1400" u="none" cap="none" strike="noStrike">
                <a:solidFill>
                  <a:schemeClr val="lt2"/>
                </a:solidFill>
                <a:latin typeface="Roboto"/>
                <a:ea typeface="Roboto"/>
                <a:cs typeface="Roboto"/>
                <a:sym typeface="Roboto"/>
              </a:rPr>
              <a:t>Согласно стандарту HTTP, запросы типа GET считаются </a:t>
            </a:r>
            <a:r>
              <a:rPr b="1" i="0" lang="ru" sz="1400" u="none" cap="none" strike="noStrike">
                <a:solidFill>
                  <a:schemeClr val="lt2"/>
                </a:solidFill>
                <a:latin typeface="Roboto"/>
                <a:ea typeface="Roboto"/>
                <a:cs typeface="Roboto"/>
                <a:sym typeface="Roboto"/>
              </a:rPr>
              <a:t>идемпотентными</a:t>
            </a:r>
          </a:p>
        </p:txBody>
      </p:sp>
    </p:spTree>
  </p:cSld>
  <p:clrMapOvr>
    <a:masterClrMapping/>
  </p:clrMapOvr>
  <p:transition spd="slow">
    <p:fade/>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Shape 171"/>
          <p:cNvSpPr txBox="1"/>
          <p:nvPr>
            <p:ph type="title"/>
          </p:nvPr>
        </p:nvSpPr>
        <p:spPr>
          <a:xfrm>
            <a:off x="471900" y="738725"/>
            <a:ext cx="8222100" cy="767700"/>
          </a:xfrm>
          <a:prstGeom prst="rect">
            <a:avLst/>
          </a:prstGeom>
          <a:noFill/>
          <a:ln>
            <a:noFill/>
          </a:ln>
        </p:spPr>
        <p:txBody>
          <a:bodyPr anchorCtr="0" anchor="b" bIns="91425" lIns="91425" rIns="91425" wrap="square" tIns="91425">
            <a:noAutofit/>
          </a:bodyPr>
          <a:lstStyle/>
          <a:p>
            <a:pPr indent="0" lvl="0" marL="0" marR="0" rtl="0" algn="l">
              <a:lnSpc>
                <a:spcPct val="100000"/>
              </a:lnSpc>
              <a:spcBef>
                <a:spcPts val="0"/>
              </a:spcBef>
              <a:spcAft>
                <a:spcPts val="0"/>
              </a:spcAft>
              <a:buClr>
                <a:schemeClr val="lt1"/>
              </a:buClr>
              <a:buSzPct val="25000"/>
              <a:buFont typeface="Roboto"/>
              <a:buNone/>
            </a:pPr>
            <a:r>
              <a:rPr b="0" i="0" lang="ru" sz="3200" u="none" cap="none" strike="noStrike">
                <a:solidFill>
                  <a:schemeClr val="lt1"/>
                </a:solidFill>
                <a:latin typeface="Roboto"/>
                <a:ea typeface="Roboto"/>
                <a:cs typeface="Roboto"/>
                <a:sym typeface="Roboto"/>
              </a:rPr>
              <a:t>HTTP. Методы</a:t>
            </a:r>
          </a:p>
        </p:txBody>
      </p:sp>
      <p:sp>
        <p:nvSpPr>
          <p:cNvPr id="172" name="Shape 172"/>
          <p:cNvSpPr txBox="1"/>
          <p:nvPr>
            <p:ph idx="1" type="body"/>
          </p:nvPr>
        </p:nvSpPr>
        <p:spPr>
          <a:xfrm>
            <a:off x="471900" y="1919075"/>
            <a:ext cx="8222100" cy="27102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chemeClr val="lt2"/>
              </a:buClr>
              <a:buSzPct val="25000"/>
              <a:buFont typeface="Roboto"/>
              <a:buNone/>
            </a:pPr>
            <a:r>
              <a:rPr b="1" i="0" lang="ru" sz="1800" u="none" cap="none" strike="noStrike">
                <a:solidFill>
                  <a:schemeClr val="lt2"/>
                </a:solidFill>
                <a:latin typeface="Roboto"/>
                <a:ea typeface="Roboto"/>
                <a:cs typeface="Roboto"/>
                <a:sym typeface="Roboto"/>
              </a:rPr>
              <a:t>HEAD</a:t>
            </a:r>
          </a:p>
          <a:p>
            <a:pPr indent="0" lvl="0" marL="0" marR="0" rtl="0" algn="l">
              <a:lnSpc>
                <a:spcPct val="100000"/>
              </a:lnSpc>
              <a:spcBef>
                <a:spcPts val="0"/>
              </a:spcBef>
              <a:spcAft>
                <a:spcPts val="0"/>
              </a:spcAft>
              <a:buClr>
                <a:schemeClr val="lt2"/>
              </a:buClr>
              <a:buSzPct val="25000"/>
              <a:buFont typeface="Roboto"/>
              <a:buNone/>
            </a:pPr>
            <a:r>
              <a:rPr b="0" i="0" lang="ru" sz="1800" u="none" cap="none" strike="noStrike">
                <a:solidFill>
                  <a:schemeClr val="lt2"/>
                </a:solidFill>
                <a:latin typeface="Roboto"/>
                <a:ea typeface="Roboto"/>
                <a:cs typeface="Roboto"/>
                <a:sym typeface="Roboto"/>
              </a:rPr>
              <a:t>Аналогичен методу GET, за исключением того, что в ответе сервера отсутствует тело. Запрос HEAD обычно применяется для извлечения метаданных, проверки наличия ресурса (валидация URL) и чтобы узнать, не изменился ли он с момента последнего обращения.</a:t>
            </a:r>
          </a:p>
          <a:p>
            <a:pPr indent="0" lvl="0" marL="0" marR="0" rtl="0" algn="l">
              <a:lnSpc>
                <a:spcPct val="100000"/>
              </a:lnSpc>
              <a:spcBef>
                <a:spcPts val="0"/>
              </a:spcBef>
              <a:spcAft>
                <a:spcPts val="0"/>
              </a:spcAft>
              <a:buClr>
                <a:schemeClr val="lt2"/>
              </a:buClr>
              <a:buSzPct val="25000"/>
              <a:buFont typeface="Roboto"/>
              <a:buNone/>
            </a:pPr>
            <a:r>
              <a:t/>
            </a:r>
            <a:endParaRPr b="0" i="0" sz="1800" u="none" cap="none" strike="noStrike">
              <a:solidFill>
                <a:schemeClr val="lt2"/>
              </a:solidFill>
              <a:latin typeface="Roboto"/>
              <a:ea typeface="Roboto"/>
              <a:cs typeface="Roboto"/>
              <a:sym typeface="Roboto"/>
            </a:endParaRPr>
          </a:p>
          <a:p>
            <a:pPr indent="0" lvl="0" marL="0" marR="0" rtl="0" algn="l">
              <a:lnSpc>
                <a:spcPct val="100000"/>
              </a:lnSpc>
              <a:spcBef>
                <a:spcPts val="0"/>
              </a:spcBef>
              <a:spcAft>
                <a:spcPts val="0"/>
              </a:spcAft>
              <a:buClr>
                <a:schemeClr val="lt2"/>
              </a:buClr>
              <a:buSzPct val="25000"/>
              <a:buFont typeface="Roboto"/>
              <a:buNone/>
            </a:pPr>
            <a:r>
              <a:rPr b="0" i="0" lang="ru" sz="1800" u="none" cap="none" strike="noStrike">
                <a:solidFill>
                  <a:schemeClr val="lt2"/>
                </a:solidFill>
                <a:latin typeface="Roboto"/>
                <a:ea typeface="Roboto"/>
                <a:cs typeface="Roboto"/>
                <a:sym typeface="Roboto"/>
              </a:rPr>
              <a:t>Заголовки ответа могут кэшироваться. При несовпадении метаданных ресурса с соответствующей информацией в кэше копия ресурса помечается как устаревшая</a:t>
            </a:r>
          </a:p>
        </p:txBody>
      </p:sp>
    </p:spTree>
  </p:cSld>
  <p:clrMapOvr>
    <a:masterClrMapping/>
  </p:clrMapOvr>
  <p:transition spd="slow">
    <p:fade/>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Shape 177"/>
          <p:cNvSpPr txBox="1"/>
          <p:nvPr>
            <p:ph type="title"/>
          </p:nvPr>
        </p:nvSpPr>
        <p:spPr>
          <a:xfrm>
            <a:off x="471900" y="738725"/>
            <a:ext cx="8222100" cy="767700"/>
          </a:xfrm>
          <a:prstGeom prst="rect">
            <a:avLst/>
          </a:prstGeom>
          <a:noFill/>
          <a:ln>
            <a:noFill/>
          </a:ln>
        </p:spPr>
        <p:txBody>
          <a:bodyPr anchorCtr="0" anchor="b" bIns="91425" lIns="91425" rIns="91425" wrap="square" tIns="91425">
            <a:noAutofit/>
          </a:bodyPr>
          <a:lstStyle/>
          <a:p>
            <a:pPr indent="0" lvl="0" marL="0" marR="0" rtl="0" algn="l">
              <a:lnSpc>
                <a:spcPct val="100000"/>
              </a:lnSpc>
              <a:spcBef>
                <a:spcPts val="0"/>
              </a:spcBef>
              <a:spcAft>
                <a:spcPts val="0"/>
              </a:spcAft>
              <a:buClr>
                <a:schemeClr val="lt1"/>
              </a:buClr>
              <a:buSzPct val="25000"/>
              <a:buFont typeface="Roboto"/>
              <a:buNone/>
            </a:pPr>
            <a:r>
              <a:rPr b="0" i="0" lang="ru" sz="3200" u="none" cap="none" strike="noStrike">
                <a:solidFill>
                  <a:schemeClr val="lt1"/>
                </a:solidFill>
                <a:latin typeface="Roboto"/>
                <a:ea typeface="Roboto"/>
                <a:cs typeface="Roboto"/>
                <a:sym typeface="Roboto"/>
              </a:rPr>
              <a:t>HTTP. Методы</a:t>
            </a:r>
          </a:p>
        </p:txBody>
      </p:sp>
      <p:sp>
        <p:nvSpPr>
          <p:cNvPr id="178" name="Shape 178"/>
          <p:cNvSpPr txBox="1"/>
          <p:nvPr>
            <p:ph idx="1" type="body"/>
          </p:nvPr>
        </p:nvSpPr>
        <p:spPr>
          <a:xfrm>
            <a:off x="471900" y="1919075"/>
            <a:ext cx="8222100" cy="27102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chemeClr val="lt2"/>
              </a:buClr>
              <a:buSzPct val="25000"/>
              <a:buFont typeface="Roboto"/>
              <a:buNone/>
            </a:pPr>
            <a:r>
              <a:rPr b="1" i="0" lang="ru" sz="1400" u="none" cap="none" strike="noStrike">
                <a:solidFill>
                  <a:schemeClr val="lt2"/>
                </a:solidFill>
                <a:latin typeface="Roboto"/>
                <a:ea typeface="Roboto"/>
                <a:cs typeface="Roboto"/>
                <a:sym typeface="Roboto"/>
              </a:rPr>
              <a:t>POST</a:t>
            </a:r>
          </a:p>
          <a:p>
            <a:pPr indent="0" lvl="0" marL="0" marR="0" rtl="0" algn="l">
              <a:lnSpc>
                <a:spcPct val="100000"/>
              </a:lnSpc>
              <a:spcBef>
                <a:spcPts val="0"/>
              </a:spcBef>
              <a:spcAft>
                <a:spcPts val="0"/>
              </a:spcAft>
              <a:buClr>
                <a:schemeClr val="lt2"/>
              </a:buClr>
              <a:buSzPct val="25000"/>
              <a:buFont typeface="Roboto"/>
              <a:buNone/>
            </a:pPr>
            <a:r>
              <a:rPr b="0" i="0" lang="ru" sz="1200" u="none" cap="none" strike="noStrike">
                <a:solidFill>
                  <a:schemeClr val="lt2"/>
                </a:solidFill>
                <a:latin typeface="Roboto"/>
                <a:ea typeface="Roboto"/>
                <a:cs typeface="Roboto"/>
                <a:sym typeface="Roboto"/>
              </a:rPr>
              <a:t>Применяется для передачи пользовательских данных заданному ресурсу. Например, в блогах посетители обычно могут вводить свои комментарии к записям в HTML-форму, после чего они передаются серверу методом POST и он помещает их на страницу. При этом передаваемые данные (в примере с блогами — текст комментария) включаются в тело запроса. Аналогично с помощью метода POST обычно загружаются файлы на сервер.</a:t>
            </a:r>
          </a:p>
          <a:p>
            <a:pPr indent="0" lvl="0" marL="0" marR="0" rtl="0" algn="l">
              <a:lnSpc>
                <a:spcPct val="100000"/>
              </a:lnSpc>
              <a:spcBef>
                <a:spcPts val="0"/>
              </a:spcBef>
              <a:spcAft>
                <a:spcPts val="0"/>
              </a:spcAft>
              <a:buClr>
                <a:schemeClr val="lt2"/>
              </a:buClr>
              <a:buSzPct val="25000"/>
              <a:buFont typeface="Roboto"/>
              <a:buNone/>
            </a:pPr>
            <a:r>
              <a:t/>
            </a:r>
            <a:endParaRPr b="0" i="0" sz="1200" u="none" cap="none" strike="noStrike">
              <a:solidFill>
                <a:schemeClr val="lt2"/>
              </a:solidFill>
              <a:latin typeface="Roboto"/>
              <a:ea typeface="Roboto"/>
              <a:cs typeface="Roboto"/>
              <a:sym typeface="Roboto"/>
            </a:endParaRPr>
          </a:p>
          <a:p>
            <a:pPr indent="0" lvl="0" marL="0" marR="0" rtl="0" algn="l">
              <a:lnSpc>
                <a:spcPct val="100000"/>
              </a:lnSpc>
              <a:spcBef>
                <a:spcPts val="0"/>
              </a:spcBef>
              <a:spcAft>
                <a:spcPts val="0"/>
              </a:spcAft>
              <a:buClr>
                <a:schemeClr val="lt2"/>
              </a:buClr>
              <a:buSzPct val="25000"/>
              <a:buFont typeface="Roboto"/>
              <a:buNone/>
            </a:pPr>
            <a:r>
              <a:rPr b="0" i="0" lang="ru" sz="1200" u="none" cap="none" strike="noStrike">
                <a:solidFill>
                  <a:schemeClr val="lt2"/>
                </a:solidFill>
                <a:latin typeface="Roboto"/>
                <a:ea typeface="Roboto"/>
                <a:cs typeface="Roboto"/>
                <a:sym typeface="Roboto"/>
              </a:rPr>
              <a:t>В отличие от метода GET, метод POST не считается идемпотентным, то есть многократное повторение одних и тех же запросов POST может возвращать разные результаты (например, после каждой отправки комментария будет появляться очередная копия этого комментария).</a:t>
            </a:r>
          </a:p>
          <a:p>
            <a:pPr indent="0" lvl="0" marL="0" marR="0" rtl="0" algn="l">
              <a:lnSpc>
                <a:spcPct val="100000"/>
              </a:lnSpc>
              <a:spcBef>
                <a:spcPts val="0"/>
              </a:spcBef>
              <a:spcAft>
                <a:spcPts val="0"/>
              </a:spcAft>
              <a:buClr>
                <a:schemeClr val="lt2"/>
              </a:buClr>
              <a:buSzPct val="25000"/>
              <a:buFont typeface="Roboto"/>
              <a:buNone/>
            </a:pPr>
            <a:r>
              <a:t/>
            </a:r>
            <a:endParaRPr b="0" i="0" sz="1200" u="none" cap="none" strike="noStrike">
              <a:solidFill>
                <a:schemeClr val="lt2"/>
              </a:solidFill>
              <a:latin typeface="Roboto"/>
              <a:ea typeface="Roboto"/>
              <a:cs typeface="Roboto"/>
              <a:sym typeface="Roboto"/>
            </a:endParaRPr>
          </a:p>
          <a:p>
            <a:pPr indent="0" lvl="0" marL="0" marR="0" rtl="0" algn="l">
              <a:lnSpc>
                <a:spcPct val="100000"/>
              </a:lnSpc>
              <a:spcBef>
                <a:spcPts val="0"/>
              </a:spcBef>
              <a:spcAft>
                <a:spcPts val="0"/>
              </a:spcAft>
              <a:buClr>
                <a:schemeClr val="lt2"/>
              </a:buClr>
              <a:buSzPct val="25000"/>
              <a:buFont typeface="Roboto"/>
              <a:buNone/>
            </a:pPr>
            <a:r>
              <a:rPr b="0" i="0" lang="ru" sz="1200" u="none" cap="none" strike="noStrike">
                <a:solidFill>
                  <a:schemeClr val="lt2"/>
                </a:solidFill>
                <a:latin typeface="Roboto"/>
                <a:ea typeface="Roboto"/>
                <a:cs typeface="Roboto"/>
                <a:sym typeface="Roboto"/>
              </a:rPr>
              <a:t>При результате выполнения 200 (Ok) в тело ответа следует включить сообщение об итоге выполнения запроса. Если был создан ресурс, то серверу следует вернуть ответ 201 (Created) с указанием URI нового ресурса в заголовке Location.</a:t>
            </a:r>
          </a:p>
          <a:p>
            <a:pPr indent="0" lvl="0" marL="0" marR="0" rtl="0" algn="l">
              <a:lnSpc>
                <a:spcPct val="100000"/>
              </a:lnSpc>
              <a:spcBef>
                <a:spcPts val="0"/>
              </a:spcBef>
              <a:spcAft>
                <a:spcPts val="0"/>
              </a:spcAft>
              <a:buClr>
                <a:schemeClr val="lt2"/>
              </a:buClr>
              <a:buSzPct val="25000"/>
              <a:buFont typeface="Roboto"/>
              <a:buNone/>
            </a:pPr>
            <a:r>
              <a:t/>
            </a:r>
            <a:endParaRPr b="0" i="0" sz="1200" u="none" cap="none" strike="noStrike">
              <a:solidFill>
                <a:schemeClr val="lt2"/>
              </a:solidFill>
              <a:latin typeface="Roboto"/>
              <a:ea typeface="Roboto"/>
              <a:cs typeface="Roboto"/>
              <a:sym typeface="Roboto"/>
            </a:endParaRPr>
          </a:p>
          <a:p>
            <a:pPr indent="0" lvl="0" marL="0" marR="0" rtl="0" algn="l">
              <a:lnSpc>
                <a:spcPct val="100000"/>
              </a:lnSpc>
              <a:spcBef>
                <a:spcPts val="0"/>
              </a:spcBef>
              <a:spcAft>
                <a:spcPts val="0"/>
              </a:spcAft>
              <a:buClr>
                <a:schemeClr val="lt2"/>
              </a:buClr>
              <a:buSzPct val="25000"/>
              <a:buFont typeface="Roboto"/>
              <a:buNone/>
            </a:pPr>
            <a:r>
              <a:rPr b="0" i="0" lang="ru" sz="1200" u="none" cap="none" strike="noStrike">
                <a:solidFill>
                  <a:schemeClr val="lt2"/>
                </a:solidFill>
                <a:latin typeface="Roboto"/>
                <a:ea typeface="Roboto"/>
                <a:cs typeface="Roboto"/>
                <a:sym typeface="Roboto"/>
              </a:rPr>
              <a:t>Сообщение ответа сервера на выполнение метода POST не кэшируется</a:t>
            </a:r>
          </a:p>
        </p:txBody>
      </p:sp>
    </p:spTree>
  </p:cSld>
  <p:clrMapOvr>
    <a:masterClrMapping/>
  </p:clrMapOvr>
  <p:transition spd="slow">
    <p:fade/>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 name="Shape 74"/>
        <p:cNvGrpSpPr/>
        <p:nvPr/>
      </p:nvGrpSpPr>
      <p:grpSpPr>
        <a:xfrm>
          <a:off x="0" y="0"/>
          <a:ext cx="0" cy="0"/>
          <a:chOff x="0" y="0"/>
          <a:chExt cx="0" cy="0"/>
        </a:xfrm>
      </p:grpSpPr>
      <p:sp>
        <p:nvSpPr>
          <p:cNvPr id="75" name="Shape 75"/>
          <p:cNvSpPr txBox="1"/>
          <p:nvPr>
            <p:ph type="title"/>
          </p:nvPr>
        </p:nvSpPr>
        <p:spPr>
          <a:xfrm>
            <a:off x="471900" y="738725"/>
            <a:ext cx="8222100" cy="767700"/>
          </a:xfrm>
          <a:prstGeom prst="rect">
            <a:avLst/>
          </a:prstGeom>
          <a:noFill/>
          <a:ln>
            <a:noFill/>
          </a:ln>
        </p:spPr>
        <p:txBody>
          <a:bodyPr anchorCtr="0" anchor="b" bIns="91425" lIns="91425" rIns="91425" wrap="square" tIns="91425">
            <a:noAutofit/>
          </a:bodyPr>
          <a:lstStyle/>
          <a:p>
            <a:pPr indent="0" lvl="0" marL="0" marR="0" rtl="0" algn="l">
              <a:lnSpc>
                <a:spcPct val="100000"/>
              </a:lnSpc>
              <a:spcBef>
                <a:spcPts val="0"/>
              </a:spcBef>
              <a:spcAft>
                <a:spcPts val="0"/>
              </a:spcAft>
              <a:buClr>
                <a:schemeClr val="lt1"/>
              </a:buClr>
              <a:buSzPct val="25000"/>
              <a:buFont typeface="Roboto"/>
              <a:buNone/>
            </a:pPr>
            <a:r>
              <a:rPr b="0" i="0" lang="ru" sz="3200" u="none" cap="none" strike="noStrike">
                <a:solidFill>
                  <a:schemeClr val="lt1"/>
                </a:solidFill>
                <a:latin typeface="Roboto"/>
                <a:ea typeface="Roboto"/>
                <a:cs typeface="Roboto"/>
                <a:sym typeface="Roboto"/>
              </a:rPr>
              <a:t>HTTP</a:t>
            </a:r>
          </a:p>
        </p:txBody>
      </p:sp>
      <p:sp>
        <p:nvSpPr>
          <p:cNvPr id="76" name="Shape 76"/>
          <p:cNvSpPr txBox="1"/>
          <p:nvPr>
            <p:ph idx="1" type="body"/>
          </p:nvPr>
        </p:nvSpPr>
        <p:spPr>
          <a:xfrm>
            <a:off x="471900" y="1919075"/>
            <a:ext cx="8222100" cy="27102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chemeClr val="lt2"/>
              </a:buClr>
              <a:buSzPct val="25000"/>
              <a:buFont typeface="Roboto"/>
              <a:buNone/>
            </a:pPr>
            <a:r>
              <a:rPr b="0" i="0" lang="ru" sz="1800" u="none" cap="none" strike="noStrike">
                <a:solidFill>
                  <a:schemeClr val="lt2"/>
                </a:solidFill>
                <a:latin typeface="Roboto"/>
                <a:ea typeface="Roboto"/>
                <a:cs typeface="Roboto"/>
                <a:sym typeface="Roboto"/>
              </a:rPr>
              <a:t>HyperText Transfer Protocol — «протокол передачи гипертекста» — протокол прикладного уровня передачи данных (изначально — в виде гипертекстовых документов в формате HTML, в настоящий момент используется для передачи произвольных данных). Основой HTTP является технология «клиент-сервер», то есть предполагается существование потребителей (клиентов), которые инициируют соединение и посылают запрос, и поставщиков (серверов), которые ожидают соединения для получения запроса, производят необходимые действия и возвращают обратно сообщение с результатом</a:t>
            </a:r>
          </a:p>
        </p:txBody>
      </p:sp>
    </p:spTree>
  </p:cSld>
  <p:clrMapOvr>
    <a:masterClrMapping/>
  </p:clrMapOvr>
  <p:transition spd="slow">
    <p:fade/>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Shape 183"/>
          <p:cNvSpPr txBox="1"/>
          <p:nvPr>
            <p:ph type="title"/>
          </p:nvPr>
        </p:nvSpPr>
        <p:spPr>
          <a:xfrm>
            <a:off x="471900" y="738725"/>
            <a:ext cx="8222100" cy="767700"/>
          </a:xfrm>
          <a:prstGeom prst="rect">
            <a:avLst/>
          </a:prstGeom>
          <a:noFill/>
          <a:ln>
            <a:noFill/>
          </a:ln>
        </p:spPr>
        <p:txBody>
          <a:bodyPr anchorCtr="0" anchor="b" bIns="91425" lIns="91425" rIns="91425" wrap="square" tIns="91425">
            <a:noAutofit/>
          </a:bodyPr>
          <a:lstStyle/>
          <a:p>
            <a:pPr indent="0" lvl="0" marL="0" marR="0" rtl="0" algn="l">
              <a:lnSpc>
                <a:spcPct val="100000"/>
              </a:lnSpc>
              <a:spcBef>
                <a:spcPts val="0"/>
              </a:spcBef>
              <a:spcAft>
                <a:spcPts val="0"/>
              </a:spcAft>
              <a:buClr>
                <a:schemeClr val="lt1"/>
              </a:buClr>
              <a:buSzPct val="25000"/>
              <a:buFont typeface="Roboto"/>
              <a:buNone/>
            </a:pPr>
            <a:r>
              <a:rPr b="0" i="0" lang="ru" sz="3200" u="none" cap="none" strike="noStrike">
                <a:solidFill>
                  <a:schemeClr val="lt1"/>
                </a:solidFill>
                <a:latin typeface="Roboto"/>
                <a:ea typeface="Roboto"/>
                <a:cs typeface="Roboto"/>
                <a:sym typeface="Roboto"/>
              </a:rPr>
              <a:t>HTTP. Методы</a:t>
            </a:r>
          </a:p>
        </p:txBody>
      </p:sp>
      <p:sp>
        <p:nvSpPr>
          <p:cNvPr id="184" name="Shape 184"/>
          <p:cNvSpPr txBox="1"/>
          <p:nvPr>
            <p:ph idx="1" type="body"/>
          </p:nvPr>
        </p:nvSpPr>
        <p:spPr>
          <a:xfrm>
            <a:off x="471900" y="1919075"/>
            <a:ext cx="8222100" cy="27102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chemeClr val="lt2"/>
              </a:buClr>
              <a:buSzPct val="25000"/>
              <a:buFont typeface="Roboto"/>
              <a:buNone/>
            </a:pPr>
            <a:r>
              <a:rPr b="1" i="0" lang="ru" sz="1400" u="none" cap="none" strike="noStrike">
                <a:solidFill>
                  <a:schemeClr val="lt2"/>
                </a:solidFill>
                <a:latin typeface="Roboto"/>
                <a:ea typeface="Roboto"/>
                <a:cs typeface="Roboto"/>
                <a:sym typeface="Roboto"/>
              </a:rPr>
              <a:t>PUT</a:t>
            </a:r>
          </a:p>
          <a:p>
            <a:pPr indent="0" lvl="0" marL="0" marR="0" rtl="0" algn="l">
              <a:lnSpc>
                <a:spcPct val="100000"/>
              </a:lnSpc>
              <a:spcBef>
                <a:spcPts val="0"/>
              </a:spcBef>
              <a:spcAft>
                <a:spcPts val="0"/>
              </a:spcAft>
              <a:buClr>
                <a:schemeClr val="lt2"/>
              </a:buClr>
              <a:buSzPct val="25000"/>
              <a:buFont typeface="Roboto"/>
              <a:buNone/>
            </a:pPr>
            <a:r>
              <a:rPr b="0" i="0" lang="ru" sz="1200" u="none" cap="none" strike="noStrike">
                <a:solidFill>
                  <a:schemeClr val="lt2"/>
                </a:solidFill>
                <a:latin typeface="Roboto"/>
                <a:ea typeface="Roboto"/>
                <a:cs typeface="Roboto"/>
                <a:sym typeface="Roboto"/>
              </a:rPr>
              <a:t>Применяется для загрузки содержимого запроса на указанный в запросе URI. Если по заданному URI не существует ресурс, то сервер создаёт его и возвращает статус 201 (Created). Если же был изменён ресурс, то сервер возвращает 200 (Ok) или 204 (No Content). Сервер не должен игнорировать некорректные заголовки Content-*, передаваемые клиентом вместе с сообщением. Если какой-то из этих заголовков не может быть распознан или не допустим при текущих условиях, то необходимо вернуть код ошибки 501 (Not Implemented).</a:t>
            </a:r>
          </a:p>
          <a:p>
            <a:pPr indent="0" lvl="0" marL="0" marR="0" rtl="0" algn="l">
              <a:lnSpc>
                <a:spcPct val="100000"/>
              </a:lnSpc>
              <a:spcBef>
                <a:spcPts val="0"/>
              </a:spcBef>
              <a:spcAft>
                <a:spcPts val="0"/>
              </a:spcAft>
              <a:buClr>
                <a:schemeClr val="lt2"/>
              </a:buClr>
              <a:buSzPct val="25000"/>
              <a:buFont typeface="Roboto"/>
              <a:buNone/>
            </a:pPr>
            <a:r>
              <a:t/>
            </a:r>
            <a:endParaRPr b="0" i="0" sz="1200" u="none" cap="none" strike="noStrike">
              <a:solidFill>
                <a:schemeClr val="lt2"/>
              </a:solidFill>
              <a:latin typeface="Roboto"/>
              <a:ea typeface="Roboto"/>
              <a:cs typeface="Roboto"/>
              <a:sym typeface="Roboto"/>
            </a:endParaRPr>
          </a:p>
          <a:p>
            <a:pPr indent="0" lvl="0" marL="0" marR="0" rtl="0" algn="l">
              <a:lnSpc>
                <a:spcPct val="100000"/>
              </a:lnSpc>
              <a:spcBef>
                <a:spcPts val="0"/>
              </a:spcBef>
              <a:spcAft>
                <a:spcPts val="0"/>
              </a:spcAft>
              <a:buClr>
                <a:schemeClr val="lt2"/>
              </a:buClr>
              <a:buSzPct val="25000"/>
              <a:buFont typeface="Roboto"/>
              <a:buNone/>
            </a:pPr>
            <a:r>
              <a:rPr b="0" i="0" lang="ru" sz="1200" u="none" cap="none" strike="noStrike">
                <a:solidFill>
                  <a:schemeClr val="lt2"/>
                </a:solidFill>
                <a:latin typeface="Roboto"/>
                <a:ea typeface="Roboto"/>
                <a:cs typeface="Roboto"/>
                <a:sym typeface="Roboto"/>
              </a:rPr>
              <a:t>Фундаментальное различие методов POST и PUT заключается в понимании предназначений URI ресурсов. Метод POST предполагает, что по указанному URI будет производиться </a:t>
            </a:r>
            <a:r>
              <a:rPr b="1" i="0" lang="ru" sz="1200" u="none" cap="none" strike="noStrike">
                <a:solidFill>
                  <a:schemeClr val="lt2"/>
                </a:solidFill>
                <a:latin typeface="Roboto"/>
                <a:ea typeface="Roboto"/>
                <a:cs typeface="Roboto"/>
                <a:sym typeface="Roboto"/>
              </a:rPr>
              <a:t>обработка </a:t>
            </a:r>
            <a:r>
              <a:rPr b="0" i="0" lang="ru" sz="1200" u="none" cap="none" strike="noStrike">
                <a:solidFill>
                  <a:schemeClr val="lt2"/>
                </a:solidFill>
                <a:latin typeface="Roboto"/>
                <a:ea typeface="Roboto"/>
                <a:cs typeface="Roboto"/>
                <a:sym typeface="Roboto"/>
              </a:rPr>
              <a:t>передаваемого клиентом содержимого. Используя PUT, клиент предполагает, что загружаемое содержимое </a:t>
            </a:r>
            <a:r>
              <a:rPr b="1" i="0" lang="ru" sz="1200" u="none" cap="none" strike="noStrike">
                <a:solidFill>
                  <a:schemeClr val="lt2"/>
                </a:solidFill>
                <a:latin typeface="Roboto"/>
                <a:ea typeface="Roboto"/>
                <a:cs typeface="Roboto"/>
                <a:sym typeface="Roboto"/>
              </a:rPr>
              <a:t>соответствует находящемуся </a:t>
            </a:r>
            <a:r>
              <a:rPr b="0" i="0" lang="ru" sz="1200" u="none" cap="none" strike="noStrike">
                <a:solidFill>
                  <a:schemeClr val="lt2"/>
                </a:solidFill>
                <a:latin typeface="Roboto"/>
                <a:ea typeface="Roboto"/>
                <a:cs typeface="Roboto"/>
                <a:sym typeface="Roboto"/>
              </a:rPr>
              <a:t>по данному URI ресурсу.</a:t>
            </a:r>
          </a:p>
          <a:p>
            <a:pPr indent="0" lvl="0" marL="0" marR="0" rtl="0" algn="l">
              <a:lnSpc>
                <a:spcPct val="100000"/>
              </a:lnSpc>
              <a:spcBef>
                <a:spcPts val="0"/>
              </a:spcBef>
              <a:spcAft>
                <a:spcPts val="0"/>
              </a:spcAft>
              <a:buClr>
                <a:schemeClr val="lt2"/>
              </a:buClr>
              <a:buSzPct val="25000"/>
              <a:buFont typeface="Roboto"/>
              <a:buNone/>
            </a:pPr>
            <a:r>
              <a:t/>
            </a:r>
            <a:endParaRPr b="0" i="0" sz="1200" u="none" cap="none" strike="noStrike">
              <a:solidFill>
                <a:schemeClr val="lt2"/>
              </a:solidFill>
              <a:latin typeface="Roboto"/>
              <a:ea typeface="Roboto"/>
              <a:cs typeface="Roboto"/>
              <a:sym typeface="Roboto"/>
            </a:endParaRPr>
          </a:p>
          <a:p>
            <a:pPr indent="0" lvl="0" marL="0" marR="0" rtl="0" algn="l">
              <a:lnSpc>
                <a:spcPct val="100000"/>
              </a:lnSpc>
              <a:spcBef>
                <a:spcPts val="0"/>
              </a:spcBef>
              <a:spcAft>
                <a:spcPts val="0"/>
              </a:spcAft>
              <a:buClr>
                <a:schemeClr val="lt2"/>
              </a:buClr>
              <a:buSzPct val="25000"/>
              <a:buFont typeface="Roboto"/>
              <a:buNone/>
            </a:pPr>
            <a:r>
              <a:rPr b="0" i="0" lang="ru" sz="1200" u="none" cap="none" strike="noStrike">
                <a:solidFill>
                  <a:schemeClr val="lt2"/>
                </a:solidFill>
                <a:latin typeface="Roboto"/>
                <a:ea typeface="Roboto"/>
                <a:cs typeface="Roboto"/>
                <a:sym typeface="Roboto"/>
              </a:rPr>
              <a:t>Сообщения ответов сервера на метод PUT не кэшируются</a:t>
            </a:r>
          </a:p>
        </p:txBody>
      </p:sp>
    </p:spTree>
  </p:cSld>
  <p:clrMapOvr>
    <a:masterClrMapping/>
  </p:clrMapOvr>
  <p:transition spd="slow">
    <p:fade/>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Shape 189"/>
          <p:cNvSpPr txBox="1"/>
          <p:nvPr>
            <p:ph type="title"/>
          </p:nvPr>
        </p:nvSpPr>
        <p:spPr>
          <a:xfrm>
            <a:off x="471900" y="738725"/>
            <a:ext cx="8222100" cy="767700"/>
          </a:xfrm>
          <a:prstGeom prst="rect">
            <a:avLst/>
          </a:prstGeom>
          <a:noFill/>
          <a:ln>
            <a:noFill/>
          </a:ln>
        </p:spPr>
        <p:txBody>
          <a:bodyPr anchorCtr="0" anchor="b" bIns="91425" lIns="91425" rIns="91425" wrap="square" tIns="91425">
            <a:noAutofit/>
          </a:bodyPr>
          <a:lstStyle/>
          <a:p>
            <a:pPr indent="0" lvl="0" marL="0" marR="0" rtl="0" algn="l">
              <a:lnSpc>
                <a:spcPct val="100000"/>
              </a:lnSpc>
              <a:spcBef>
                <a:spcPts val="0"/>
              </a:spcBef>
              <a:spcAft>
                <a:spcPts val="0"/>
              </a:spcAft>
              <a:buClr>
                <a:schemeClr val="lt1"/>
              </a:buClr>
              <a:buSzPct val="25000"/>
              <a:buFont typeface="Roboto"/>
              <a:buNone/>
            </a:pPr>
            <a:r>
              <a:rPr b="0" i="0" lang="ru" sz="3200" u="none" cap="none" strike="noStrike">
                <a:solidFill>
                  <a:schemeClr val="lt1"/>
                </a:solidFill>
                <a:latin typeface="Roboto"/>
                <a:ea typeface="Roboto"/>
                <a:cs typeface="Roboto"/>
                <a:sym typeface="Roboto"/>
              </a:rPr>
              <a:t>HTTP. Методы</a:t>
            </a:r>
          </a:p>
        </p:txBody>
      </p:sp>
      <p:sp>
        <p:nvSpPr>
          <p:cNvPr id="190" name="Shape 190"/>
          <p:cNvSpPr txBox="1"/>
          <p:nvPr>
            <p:ph idx="1" type="body"/>
          </p:nvPr>
        </p:nvSpPr>
        <p:spPr>
          <a:xfrm>
            <a:off x="471900" y="1919075"/>
            <a:ext cx="8222100" cy="27102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chemeClr val="lt2"/>
              </a:buClr>
              <a:buSzPct val="25000"/>
              <a:buFont typeface="Roboto"/>
              <a:buNone/>
            </a:pPr>
            <a:r>
              <a:rPr b="1" i="0" lang="ru" sz="3000" u="none" cap="none" strike="noStrike">
                <a:solidFill>
                  <a:schemeClr val="lt2"/>
                </a:solidFill>
                <a:latin typeface="Roboto"/>
                <a:ea typeface="Roboto"/>
                <a:cs typeface="Roboto"/>
                <a:sym typeface="Roboto"/>
              </a:rPr>
              <a:t>PATCH</a:t>
            </a:r>
          </a:p>
          <a:p>
            <a:pPr indent="0" lvl="0" marL="0" marR="0" rtl="0" algn="l">
              <a:lnSpc>
                <a:spcPct val="100000"/>
              </a:lnSpc>
              <a:spcBef>
                <a:spcPts val="0"/>
              </a:spcBef>
              <a:spcAft>
                <a:spcPts val="0"/>
              </a:spcAft>
              <a:buClr>
                <a:schemeClr val="lt2"/>
              </a:buClr>
              <a:buSzPct val="25000"/>
              <a:buFont typeface="Roboto"/>
              <a:buNone/>
            </a:pPr>
            <a:r>
              <a:rPr b="0" i="0" lang="ru" sz="3000" u="none" cap="none" strike="noStrike">
                <a:solidFill>
                  <a:schemeClr val="lt2"/>
                </a:solidFill>
                <a:latin typeface="Roboto"/>
                <a:ea typeface="Roboto"/>
                <a:cs typeface="Roboto"/>
                <a:sym typeface="Roboto"/>
              </a:rPr>
              <a:t>Аналогично PUT, но применяется только к фрагменту ресурса</a:t>
            </a:r>
          </a:p>
        </p:txBody>
      </p:sp>
    </p:spTree>
  </p:cSld>
  <p:clrMapOvr>
    <a:masterClrMapping/>
  </p:clrMapOvr>
  <p:transition spd="slow">
    <p:fade/>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sp>
        <p:nvSpPr>
          <p:cNvPr id="195" name="Shape 195"/>
          <p:cNvSpPr txBox="1"/>
          <p:nvPr>
            <p:ph type="title"/>
          </p:nvPr>
        </p:nvSpPr>
        <p:spPr>
          <a:xfrm>
            <a:off x="471900" y="738725"/>
            <a:ext cx="8222100" cy="767700"/>
          </a:xfrm>
          <a:prstGeom prst="rect">
            <a:avLst/>
          </a:prstGeom>
          <a:noFill/>
          <a:ln>
            <a:noFill/>
          </a:ln>
        </p:spPr>
        <p:txBody>
          <a:bodyPr anchorCtr="0" anchor="b" bIns="91425" lIns="91425" rIns="91425" wrap="square" tIns="91425">
            <a:noAutofit/>
          </a:bodyPr>
          <a:lstStyle/>
          <a:p>
            <a:pPr indent="0" lvl="0" marL="0" marR="0" rtl="0" algn="l">
              <a:lnSpc>
                <a:spcPct val="100000"/>
              </a:lnSpc>
              <a:spcBef>
                <a:spcPts val="0"/>
              </a:spcBef>
              <a:spcAft>
                <a:spcPts val="0"/>
              </a:spcAft>
              <a:buClr>
                <a:schemeClr val="lt1"/>
              </a:buClr>
              <a:buSzPct val="25000"/>
              <a:buFont typeface="Roboto"/>
              <a:buNone/>
            </a:pPr>
            <a:r>
              <a:rPr b="0" i="0" lang="ru" sz="3200" u="none" cap="none" strike="noStrike">
                <a:solidFill>
                  <a:schemeClr val="lt1"/>
                </a:solidFill>
                <a:latin typeface="Roboto"/>
                <a:ea typeface="Roboto"/>
                <a:cs typeface="Roboto"/>
                <a:sym typeface="Roboto"/>
              </a:rPr>
              <a:t>HTTP. Методы</a:t>
            </a:r>
          </a:p>
        </p:txBody>
      </p:sp>
      <p:sp>
        <p:nvSpPr>
          <p:cNvPr id="196" name="Shape 196"/>
          <p:cNvSpPr txBox="1"/>
          <p:nvPr>
            <p:ph idx="1" type="body"/>
          </p:nvPr>
        </p:nvSpPr>
        <p:spPr>
          <a:xfrm>
            <a:off x="471900" y="1919075"/>
            <a:ext cx="8222100" cy="27102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chemeClr val="lt2"/>
              </a:buClr>
              <a:buSzPct val="25000"/>
              <a:buFont typeface="Roboto"/>
              <a:buNone/>
            </a:pPr>
            <a:r>
              <a:rPr b="1" i="0" lang="ru" sz="3000" u="none" cap="none" strike="noStrike">
                <a:solidFill>
                  <a:schemeClr val="lt2"/>
                </a:solidFill>
                <a:latin typeface="Roboto"/>
                <a:ea typeface="Roboto"/>
                <a:cs typeface="Roboto"/>
                <a:sym typeface="Roboto"/>
              </a:rPr>
              <a:t>DELETE</a:t>
            </a:r>
          </a:p>
          <a:p>
            <a:pPr indent="0" lvl="0" marL="0" marR="0" rtl="0" algn="l">
              <a:lnSpc>
                <a:spcPct val="100000"/>
              </a:lnSpc>
              <a:spcBef>
                <a:spcPts val="0"/>
              </a:spcBef>
              <a:spcAft>
                <a:spcPts val="0"/>
              </a:spcAft>
              <a:buClr>
                <a:schemeClr val="lt2"/>
              </a:buClr>
              <a:buSzPct val="25000"/>
              <a:buFont typeface="Roboto"/>
              <a:buNone/>
            </a:pPr>
            <a:r>
              <a:rPr b="0" i="0" lang="ru" sz="3000" u="none" cap="none" strike="noStrike">
                <a:solidFill>
                  <a:schemeClr val="lt2"/>
                </a:solidFill>
                <a:latin typeface="Roboto"/>
                <a:ea typeface="Roboto"/>
                <a:cs typeface="Roboto"/>
                <a:sym typeface="Roboto"/>
              </a:rPr>
              <a:t>Удаляет указанный ресурс</a:t>
            </a:r>
          </a:p>
        </p:txBody>
      </p:sp>
    </p:spTree>
  </p:cSld>
  <p:clrMapOvr>
    <a:masterClrMapping/>
  </p:clrMapOvr>
  <p:transition spd="slow">
    <p:fade/>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 name="Shape 200"/>
        <p:cNvGrpSpPr/>
        <p:nvPr/>
      </p:nvGrpSpPr>
      <p:grpSpPr>
        <a:xfrm>
          <a:off x="0" y="0"/>
          <a:ext cx="0" cy="0"/>
          <a:chOff x="0" y="0"/>
          <a:chExt cx="0" cy="0"/>
        </a:xfrm>
      </p:grpSpPr>
      <p:sp>
        <p:nvSpPr>
          <p:cNvPr id="201" name="Shape 201"/>
          <p:cNvSpPr txBox="1"/>
          <p:nvPr>
            <p:ph type="title"/>
          </p:nvPr>
        </p:nvSpPr>
        <p:spPr>
          <a:xfrm>
            <a:off x="471900" y="738725"/>
            <a:ext cx="8222100" cy="767700"/>
          </a:xfrm>
          <a:prstGeom prst="rect">
            <a:avLst/>
          </a:prstGeom>
          <a:noFill/>
          <a:ln>
            <a:noFill/>
          </a:ln>
        </p:spPr>
        <p:txBody>
          <a:bodyPr anchorCtr="0" anchor="b" bIns="91425" lIns="91425" rIns="91425" wrap="square" tIns="91425">
            <a:noAutofit/>
          </a:bodyPr>
          <a:lstStyle/>
          <a:p>
            <a:pPr indent="0" lvl="0" marL="0" marR="0" rtl="0" algn="l">
              <a:lnSpc>
                <a:spcPct val="100000"/>
              </a:lnSpc>
              <a:spcBef>
                <a:spcPts val="0"/>
              </a:spcBef>
              <a:spcAft>
                <a:spcPts val="0"/>
              </a:spcAft>
              <a:buClr>
                <a:schemeClr val="lt1"/>
              </a:buClr>
              <a:buSzPct val="25000"/>
              <a:buFont typeface="Roboto"/>
              <a:buNone/>
            </a:pPr>
            <a:r>
              <a:rPr b="0" i="0" lang="ru" sz="3200" u="none" cap="none" strike="noStrike">
                <a:solidFill>
                  <a:schemeClr val="lt1"/>
                </a:solidFill>
                <a:latin typeface="Roboto"/>
                <a:ea typeface="Roboto"/>
                <a:cs typeface="Roboto"/>
                <a:sym typeface="Roboto"/>
              </a:rPr>
              <a:t>HTTP. Методы</a:t>
            </a:r>
          </a:p>
        </p:txBody>
      </p:sp>
      <p:sp>
        <p:nvSpPr>
          <p:cNvPr id="202" name="Shape 202"/>
          <p:cNvSpPr txBox="1"/>
          <p:nvPr>
            <p:ph idx="1" type="body"/>
          </p:nvPr>
        </p:nvSpPr>
        <p:spPr>
          <a:xfrm>
            <a:off x="471900" y="1919075"/>
            <a:ext cx="8222100" cy="27102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chemeClr val="lt2"/>
              </a:buClr>
              <a:buSzPct val="25000"/>
              <a:buFont typeface="Roboto"/>
              <a:buNone/>
            </a:pPr>
            <a:r>
              <a:rPr b="1" i="0" lang="ru" sz="2400" u="none" cap="none" strike="noStrike">
                <a:solidFill>
                  <a:schemeClr val="lt2"/>
                </a:solidFill>
                <a:latin typeface="Roboto"/>
                <a:ea typeface="Roboto"/>
                <a:cs typeface="Roboto"/>
                <a:sym typeface="Roboto"/>
              </a:rPr>
              <a:t>TRACE</a:t>
            </a:r>
          </a:p>
          <a:p>
            <a:pPr indent="0" lvl="0" marL="0" marR="0" rtl="0" algn="l">
              <a:lnSpc>
                <a:spcPct val="100000"/>
              </a:lnSpc>
              <a:spcBef>
                <a:spcPts val="0"/>
              </a:spcBef>
              <a:spcAft>
                <a:spcPts val="0"/>
              </a:spcAft>
              <a:buClr>
                <a:schemeClr val="lt2"/>
              </a:buClr>
              <a:buSzPct val="25000"/>
              <a:buFont typeface="Roboto"/>
              <a:buNone/>
            </a:pPr>
            <a:r>
              <a:rPr b="0" i="0" lang="ru" sz="2400" u="none" cap="none" strike="noStrike">
                <a:solidFill>
                  <a:schemeClr val="lt2"/>
                </a:solidFill>
                <a:latin typeface="Roboto"/>
                <a:ea typeface="Roboto"/>
                <a:cs typeface="Roboto"/>
                <a:sym typeface="Roboto"/>
              </a:rPr>
              <a:t>Возвращает полученный запрос так, что клиент может увидеть, какую информацию промежуточные серверы добавляют или изменяют в запросе</a:t>
            </a:r>
          </a:p>
        </p:txBody>
      </p:sp>
    </p:spTree>
  </p:cSld>
  <p:clrMapOvr>
    <a:masterClrMapping/>
  </p:clrMapOvr>
  <p:transition spd="slow">
    <p:fade/>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6" name="Shape 206"/>
        <p:cNvGrpSpPr/>
        <p:nvPr/>
      </p:nvGrpSpPr>
      <p:grpSpPr>
        <a:xfrm>
          <a:off x="0" y="0"/>
          <a:ext cx="0" cy="0"/>
          <a:chOff x="0" y="0"/>
          <a:chExt cx="0" cy="0"/>
        </a:xfrm>
      </p:grpSpPr>
      <p:sp>
        <p:nvSpPr>
          <p:cNvPr id="207" name="Shape 207"/>
          <p:cNvSpPr txBox="1"/>
          <p:nvPr>
            <p:ph type="title"/>
          </p:nvPr>
        </p:nvSpPr>
        <p:spPr>
          <a:xfrm>
            <a:off x="471900" y="738725"/>
            <a:ext cx="8222100" cy="767700"/>
          </a:xfrm>
          <a:prstGeom prst="rect">
            <a:avLst/>
          </a:prstGeom>
          <a:noFill/>
          <a:ln>
            <a:noFill/>
          </a:ln>
        </p:spPr>
        <p:txBody>
          <a:bodyPr anchorCtr="0" anchor="b" bIns="91425" lIns="91425" rIns="91425" wrap="square" tIns="91425">
            <a:noAutofit/>
          </a:bodyPr>
          <a:lstStyle/>
          <a:p>
            <a:pPr indent="0" lvl="0" marL="0" marR="0" rtl="0" algn="l">
              <a:lnSpc>
                <a:spcPct val="100000"/>
              </a:lnSpc>
              <a:spcBef>
                <a:spcPts val="0"/>
              </a:spcBef>
              <a:spcAft>
                <a:spcPts val="0"/>
              </a:spcAft>
              <a:buClr>
                <a:schemeClr val="lt1"/>
              </a:buClr>
              <a:buSzPct val="25000"/>
              <a:buFont typeface="Roboto"/>
              <a:buNone/>
            </a:pPr>
            <a:r>
              <a:rPr b="0" i="0" lang="ru" sz="3200" u="none" cap="none" strike="noStrike">
                <a:solidFill>
                  <a:schemeClr val="lt1"/>
                </a:solidFill>
                <a:latin typeface="Roboto"/>
                <a:ea typeface="Roboto"/>
                <a:cs typeface="Roboto"/>
                <a:sym typeface="Roboto"/>
              </a:rPr>
              <a:t>HTTP. Методы</a:t>
            </a:r>
          </a:p>
        </p:txBody>
      </p:sp>
      <p:sp>
        <p:nvSpPr>
          <p:cNvPr id="208" name="Shape 208"/>
          <p:cNvSpPr txBox="1"/>
          <p:nvPr>
            <p:ph idx="1" type="body"/>
          </p:nvPr>
        </p:nvSpPr>
        <p:spPr>
          <a:xfrm>
            <a:off x="471900" y="1919075"/>
            <a:ext cx="8222100" cy="27102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chemeClr val="lt2"/>
              </a:buClr>
              <a:buSzPct val="25000"/>
              <a:buFont typeface="Roboto"/>
              <a:buNone/>
            </a:pPr>
            <a:r>
              <a:rPr b="1" i="0" lang="ru" sz="2400" u="none" cap="none" strike="noStrike">
                <a:solidFill>
                  <a:schemeClr val="lt2"/>
                </a:solidFill>
                <a:latin typeface="Roboto"/>
                <a:ea typeface="Roboto"/>
                <a:cs typeface="Roboto"/>
                <a:sym typeface="Roboto"/>
              </a:rPr>
              <a:t>CONNECT</a:t>
            </a:r>
          </a:p>
          <a:p>
            <a:pPr indent="0" lvl="0" marL="0" marR="0" rtl="0" algn="l">
              <a:lnSpc>
                <a:spcPct val="100000"/>
              </a:lnSpc>
              <a:spcBef>
                <a:spcPts val="0"/>
              </a:spcBef>
              <a:spcAft>
                <a:spcPts val="0"/>
              </a:spcAft>
              <a:buClr>
                <a:schemeClr val="lt2"/>
              </a:buClr>
              <a:buSzPct val="25000"/>
              <a:buFont typeface="Roboto"/>
              <a:buNone/>
            </a:pPr>
            <a:r>
              <a:rPr b="0" i="0" lang="ru" sz="2400" u="none" cap="none" strike="noStrike">
                <a:solidFill>
                  <a:schemeClr val="lt2"/>
                </a:solidFill>
                <a:latin typeface="Roboto"/>
                <a:ea typeface="Roboto"/>
                <a:cs typeface="Roboto"/>
                <a:sym typeface="Roboto"/>
              </a:rPr>
              <a:t>Преобразует соединение запроса в прозрачный TCP/IP-туннель, обычно чтобы содействовать установлению защищённого SSL-соединения через нешифрованный прокси</a:t>
            </a:r>
          </a:p>
        </p:txBody>
      </p:sp>
    </p:spTree>
  </p:cSld>
  <p:clrMapOvr>
    <a:masterClrMapping/>
  </p:clrMapOvr>
  <p:transition spd="slow">
    <p:fade/>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2" name="Shape 212"/>
        <p:cNvGrpSpPr/>
        <p:nvPr/>
      </p:nvGrpSpPr>
      <p:grpSpPr>
        <a:xfrm>
          <a:off x="0" y="0"/>
          <a:ext cx="0" cy="0"/>
          <a:chOff x="0" y="0"/>
          <a:chExt cx="0" cy="0"/>
        </a:xfrm>
      </p:grpSpPr>
      <p:sp>
        <p:nvSpPr>
          <p:cNvPr id="213" name="Shape 213"/>
          <p:cNvSpPr txBox="1"/>
          <p:nvPr>
            <p:ph type="title"/>
          </p:nvPr>
        </p:nvSpPr>
        <p:spPr>
          <a:xfrm>
            <a:off x="471900" y="738725"/>
            <a:ext cx="8222100" cy="767700"/>
          </a:xfrm>
          <a:prstGeom prst="rect">
            <a:avLst/>
          </a:prstGeom>
          <a:noFill/>
          <a:ln>
            <a:noFill/>
          </a:ln>
        </p:spPr>
        <p:txBody>
          <a:bodyPr anchorCtr="0" anchor="b" bIns="91425" lIns="91425" rIns="91425" wrap="square" tIns="91425">
            <a:noAutofit/>
          </a:bodyPr>
          <a:lstStyle/>
          <a:p>
            <a:pPr indent="0" lvl="0" marL="0" marR="0" rtl="0" algn="l">
              <a:lnSpc>
                <a:spcPct val="100000"/>
              </a:lnSpc>
              <a:spcBef>
                <a:spcPts val="0"/>
              </a:spcBef>
              <a:spcAft>
                <a:spcPts val="0"/>
              </a:spcAft>
              <a:buClr>
                <a:schemeClr val="lt1"/>
              </a:buClr>
              <a:buSzPct val="25000"/>
              <a:buFont typeface="Roboto"/>
              <a:buNone/>
            </a:pPr>
            <a:r>
              <a:rPr b="0" i="0" lang="ru" sz="3200" u="none" cap="none" strike="noStrike">
                <a:solidFill>
                  <a:schemeClr val="lt1"/>
                </a:solidFill>
                <a:latin typeface="Roboto"/>
                <a:ea typeface="Roboto"/>
                <a:cs typeface="Roboto"/>
                <a:sym typeface="Roboto"/>
              </a:rPr>
              <a:t>HTTP. Коды состояния</a:t>
            </a:r>
          </a:p>
        </p:txBody>
      </p:sp>
      <p:sp>
        <p:nvSpPr>
          <p:cNvPr id="214" name="Shape 214"/>
          <p:cNvSpPr txBox="1"/>
          <p:nvPr>
            <p:ph idx="1" type="body"/>
          </p:nvPr>
        </p:nvSpPr>
        <p:spPr>
          <a:xfrm>
            <a:off x="471900" y="1919075"/>
            <a:ext cx="8222100" cy="27102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chemeClr val="lt2"/>
              </a:buClr>
              <a:buSzPct val="25000"/>
              <a:buFont typeface="Roboto"/>
              <a:buNone/>
            </a:pPr>
            <a:r>
              <a:rPr b="0" i="0" lang="ru" sz="900" u="none" cap="none" strike="noStrike">
                <a:solidFill>
                  <a:schemeClr val="lt2"/>
                </a:solidFill>
                <a:latin typeface="Roboto"/>
                <a:ea typeface="Roboto"/>
                <a:cs typeface="Roboto"/>
                <a:sym typeface="Roboto"/>
              </a:rPr>
              <a:t>1xx Informational («Информационный»)</a:t>
            </a:r>
          </a:p>
          <a:p>
            <a:pPr indent="0" lvl="0" marL="0" marR="0" rtl="0" algn="l">
              <a:lnSpc>
                <a:spcPct val="100000"/>
              </a:lnSpc>
              <a:spcBef>
                <a:spcPts val="0"/>
              </a:spcBef>
              <a:spcAft>
                <a:spcPts val="0"/>
              </a:spcAft>
              <a:buClr>
                <a:schemeClr val="lt2"/>
              </a:buClr>
              <a:buSzPct val="25000"/>
              <a:buFont typeface="Roboto"/>
              <a:buNone/>
            </a:pPr>
            <a:r>
              <a:rPr b="0" i="0" lang="ru" sz="900" u="none" cap="none" strike="noStrike">
                <a:solidFill>
                  <a:schemeClr val="lt2"/>
                </a:solidFill>
                <a:latin typeface="Roboto"/>
                <a:ea typeface="Roboto"/>
                <a:cs typeface="Roboto"/>
                <a:sym typeface="Roboto"/>
              </a:rPr>
              <a:t>В этот класс выделены коды, информирующие о процессе передачи. В HTTP/1.0 сообщения с такими кодами должны игнорироваться. В HTTP/1.1 клиент должен быть готов принять этот класс сообщений как обычный ответ, но ничего отправлять серверу не нужно. Сами сообщения от сервера содержат только стартовую строку ответа и, если требуется, несколько специфичных для ответа полей заголовка. Прокси-серверы подобные сообщения должны отправлять дальше от сервера к клиенту.</a:t>
            </a:r>
          </a:p>
          <a:p>
            <a:pPr indent="0" lvl="0" marL="0" marR="0" rtl="0" algn="l">
              <a:lnSpc>
                <a:spcPct val="100000"/>
              </a:lnSpc>
              <a:spcBef>
                <a:spcPts val="0"/>
              </a:spcBef>
              <a:spcAft>
                <a:spcPts val="0"/>
              </a:spcAft>
              <a:buClr>
                <a:schemeClr val="lt2"/>
              </a:buClr>
              <a:buSzPct val="25000"/>
              <a:buFont typeface="Roboto"/>
              <a:buNone/>
            </a:pPr>
            <a:r>
              <a:t/>
            </a:r>
            <a:endParaRPr b="0" i="0" sz="900" u="none" cap="none" strike="noStrike">
              <a:solidFill>
                <a:schemeClr val="lt2"/>
              </a:solidFill>
              <a:latin typeface="Roboto"/>
              <a:ea typeface="Roboto"/>
              <a:cs typeface="Roboto"/>
              <a:sym typeface="Roboto"/>
            </a:endParaRPr>
          </a:p>
          <a:p>
            <a:pPr indent="0" lvl="0" marL="0" marR="0" rtl="0" algn="l">
              <a:lnSpc>
                <a:spcPct val="100000"/>
              </a:lnSpc>
              <a:spcBef>
                <a:spcPts val="0"/>
              </a:spcBef>
              <a:spcAft>
                <a:spcPts val="0"/>
              </a:spcAft>
              <a:buClr>
                <a:schemeClr val="lt2"/>
              </a:buClr>
              <a:buSzPct val="25000"/>
              <a:buFont typeface="Roboto"/>
              <a:buNone/>
            </a:pPr>
            <a:r>
              <a:rPr b="0" i="0" lang="ru" sz="900" u="none" cap="none" strike="noStrike">
                <a:solidFill>
                  <a:schemeClr val="lt2"/>
                </a:solidFill>
                <a:latin typeface="Roboto"/>
                <a:ea typeface="Roboto"/>
                <a:cs typeface="Roboto"/>
                <a:sym typeface="Roboto"/>
              </a:rPr>
              <a:t>2xx Success («Успех»)</a:t>
            </a:r>
          </a:p>
          <a:p>
            <a:pPr indent="0" lvl="0" marL="0" marR="0" rtl="0" algn="l">
              <a:lnSpc>
                <a:spcPct val="100000"/>
              </a:lnSpc>
              <a:spcBef>
                <a:spcPts val="0"/>
              </a:spcBef>
              <a:spcAft>
                <a:spcPts val="0"/>
              </a:spcAft>
              <a:buClr>
                <a:schemeClr val="lt2"/>
              </a:buClr>
              <a:buSzPct val="25000"/>
              <a:buFont typeface="Roboto"/>
              <a:buNone/>
            </a:pPr>
            <a:r>
              <a:rPr b="0" i="0" lang="ru" sz="900" u="none" cap="none" strike="noStrike">
                <a:solidFill>
                  <a:schemeClr val="lt2"/>
                </a:solidFill>
                <a:latin typeface="Roboto"/>
                <a:ea typeface="Roboto"/>
                <a:cs typeface="Roboto"/>
                <a:sym typeface="Roboto"/>
              </a:rPr>
              <a:t>Сообщения данного класса информируют о случаях успешного принятия и обработки запроса клиента. В зависимости от статуса сервер может ещё передать заголовки и тело сообщения.</a:t>
            </a:r>
          </a:p>
          <a:p>
            <a:pPr indent="0" lvl="0" marL="0" marR="0" rtl="0" algn="l">
              <a:lnSpc>
                <a:spcPct val="100000"/>
              </a:lnSpc>
              <a:spcBef>
                <a:spcPts val="0"/>
              </a:spcBef>
              <a:spcAft>
                <a:spcPts val="0"/>
              </a:spcAft>
              <a:buClr>
                <a:schemeClr val="lt2"/>
              </a:buClr>
              <a:buSzPct val="25000"/>
              <a:buFont typeface="Roboto"/>
              <a:buNone/>
            </a:pPr>
            <a:r>
              <a:t/>
            </a:r>
            <a:endParaRPr b="0" i="0" sz="900" u="none" cap="none" strike="noStrike">
              <a:solidFill>
                <a:schemeClr val="lt2"/>
              </a:solidFill>
              <a:latin typeface="Roboto"/>
              <a:ea typeface="Roboto"/>
              <a:cs typeface="Roboto"/>
              <a:sym typeface="Roboto"/>
            </a:endParaRPr>
          </a:p>
          <a:p>
            <a:pPr indent="0" lvl="0" marL="0" marR="0" rtl="0" algn="l">
              <a:lnSpc>
                <a:spcPct val="100000"/>
              </a:lnSpc>
              <a:spcBef>
                <a:spcPts val="0"/>
              </a:spcBef>
              <a:spcAft>
                <a:spcPts val="0"/>
              </a:spcAft>
              <a:buClr>
                <a:schemeClr val="lt2"/>
              </a:buClr>
              <a:buSzPct val="25000"/>
              <a:buFont typeface="Roboto"/>
              <a:buNone/>
            </a:pPr>
            <a:r>
              <a:rPr b="0" i="0" lang="ru" sz="900" u="none" cap="none" strike="noStrike">
                <a:solidFill>
                  <a:schemeClr val="lt2"/>
                </a:solidFill>
                <a:latin typeface="Roboto"/>
                <a:ea typeface="Roboto"/>
                <a:cs typeface="Roboto"/>
                <a:sym typeface="Roboto"/>
              </a:rPr>
              <a:t>3xx Redirection («Перенаправление»)</a:t>
            </a:r>
          </a:p>
          <a:p>
            <a:pPr indent="0" lvl="0" marL="0" marR="0" rtl="0" algn="l">
              <a:lnSpc>
                <a:spcPct val="100000"/>
              </a:lnSpc>
              <a:spcBef>
                <a:spcPts val="0"/>
              </a:spcBef>
              <a:spcAft>
                <a:spcPts val="0"/>
              </a:spcAft>
              <a:buClr>
                <a:schemeClr val="lt2"/>
              </a:buClr>
              <a:buSzPct val="25000"/>
              <a:buFont typeface="Roboto"/>
              <a:buNone/>
            </a:pPr>
            <a:r>
              <a:rPr b="0" i="0" lang="ru" sz="900" u="none" cap="none" strike="noStrike">
                <a:solidFill>
                  <a:schemeClr val="lt2"/>
                </a:solidFill>
                <a:latin typeface="Roboto"/>
                <a:ea typeface="Roboto"/>
                <a:cs typeface="Roboto"/>
                <a:sym typeface="Roboto"/>
              </a:rPr>
              <a:t>Коды класса 3xx сообщают клиенту что для успешного выполнения операции необходимо сделать другой запрос (как правило по другому URI). Из данного класса пять кодов 301, 302, 303, 305 и 307 относятся непосредственно к перенаправлениям (редирект). Адрес, по которому клиенту следует произвести запрос, сервер указывает в заголовке Location. При этом допускается использование фрагментов в целевом URI.</a:t>
            </a:r>
          </a:p>
          <a:p>
            <a:pPr indent="0" lvl="0" marL="0" marR="0" rtl="0" algn="l">
              <a:lnSpc>
                <a:spcPct val="100000"/>
              </a:lnSpc>
              <a:spcBef>
                <a:spcPts val="0"/>
              </a:spcBef>
              <a:spcAft>
                <a:spcPts val="0"/>
              </a:spcAft>
              <a:buClr>
                <a:schemeClr val="lt2"/>
              </a:buClr>
              <a:buSzPct val="25000"/>
              <a:buFont typeface="Roboto"/>
              <a:buNone/>
            </a:pPr>
            <a:r>
              <a:t/>
            </a:r>
            <a:endParaRPr b="0" i="0" sz="900" u="none" cap="none" strike="noStrike">
              <a:solidFill>
                <a:schemeClr val="lt2"/>
              </a:solidFill>
              <a:latin typeface="Roboto"/>
              <a:ea typeface="Roboto"/>
              <a:cs typeface="Roboto"/>
              <a:sym typeface="Roboto"/>
            </a:endParaRPr>
          </a:p>
          <a:p>
            <a:pPr indent="0" lvl="0" marL="0" marR="0" rtl="0" algn="l">
              <a:lnSpc>
                <a:spcPct val="100000"/>
              </a:lnSpc>
              <a:spcBef>
                <a:spcPts val="0"/>
              </a:spcBef>
              <a:spcAft>
                <a:spcPts val="0"/>
              </a:spcAft>
              <a:buClr>
                <a:schemeClr val="lt2"/>
              </a:buClr>
              <a:buSzPct val="25000"/>
              <a:buFont typeface="Roboto"/>
              <a:buNone/>
            </a:pPr>
            <a:r>
              <a:rPr b="0" i="0" lang="ru" sz="900" u="none" cap="none" strike="noStrike">
                <a:solidFill>
                  <a:schemeClr val="lt2"/>
                </a:solidFill>
                <a:latin typeface="Roboto"/>
                <a:ea typeface="Roboto"/>
                <a:cs typeface="Roboto"/>
                <a:sym typeface="Roboto"/>
              </a:rPr>
              <a:t>4xx Client Error («Ошибка клиента»)</a:t>
            </a:r>
          </a:p>
          <a:p>
            <a:pPr indent="0" lvl="0" marL="0" marR="0" rtl="0" algn="l">
              <a:lnSpc>
                <a:spcPct val="100000"/>
              </a:lnSpc>
              <a:spcBef>
                <a:spcPts val="0"/>
              </a:spcBef>
              <a:spcAft>
                <a:spcPts val="0"/>
              </a:spcAft>
              <a:buClr>
                <a:schemeClr val="lt2"/>
              </a:buClr>
              <a:buSzPct val="25000"/>
              <a:buFont typeface="Roboto"/>
              <a:buNone/>
            </a:pPr>
            <a:r>
              <a:rPr b="0" i="0" lang="ru" sz="900" u="none" cap="none" strike="noStrike">
                <a:solidFill>
                  <a:schemeClr val="lt2"/>
                </a:solidFill>
                <a:latin typeface="Roboto"/>
                <a:ea typeface="Roboto"/>
                <a:cs typeface="Roboto"/>
                <a:sym typeface="Roboto"/>
              </a:rPr>
              <a:t>Класс кодов 4xx предназначен для указания ошибок со стороны клиента. При использовании всех методов, кроме HEAD, сервер должен вернуть в теле сообщения гипертекстовое пояснение для пользователя.</a:t>
            </a:r>
          </a:p>
          <a:p>
            <a:pPr indent="0" lvl="0" marL="0" marR="0" rtl="0" algn="l">
              <a:lnSpc>
                <a:spcPct val="100000"/>
              </a:lnSpc>
              <a:spcBef>
                <a:spcPts val="0"/>
              </a:spcBef>
              <a:spcAft>
                <a:spcPts val="0"/>
              </a:spcAft>
              <a:buClr>
                <a:schemeClr val="lt2"/>
              </a:buClr>
              <a:buSzPct val="25000"/>
              <a:buFont typeface="Roboto"/>
              <a:buNone/>
            </a:pPr>
            <a:r>
              <a:t/>
            </a:r>
            <a:endParaRPr b="0" i="0" sz="900" u="none" cap="none" strike="noStrike">
              <a:solidFill>
                <a:schemeClr val="lt2"/>
              </a:solidFill>
              <a:latin typeface="Roboto"/>
              <a:ea typeface="Roboto"/>
              <a:cs typeface="Roboto"/>
              <a:sym typeface="Roboto"/>
            </a:endParaRPr>
          </a:p>
          <a:p>
            <a:pPr indent="0" lvl="0" marL="0" marR="0" rtl="0" algn="l">
              <a:lnSpc>
                <a:spcPct val="100000"/>
              </a:lnSpc>
              <a:spcBef>
                <a:spcPts val="0"/>
              </a:spcBef>
              <a:spcAft>
                <a:spcPts val="0"/>
              </a:spcAft>
              <a:buClr>
                <a:schemeClr val="lt2"/>
              </a:buClr>
              <a:buSzPct val="25000"/>
              <a:buFont typeface="Roboto"/>
              <a:buNone/>
            </a:pPr>
            <a:r>
              <a:rPr b="0" i="0" lang="ru" sz="900" u="none" cap="none" strike="noStrike">
                <a:solidFill>
                  <a:schemeClr val="lt2"/>
                </a:solidFill>
                <a:latin typeface="Roboto"/>
                <a:ea typeface="Roboto"/>
                <a:cs typeface="Roboto"/>
                <a:sym typeface="Roboto"/>
              </a:rPr>
              <a:t>5xx Server Error («Ошибка сервера»)</a:t>
            </a:r>
          </a:p>
          <a:p>
            <a:pPr indent="0" lvl="0" marL="0" marR="0" rtl="0" algn="l">
              <a:lnSpc>
                <a:spcPct val="100000"/>
              </a:lnSpc>
              <a:spcBef>
                <a:spcPts val="0"/>
              </a:spcBef>
              <a:spcAft>
                <a:spcPts val="0"/>
              </a:spcAft>
              <a:buClr>
                <a:schemeClr val="lt2"/>
              </a:buClr>
              <a:buSzPct val="25000"/>
              <a:buFont typeface="Roboto"/>
              <a:buNone/>
            </a:pPr>
            <a:r>
              <a:rPr b="0" i="0" lang="ru" sz="900" u="none" cap="none" strike="noStrike">
                <a:solidFill>
                  <a:schemeClr val="lt2"/>
                </a:solidFill>
                <a:latin typeface="Roboto"/>
                <a:ea typeface="Roboto"/>
                <a:cs typeface="Roboto"/>
                <a:sym typeface="Roboto"/>
              </a:rPr>
              <a:t>Коды 5xx выделены под случаи неудачного выполнения операции по вине сервера. Для всех ситуаций, кроме использования метода HEAD, сервер должен включать в тело сообщения объяснение, которое клиент отобразит пользователю.</a:t>
            </a:r>
          </a:p>
        </p:txBody>
      </p:sp>
    </p:spTree>
  </p:cSld>
  <p:clrMapOvr>
    <a:masterClrMapping/>
  </p:clrMapOvr>
  <p:transition spd="slow">
    <p:fade/>
  </p:transition>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8" name="Shape 218"/>
        <p:cNvGrpSpPr/>
        <p:nvPr/>
      </p:nvGrpSpPr>
      <p:grpSpPr>
        <a:xfrm>
          <a:off x="0" y="0"/>
          <a:ext cx="0" cy="0"/>
          <a:chOff x="0" y="0"/>
          <a:chExt cx="0" cy="0"/>
        </a:xfrm>
      </p:grpSpPr>
      <p:sp>
        <p:nvSpPr>
          <p:cNvPr id="219" name="Shape 219"/>
          <p:cNvSpPr txBox="1"/>
          <p:nvPr>
            <p:ph type="title"/>
          </p:nvPr>
        </p:nvSpPr>
        <p:spPr>
          <a:xfrm>
            <a:off x="471900" y="738725"/>
            <a:ext cx="8222100" cy="767700"/>
          </a:xfrm>
          <a:prstGeom prst="rect">
            <a:avLst/>
          </a:prstGeom>
          <a:noFill/>
          <a:ln>
            <a:noFill/>
          </a:ln>
        </p:spPr>
        <p:txBody>
          <a:bodyPr anchorCtr="0" anchor="b" bIns="91425" lIns="91425" rIns="91425" wrap="square" tIns="91425">
            <a:noAutofit/>
          </a:bodyPr>
          <a:lstStyle/>
          <a:p>
            <a:pPr indent="0" lvl="0" marL="0" marR="0" rtl="0" algn="l">
              <a:lnSpc>
                <a:spcPct val="100000"/>
              </a:lnSpc>
              <a:spcBef>
                <a:spcPts val="0"/>
              </a:spcBef>
              <a:spcAft>
                <a:spcPts val="0"/>
              </a:spcAft>
              <a:buClr>
                <a:schemeClr val="lt1"/>
              </a:buClr>
              <a:buSzPct val="25000"/>
              <a:buFont typeface="Roboto"/>
              <a:buNone/>
            </a:pPr>
            <a:r>
              <a:rPr b="0" i="0" lang="ru" sz="3200" u="none" cap="none" strike="noStrike">
                <a:solidFill>
                  <a:schemeClr val="lt1"/>
                </a:solidFill>
                <a:latin typeface="Roboto"/>
                <a:ea typeface="Roboto"/>
                <a:cs typeface="Roboto"/>
                <a:sym typeface="Roboto"/>
              </a:rPr>
              <a:t>HTTP. Коды состояния</a:t>
            </a:r>
          </a:p>
        </p:txBody>
      </p:sp>
      <p:sp>
        <p:nvSpPr>
          <p:cNvPr id="220" name="Shape 220"/>
          <p:cNvSpPr txBox="1"/>
          <p:nvPr>
            <p:ph idx="1" type="body"/>
          </p:nvPr>
        </p:nvSpPr>
        <p:spPr>
          <a:xfrm>
            <a:off x="471900" y="1919075"/>
            <a:ext cx="8222100" cy="27102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chemeClr val="lt2"/>
              </a:buClr>
              <a:buSzPct val="25000"/>
              <a:buFont typeface="Roboto"/>
              <a:buNone/>
            </a:pPr>
            <a:r>
              <a:rPr b="1" i="0" lang="ru" sz="2400" u="none" cap="none" strike="noStrike">
                <a:solidFill>
                  <a:schemeClr val="lt2"/>
                </a:solidFill>
                <a:latin typeface="Roboto"/>
                <a:ea typeface="Roboto"/>
                <a:cs typeface="Roboto"/>
                <a:sym typeface="Roboto"/>
              </a:rPr>
              <a:t>1xx: Informational (информационные)</a:t>
            </a:r>
          </a:p>
          <a:p>
            <a:pPr indent="-381000" lvl="0" marL="457200" marR="0" rtl="0" algn="l">
              <a:lnSpc>
                <a:spcPct val="100000"/>
              </a:lnSpc>
              <a:spcBef>
                <a:spcPts val="0"/>
              </a:spcBef>
              <a:spcAft>
                <a:spcPts val="0"/>
              </a:spcAft>
              <a:buClr>
                <a:schemeClr val="lt2"/>
              </a:buClr>
              <a:buSzPct val="25000"/>
              <a:buFont typeface="Roboto"/>
              <a:buNone/>
            </a:pPr>
            <a:r>
              <a:rPr b="0" i="0" lang="ru" sz="2400" u="none" cap="none" strike="noStrike">
                <a:solidFill>
                  <a:schemeClr val="lt2"/>
                </a:solidFill>
                <a:latin typeface="Roboto"/>
                <a:ea typeface="Roboto"/>
                <a:cs typeface="Roboto"/>
                <a:sym typeface="Roboto"/>
              </a:rPr>
              <a:t>100 Continue («продолжай»)</a:t>
            </a:r>
          </a:p>
          <a:p>
            <a:pPr indent="-381000" lvl="0" marL="457200" marR="0" rtl="0" algn="l">
              <a:lnSpc>
                <a:spcPct val="100000"/>
              </a:lnSpc>
              <a:spcBef>
                <a:spcPts val="0"/>
              </a:spcBef>
              <a:spcAft>
                <a:spcPts val="0"/>
              </a:spcAft>
              <a:buClr>
                <a:schemeClr val="lt2"/>
              </a:buClr>
              <a:buSzPct val="25000"/>
              <a:buFont typeface="Roboto"/>
              <a:buNone/>
            </a:pPr>
            <a:r>
              <a:rPr b="0" i="0" lang="ru" sz="2400" u="none" cap="none" strike="noStrike">
                <a:solidFill>
                  <a:schemeClr val="lt2"/>
                </a:solidFill>
                <a:latin typeface="Roboto"/>
                <a:ea typeface="Roboto"/>
                <a:cs typeface="Roboto"/>
                <a:sym typeface="Roboto"/>
              </a:rPr>
              <a:t>101 Switching Protocols («переключение протоколов»)</a:t>
            </a:r>
          </a:p>
          <a:p>
            <a:pPr indent="-381000" lvl="0" marL="457200" marR="0" rtl="0" algn="l">
              <a:lnSpc>
                <a:spcPct val="100000"/>
              </a:lnSpc>
              <a:spcBef>
                <a:spcPts val="0"/>
              </a:spcBef>
              <a:spcAft>
                <a:spcPts val="0"/>
              </a:spcAft>
              <a:buClr>
                <a:schemeClr val="lt2"/>
              </a:buClr>
              <a:buSzPct val="25000"/>
              <a:buFont typeface="Roboto"/>
              <a:buNone/>
            </a:pPr>
            <a:r>
              <a:rPr b="0" i="0" lang="ru" sz="2400" u="none" cap="none" strike="noStrike">
                <a:solidFill>
                  <a:schemeClr val="lt2"/>
                </a:solidFill>
                <a:latin typeface="Roboto"/>
                <a:ea typeface="Roboto"/>
                <a:cs typeface="Roboto"/>
                <a:sym typeface="Roboto"/>
              </a:rPr>
              <a:t>102 Processing («идёт обработка»)</a:t>
            </a:r>
          </a:p>
        </p:txBody>
      </p:sp>
    </p:spTree>
  </p:cSld>
  <p:clrMapOvr>
    <a:masterClrMapping/>
  </p:clrMapOvr>
  <p:transition spd="slow">
    <p:fade/>
  </p:transition>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4" name="Shape 224"/>
        <p:cNvGrpSpPr/>
        <p:nvPr/>
      </p:nvGrpSpPr>
      <p:grpSpPr>
        <a:xfrm>
          <a:off x="0" y="0"/>
          <a:ext cx="0" cy="0"/>
          <a:chOff x="0" y="0"/>
          <a:chExt cx="0" cy="0"/>
        </a:xfrm>
      </p:grpSpPr>
      <p:sp>
        <p:nvSpPr>
          <p:cNvPr id="225" name="Shape 225"/>
          <p:cNvSpPr txBox="1"/>
          <p:nvPr>
            <p:ph type="title"/>
          </p:nvPr>
        </p:nvSpPr>
        <p:spPr>
          <a:xfrm>
            <a:off x="471900" y="738725"/>
            <a:ext cx="8222100" cy="767700"/>
          </a:xfrm>
          <a:prstGeom prst="rect">
            <a:avLst/>
          </a:prstGeom>
          <a:noFill/>
          <a:ln>
            <a:noFill/>
          </a:ln>
        </p:spPr>
        <p:txBody>
          <a:bodyPr anchorCtr="0" anchor="b" bIns="91425" lIns="91425" rIns="91425" wrap="square" tIns="91425">
            <a:noAutofit/>
          </a:bodyPr>
          <a:lstStyle/>
          <a:p>
            <a:pPr indent="0" lvl="0" marL="0" marR="0" rtl="0" algn="l">
              <a:lnSpc>
                <a:spcPct val="100000"/>
              </a:lnSpc>
              <a:spcBef>
                <a:spcPts val="0"/>
              </a:spcBef>
              <a:spcAft>
                <a:spcPts val="0"/>
              </a:spcAft>
              <a:buClr>
                <a:schemeClr val="lt1"/>
              </a:buClr>
              <a:buSzPct val="25000"/>
              <a:buFont typeface="Roboto"/>
              <a:buNone/>
            </a:pPr>
            <a:r>
              <a:rPr b="0" i="0" lang="ru" sz="3200" u="none" cap="none" strike="noStrike">
                <a:solidFill>
                  <a:schemeClr val="lt1"/>
                </a:solidFill>
                <a:latin typeface="Roboto"/>
                <a:ea typeface="Roboto"/>
                <a:cs typeface="Roboto"/>
                <a:sym typeface="Roboto"/>
              </a:rPr>
              <a:t>HTTP. Коды состояния</a:t>
            </a:r>
          </a:p>
        </p:txBody>
      </p:sp>
      <p:sp>
        <p:nvSpPr>
          <p:cNvPr id="226" name="Shape 226"/>
          <p:cNvSpPr txBox="1"/>
          <p:nvPr>
            <p:ph idx="1" type="body"/>
          </p:nvPr>
        </p:nvSpPr>
        <p:spPr>
          <a:xfrm>
            <a:off x="471900" y="1919075"/>
            <a:ext cx="8222100" cy="27102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chemeClr val="lt2"/>
              </a:buClr>
              <a:buSzPct val="25000"/>
              <a:buFont typeface="Roboto"/>
              <a:buNone/>
            </a:pPr>
            <a:r>
              <a:rPr b="1" i="0" lang="ru" sz="1400" u="none" cap="none" strike="noStrike">
                <a:solidFill>
                  <a:schemeClr val="lt2"/>
                </a:solidFill>
                <a:latin typeface="Roboto"/>
                <a:ea typeface="Roboto"/>
                <a:cs typeface="Roboto"/>
                <a:sym typeface="Roboto"/>
              </a:rPr>
              <a:t>2xx: Success (успешно)</a:t>
            </a:r>
          </a:p>
          <a:p>
            <a:pPr indent="-317500" lvl="0" marL="457200" marR="0" rtl="0" algn="l">
              <a:lnSpc>
                <a:spcPct val="100000"/>
              </a:lnSpc>
              <a:spcBef>
                <a:spcPts val="0"/>
              </a:spcBef>
              <a:spcAft>
                <a:spcPts val="0"/>
              </a:spcAft>
              <a:buClr>
                <a:schemeClr val="lt2"/>
              </a:buClr>
              <a:buSzPct val="25000"/>
              <a:buFont typeface="Roboto"/>
              <a:buNone/>
            </a:pPr>
            <a:r>
              <a:rPr b="0" i="0" lang="ru" sz="1400" u="none" cap="none" strike="noStrike">
                <a:solidFill>
                  <a:schemeClr val="lt2"/>
                </a:solidFill>
                <a:latin typeface="Roboto"/>
                <a:ea typeface="Roboto"/>
                <a:cs typeface="Roboto"/>
                <a:sym typeface="Roboto"/>
              </a:rPr>
              <a:t>200 OK («хорошо»)</a:t>
            </a:r>
          </a:p>
          <a:p>
            <a:pPr indent="-317500" lvl="0" marL="457200" marR="0" rtl="0" algn="l">
              <a:lnSpc>
                <a:spcPct val="100000"/>
              </a:lnSpc>
              <a:spcBef>
                <a:spcPts val="0"/>
              </a:spcBef>
              <a:spcAft>
                <a:spcPts val="0"/>
              </a:spcAft>
              <a:buClr>
                <a:schemeClr val="lt2"/>
              </a:buClr>
              <a:buSzPct val="25000"/>
              <a:buFont typeface="Roboto"/>
              <a:buNone/>
            </a:pPr>
            <a:r>
              <a:rPr b="0" i="0" lang="ru" sz="1400" u="none" cap="none" strike="noStrike">
                <a:solidFill>
                  <a:schemeClr val="lt2"/>
                </a:solidFill>
                <a:latin typeface="Roboto"/>
                <a:ea typeface="Roboto"/>
                <a:cs typeface="Roboto"/>
                <a:sym typeface="Roboto"/>
              </a:rPr>
              <a:t>201 Created («создано»)</a:t>
            </a:r>
          </a:p>
          <a:p>
            <a:pPr indent="-317500" lvl="0" marL="457200" marR="0" rtl="0" algn="l">
              <a:lnSpc>
                <a:spcPct val="100000"/>
              </a:lnSpc>
              <a:spcBef>
                <a:spcPts val="0"/>
              </a:spcBef>
              <a:spcAft>
                <a:spcPts val="0"/>
              </a:spcAft>
              <a:buClr>
                <a:schemeClr val="lt2"/>
              </a:buClr>
              <a:buSzPct val="25000"/>
              <a:buFont typeface="Roboto"/>
              <a:buNone/>
            </a:pPr>
            <a:r>
              <a:rPr b="0" i="0" lang="ru" sz="1400" u="none" cap="none" strike="noStrike">
                <a:solidFill>
                  <a:schemeClr val="lt2"/>
                </a:solidFill>
                <a:latin typeface="Roboto"/>
                <a:ea typeface="Roboto"/>
                <a:cs typeface="Roboto"/>
                <a:sym typeface="Roboto"/>
              </a:rPr>
              <a:t>202 Accepted («принято»)</a:t>
            </a:r>
          </a:p>
          <a:p>
            <a:pPr indent="-317500" lvl="0" marL="457200" marR="0" rtl="0" algn="l">
              <a:lnSpc>
                <a:spcPct val="100000"/>
              </a:lnSpc>
              <a:spcBef>
                <a:spcPts val="0"/>
              </a:spcBef>
              <a:spcAft>
                <a:spcPts val="0"/>
              </a:spcAft>
              <a:buClr>
                <a:schemeClr val="lt2"/>
              </a:buClr>
              <a:buSzPct val="25000"/>
              <a:buFont typeface="Roboto"/>
              <a:buNone/>
            </a:pPr>
            <a:r>
              <a:rPr b="0" i="0" lang="ru" sz="1400" u="none" cap="none" strike="noStrike">
                <a:solidFill>
                  <a:schemeClr val="lt2"/>
                </a:solidFill>
                <a:latin typeface="Roboto"/>
                <a:ea typeface="Roboto"/>
                <a:cs typeface="Roboto"/>
                <a:sym typeface="Roboto"/>
              </a:rPr>
              <a:t>203 Non-Authoritative Information («информация не авторитетна»)</a:t>
            </a:r>
          </a:p>
          <a:p>
            <a:pPr indent="-317500" lvl="0" marL="457200" marR="0" rtl="0" algn="l">
              <a:lnSpc>
                <a:spcPct val="100000"/>
              </a:lnSpc>
              <a:spcBef>
                <a:spcPts val="0"/>
              </a:spcBef>
              <a:spcAft>
                <a:spcPts val="0"/>
              </a:spcAft>
              <a:buClr>
                <a:schemeClr val="lt2"/>
              </a:buClr>
              <a:buSzPct val="25000"/>
              <a:buFont typeface="Roboto"/>
              <a:buNone/>
            </a:pPr>
            <a:r>
              <a:rPr b="0" i="0" lang="ru" sz="1400" u="none" cap="none" strike="noStrike">
                <a:solidFill>
                  <a:schemeClr val="lt2"/>
                </a:solidFill>
                <a:latin typeface="Roboto"/>
                <a:ea typeface="Roboto"/>
                <a:cs typeface="Roboto"/>
                <a:sym typeface="Roboto"/>
              </a:rPr>
              <a:t>204 No Content («нет содержимого»)</a:t>
            </a:r>
          </a:p>
          <a:p>
            <a:pPr indent="-317500" lvl="0" marL="457200" marR="0" rtl="0" algn="l">
              <a:lnSpc>
                <a:spcPct val="100000"/>
              </a:lnSpc>
              <a:spcBef>
                <a:spcPts val="0"/>
              </a:spcBef>
              <a:spcAft>
                <a:spcPts val="0"/>
              </a:spcAft>
              <a:buClr>
                <a:schemeClr val="lt2"/>
              </a:buClr>
              <a:buSzPct val="25000"/>
              <a:buFont typeface="Roboto"/>
              <a:buNone/>
            </a:pPr>
            <a:r>
              <a:rPr b="0" i="0" lang="ru" sz="1400" u="none" cap="none" strike="noStrike">
                <a:solidFill>
                  <a:schemeClr val="lt2"/>
                </a:solidFill>
                <a:latin typeface="Roboto"/>
                <a:ea typeface="Roboto"/>
                <a:cs typeface="Roboto"/>
                <a:sym typeface="Roboto"/>
              </a:rPr>
              <a:t>205 Reset Content («сбросить содержимое»)</a:t>
            </a:r>
          </a:p>
          <a:p>
            <a:pPr indent="-317500" lvl="0" marL="457200" marR="0" rtl="0" algn="l">
              <a:lnSpc>
                <a:spcPct val="100000"/>
              </a:lnSpc>
              <a:spcBef>
                <a:spcPts val="0"/>
              </a:spcBef>
              <a:spcAft>
                <a:spcPts val="0"/>
              </a:spcAft>
              <a:buClr>
                <a:schemeClr val="lt2"/>
              </a:buClr>
              <a:buSzPct val="25000"/>
              <a:buFont typeface="Roboto"/>
              <a:buNone/>
            </a:pPr>
            <a:r>
              <a:rPr b="0" i="0" lang="ru" sz="1400" u="none" cap="none" strike="noStrike">
                <a:solidFill>
                  <a:schemeClr val="lt2"/>
                </a:solidFill>
                <a:latin typeface="Roboto"/>
                <a:ea typeface="Roboto"/>
                <a:cs typeface="Roboto"/>
                <a:sym typeface="Roboto"/>
              </a:rPr>
              <a:t>206 Partial Content («частичное содержимое»)</a:t>
            </a:r>
          </a:p>
          <a:p>
            <a:pPr indent="-317500" lvl="0" marL="457200" marR="0" rtl="0" algn="l">
              <a:lnSpc>
                <a:spcPct val="100000"/>
              </a:lnSpc>
              <a:spcBef>
                <a:spcPts val="0"/>
              </a:spcBef>
              <a:spcAft>
                <a:spcPts val="0"/>
              </a:spcAft>
              <a:buClr>
                <a:schemeClr val="lt2"/>
              </a:buClr>
              <a:buSzPct val="25000"/>
              <a:buFont typeface="Roboto"/>
              <a:buNone/>
            </a:pPr>
            <a:r>
              <a:rPr b="0" i="0" lang="ru" sz="1400" u="none" cap="none" strike="noStrike">
                <a:solidFill>
                  <a:schemeClr val="lt2"/>
                </a:solidFill>
                <a:latin typeface="Roboto"/>
                <a:ea typeface="Roboto"/>
                <a:cs typeface="Roboto"/>
                <a:sym typeface="Roboto"/>
              </a:rPr>
              <a:t>207 Multi-Status («многостатусный»)</a:t>
            </a:r>
          </a:p>
        </p:txBody>
      </p:sp>
    </p:spTree>
  </p:cSld>
  <p:clrMapOvr>
    <a:masterClrMapping/>
  </p:clrMapOvr>
  <p:transition spd="slow">
    <p:fade/>
  </p:transition>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0" name="Shape 230"/>
        <p:cNvGrpSpPr/>
        <p:nvPr/>
      </p:nvGrpSpPr>
      <p:grpSpPr>
        <a:xfrm>
          <a:off x="0" y="0"/>
          <a:ext cx="0" cy="0"/>
          <a:chOff x="0" y="0"/>
          <a:chExt cx="0" cy="0"/>
        </a:xfrm>
      </p:grpSpPr>
      <p:sp>
        <p:nvSpPr>
          <p:cNvPr id="231" name="Shape 231"/>
          <p:cNvSpPr txBox="1"/>
          <p:nvPr>
            <p:ph type="title"/>
          </p:nvPr>
        </p:nvSpPr>
        <p:spPr>
          <a:xfrm>
            <a:off x="471900" y="738725"/>
            <a:ext cx="8222100" cy="767700"/>
          </a:xfrm>
          <a:prstGeom prst="rect">
            <a:avLst/>
          </a:prstGeom>
          <a:noFill/>
          <a:ln>
            <a:noFill/>
          </a:ln>
        </p:spPr>
        <p:txBody>
          <a:bodyPr anchorCtr="0" anchor="b" bIns="91425" lIns="91425" rIns="91425" wrap="square" tIns="91425">
            <a:noAutofit/>
          </a:bodyPr>
          <a:lstStyle/>
          <a:p>
            <a:pPr indent="0" lvl="0" marL="0" marR="0" rtl="0" algn="l">
              <a:lnSpc>
                <a:spcPct val="100000"/>
              </a:lnSpc>
              <a:spcBef>
                <a:spcPts val="0"/>
              </a:spcBef>
              <a:spcAft>
                <a:spcPts val="0"/>
              </a:spcAft>
              <a:buClr>
                <a:schemeClr val="lt1"/>
              </a:buClr>
              <a:buSzPct val="25000"/>
              <a:buFont typeface="Roboto"/>
              <a:buNone/>
            </a:pPr>
            <a:r>
              <a:rPr b="0" i="0" lang="ru" sz="3200" u="none" cap="none" strike="noStrike">
                <a:solidFill>
                  <a:schemeClr val="lt1"/>
                </a:solidFill>
                <a:latin typeface="Roboto"/>
                <a:ea typeface="Roboto"/>
                <a:cs typeface="Roboto"/>
                <a:sym typeface="Roboto"/>
              </a:rPr>
              <a:t>HTTP. Коды состояния</a:t>
            </a:r>
          </a:p>
        </p:txBody>
      </p:sp>
      <p:sp>
        <p:nvSpPr>
          <p:cNvPr id="232" name="Shape 232"/>
          <p:cNvSpPr txBox="1"/>
          <p:nvPr>
            <p:ph idx="1" type="body"/>
          </p:nvPr>
        </p:nvSpPr>
        <p:spPr>
          <a:xfrm>
            <a:off x="471900" y="1919075"/>
            <a:ext cx="8222100" cy="27102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chemeClr val="lt2"/>
              </a:buClr>
              <a:buSzPct val="25000"/>
              <a:buFont typeface="Roboto"/>
              <a:buNone/>
            </a:pPr>
            <a:r>
              <a:rPr b="1" i="0" lang="ru" sz="1400" u="none" cap="none" strike="noStrike">
                <a:solidFill>
                  <a:schemeClr val="lt2"/>
                </a:solidFill>
                <a:latin typeface="Roboto"/>
                <a:ea typeface="Roboto"/>
                <a:cs typeface="Roboto"/>
                <a:sym typeface="Roboto"/>
              </a:rPr>
              <a:t>3xx: Redirection (перенаправление)</a:t>
            </a:r>
          </a:p>
          <a:p>
            <a:pPr indent="0" lvl="0" marL="0" marR="0" rtl="0" algn="l">
              <a:lnSpc>
                <a:spcPct val="100000"/>
              </a:lnSpc>
              <a:spcBef>
                <a:spcPts val="0"/>
              </a:spcBef>
              <a:spcAft>
                <a:spcPts val="0"/>
              </a:spcAft>
              <a:buClr>
                <a:schemeClr val="lt2"/>
              </a:buClr>
              <a:buSzPct val="25000"/>
              <a:buFont typeface="Roboto"/>
              <a:buNone/>
            </a:pPr>
            <a:r>
              <a:rPr b="0" i="0" lang="ru" sz="1400" u="none" cap="none" strike="noStrike">
                <a:solidFill>
                  <a:schemeClr val="lt2"/>
                </a:solidFill>
                <a:latin typeface="Roboto"/>
                <a:ea typeface="Roboto"/>
                <a:cs typeface="Roboto"/>
                <a:sym typeface="Roboto"/>
              </a:rPr>
              <a:t>300 Multiple Choices («множество выборов»)</a:t>
            </a:r>
          </a:p>
          <a:p>
            <a:pPr indent="0" lvl="0" marL="0" marR="0" rtl="0" algn="l">
              <a:lnSpc>
                <a:spcPct val="100000"/>
              </a:lnSpc>
              <a:spcBef>
                <a:spcPts val="0"/>
              </a:spcBef>
              <a:spcAft>
                <a:spcPts val="0"/>
              </a:spcAft>
              <a:buClr>
                <a:schemeClr val="lt2"/>
              </a:buClr>
              <a:buSzPct val="25000"/>
              <a:buFont typeface="Roboto"/>
              <a:buNone/>
            </a:pPr>
            <a:r>
              <a:rPr b="0" i="0" lang="ru" sz="1400" u="none" cap="none" strike="noStrike">
                <a:solidFill>
                  <a:schemeClr val="lt2"/>
                </a:solidFill>
                <a:latin typeface="Roboto"/>
                <a:ea typeface="Roboto"/>
                <a:cs typeface="Roboto"/>
                <a:sym typeface="Roboto"/>
              </a:rPr>
              <a:t>301 Moved Permanently («перемещено навсегда»)</a:t>
            </a:r>
          </a:p>
          <a:p>
            <a:pPr indent="0" lvl="0" marL="0" marR="0" rtl="0" algn="l">
              <a:lnSpc>
                <a:spcPct val="100000"/>
              </a:lnSpc>
              <a:spcBef>
                <a:spcPts val="0"/>
              </a:spcBef>
              <a:spcAft>
                <a:spcPts val="0"/>
              </a:spcAft>
              <a:buClr>
                <a:schemeClr val="lt2"/>
              </a:buClr>
              <a:buSzPct val="25000"/>
              <a:buFont typeface="Roboto"/>
              <a:buNone/>
            </a:pPr>
            <a:r>
              <a:rPr b="0" i="0" lang="ru" sz="1400" u="none" cap="none" strike="noStrike">
                <a:solidFill>
                  <a:schemeClr val="lt2"/>
                </a:solidFill>
                <a:latin typeface="Roboto"/>
                <a:ea typeface="Roboto"/>
                <a:cs typeface="Roboto"/>
                <a:sym typeface="Roboto"/>
              </a:rPr>
              <a:t>302 Moved Temporarily («перемещено временно»)</a:t>
            </a:r>
          </a:p>
          <a:p>
            <a:pPr indent="0" lvl="0" marL="0" marR="0" rtl="0" algn="l">
              <a:lnSpc>
                <a:spcPct val="100000"/>
              </a:lnSpc>
              <a:spcBef>
                <a:spcPts val="0"/>
              </a:spcBef>
              <a:spcAft>
                <a:spcPts val="0"/>
              </a:spcAft>
              <a:buClr>
                <a:schemeClr val="lt2"/>
              </a:buClr>
              <a:buSzPct val="25000"/>
              <a:buFont typeface="Roboto"/>
              <a:buNone/>
            </a:pPr>
            <a:r>
              <a:rPr b="0" i="0" lang="ru" sz="1400" u="none" cap="none" strike="noStrike">
                <a:solidFill>
                  <a:schemeClr val="lt2"/>
                </a:solidFill>
                <a:latin typeface="Roboto"/>
                <a:ea typeface="Roboto"/>
                <a:cs typeface="Roboto"/>
                <a:sym typeface="Roboto"/>
              </a:rPr>
              <a:t>302 Found («найдено»)</a:t>
            </a:r>
          </a:p>
          <a:p>
            <a:pPr indent="0" lvl="0" marL="0" marR="0" rtl="0" algn="l">
              <a:lnSpc>
                <a:spcPct val="100000"/>
              </a:lnSpc>
              <a:spcBef>
                <a:spcPts val="0"/>
              </a:spcBef>
              <a:spcAft>
                <a:spcPts val="0"/>
              </a:spcAft>
              <a:buClr>
                <a:schemeClr val="lt2"/>
              </a:buClr>
              <a:buSzPct val="25000"/>
              <a:buFont typeface="Roboto"/>
              <a:buNone/>
            </a:pPr>
            <a:r>
              <a:rPr b="0" i="0" lang="ru" sz="1400" u="none" cap="none" strike="noStrike">
                <a:solidFill>
                  <a:schemeClr val="lt2"/>
                </a:solidFill>
                <a:latin typeface="Roboto"/>
                <a:ea typeface="Roboto"/>
                <a:cs typeface="Roboto"/>
                <a:sym typeface="Roboto"/>
              </a:rPr>
              <a:t>303 See Other (смотреть другое)</a:t>
            </a:r>
          </a:p>
          <a:p>
            <a:pPr indent="0" lvl="0" marL="0" marR="0" rtl="0" algn="l">
              <a:lnSpc>
                <a:spcPct val="100000"/>
              </a:lnSpc>
              <a:spcBef>
                <a:spcPts val="0"/>
              </a:spcBef>
              <a:spcAft>
                <a:spcPts val="0"/>
              </a:spcAft>
              <a:buClr>
                <a:schemeClr val="lt2"/>
              </a:buClr>
              <a:buSzPct val="25000"/>
              <a:buFont typeface="Roboto"/>
              <a:buNone/>
            </a:pPr>
            <a:r>
              <a:rPr b="0" i="0" lang="ru" sz="1400" u="none" cap="none" strike="noStrike">
                <a:solidFill>
                  <a:schemeClr val="lt2"/>
                </a:solidFill>
                <a:latin typeface="Roboto"/>
                <a:ea typeface="Roboto"/>
                <a:cs typeface="Roboto"/>
                <a:sym typeface="Roboto"/>
              </a:rPr>
              <a:t>304 Not Modified (не изменялось)</a:t>
            </a:r>
          </a:p>
          <a:p>
            <a:pPr indent="0" lvl="0" marL="0" marR="0" rtl="0" algn="l">
              <a:lnSpc>
                <a:spcPct val="100000"/>
              </a:lnSpc>
              <a:spcBef>
                <a:spcPts val="0"/>
              </a:spcBef>
              <a:spcAft>
                <a:spcPts val="0"/>
              </a:spcAft>
              <a:buClr>
                <a:schemeClr val="lt2"/>
              </a:buClr>
              <a:buSzPct val="25000"/>
              <a:buFont typeface="Roboto"/>
              <a:buNone/>
            </a:pPr>
            <a:r>
              <a:rPr b="0" i="0" lang="ru" sz="1400" u="none" cap="none" strike="noStrike">
                <a:solidFill>
                  <a:schemeClr val="lt2"/>
                </a:solidFill>
                <a:latin typeface="Roboto"/>
                <a:ea typeface="Roboto"/>
                <a:cs typeface="Roboto"/>
                <a:sym typeface="Roboto"/>
              </a:rPr>
              <a:t>305 Use Proxy («использовать прокси»)</a:t>
            </a:r>
          </a:p>
          <a:p>
            <a:pPr indent="0" lvl="0" marL="0" marR="0" rtl="0" algn="l">
              <a:lnSpc>
                <a:spcPct val="100000"/>
              </a:lnSpc>
              <a:spcBef>
                <a:spcPts val="0"/>
              </a:spcBef>
              <a:spcAft>
                <a:spcPts val="0"/>
              </a:spcAft>
              <a:buClr>
                <a:schemeClr val="lt2"/>
              </a:buClr>
              <a:buSzPct val="25000"/>
              <a:buFont typeface="Roboto"/>
              <a:buNone/>
            </a:pPr>
            <a:r>
              <a:rPr b="0" i="0" lang="ru" sz="1400" u="none" cap="none" strike="noStrike">
                <a:solidFill>
                  <a:schemeClr val="lt2"/>
                </a:solidFill>
                <a:latin typeface="Roboto"/>
                <a:ea typeface="Roboto"/>
                <a:cs typeface="Roboto"/>
                <a:sym typeface="Roboto"/>
              </a:rPr>
              <a:t>306 — зарезервировано (код использовался только в ранних спецификациях)</a:t>
            </a:r>
          </a:p>
          <a:p>
            <a:pPr indent="0" lvl="0" marL="0" marR="0" rtl="0" algn="l">
              <a:lnSpc>
                <a:spcPct val="100000"/>
              </a:lnSpc>
              <a:spcBef>
                <a:spcPts val="0"/>
              </a:spcBef>
              <a:spcAft>
                <a:spcPts val="0"/>
              </a:spcAft>
              <a:buClr>
                <a:schemeClr val="lt2"/>
              </a:buClr>
              <a:buSzPct val="25000"/>
              <a:buFont typeface="Roboto"/>
              <a:buNone/>
            </a:pPr>
            <a:r>
              <a:rPr b="0" i="0" lang="ru" sz="1400" u="none" cap="none" strike="noStrike">
                <a:solidFill>
                  <a:schemeClr val="lt2"/>
                </a:solidFill>
                <a:latin typeface="Roboto"/>
                <a:ea typeface="Roboto"/>
                <a:cs typeface="Roboto"/>
                <a:sym typeface="Roboto"/>
              </a:rPr>
              <a:t>307 Temporary Redirect («временное перенаправление»)</a:t>
            </a:r>
          </a:p>
          <a:p>
            <a:pPr indent="0" lvl="0" marL="0" marR="0" rtl="0" algn="l">
              <a:lnSpc>
                <a:spcPct val="100000"/>
              </a:lnSpc>
              <a:spcBef>
                <a:spcPts val="0"/>
              </a:spcBef>
              <a:spcAft>
                <a:spcPts val="0"/>
              </a:spcAft>
              <a:buClr>
                <a:schemeClr val="lt2"/>
              </a:buClr>
              <a:buSzPct val="25000"/>
              <a:buFont typeface="Roboto"/>
              <a:buNone/>
            </a:pPr>
            <a:r>
              <a:t/>
            </a:r>
            <a:endParaRPr b="0" i="0" sz="900" u="none" cap="none" strike="noStrike">
              <a:solidFill>
                <a:schemeClr val="lt2"/>
              </a:solidFill>
              <a:latin typeface="Roboto"/>
              <a:ea typeface="Roboto"/>
              <a:cs typeface="Roboto"/>
              <a:sym typeface="Roboto"/>
            </a:endParaRPr>
          </a:p>
        </p:txBody>
      </p:sp>
    </p:spTree>
  </p:cSld>
  <p:clrMapOvr>
    <a:masterClrMapping/>
  </p:clrMapOvr>
  <p:transition spd="slow">
    <p:fade/>
  </p:transition>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6" name="Shape 236"/>
        <p:cNvGrpSpPr/>
        <p:nvPr/>
      </p:nvGrpSpPr>
      <p:grpSpPr>
        <a:xfrm>
          <a:off x="0" y="0"/>
          <a:ext cx="0" cy="0"/>
          <a:chOff x="0" y="0"/>
          <a:chExt cx="0" cy="0"/>
        </a:xfrm>
      </p:grpSpPr>
      <p:sp>
        <p:nvSpPr>
          <p:cNvPr id="237" name="Shape 237"/>
          <p:cNvSpPr txBox="1"/>
          <p:nvPr>
            <p:ph type="title"/>
          </p:nvPr>
        </p:nvSpPr>
        <p:spPr>
          <a:xfrm>
            <a:off x="471900" y="738725"/>
            <a:ext cx="8222100" cy="767700"/>
          </a:xfrm>
          <a:prstGeom prst="rect">
            <a:avLst/>
          </a:prstGeom>
          <a:noFill/>
          <a:ln>
            <a:noFill/>
          </a:ln>
        </p:spPr>
        <p:txBody>
          <a:bodyPr anchorCtr="0" anchor="b" bIns="91425" lIns="91425" rIns="91425" wrap="square" tIns="91425">
            <a:noAutofit/>
          </a:bodyPr>
          <a:lstStyle/>
          <a:p>
            <a:pPr indent="0" lvl="0" marL="0" marR="0" rtl="0" algn="l">
              <a:lnSpc>
                <a:spcPct val="100000"/>
              </a:lnSpc>
              <a:spcBef>
                <a:spcPts val="0"/>
              </a:spcBef>
              <a:spcAft>
                <a:spcPts val="0"/>
              </a:spcAft>
              <a:buClr>
                <a:schemeClr val="lt1"/>
              </a:buClr>
              <a:buSzPct val="25000"/>
              <a:buFont typeface="Roboto"/>
              <a:buNone/>
            </a:pPr>
            <a:r>
              <a:rPr b="0" i="0" lang="ru" sz="3200" u="none" cap="none" strike="noStrike">
                <a:solidFill>
                  <a:schemeClr val="lt1"/>
                </a:solidFill>
                <a:latin typeface="Roboto"/>
                <a:ea typeface="Roboto"/>
                <a:cs typeface="Roboto"/>
                <a:sym typeface="Roboto"/>
              </a:rPr>
              <a:t>HTTP. Коды состояния</a:t>
            </a:r>
          </a:p>
        </p:txBody>
      </p:sp>
      <p:sp>
        <p:nvSpPr>
          <p:cNvPr id="238" name="Shape 238"/>
          <p:cNvSpPr txBox="1"/>
          <p:nvPr>
            <p:ph idx="1" type="body"/>
          </p:nvPr>
        </p:nvSpPr>
        <p:spPr>
          <a:xfrm>
            <a:off x="471900" y="1919075"/>
            <a:ext cx="8222100" cy="27102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chemeClr val="lt2"/>
              </a:buClr>
              <a:buSzPct val="25000"/>
              <a:buFont typeface="Roboto"/>
              <a:buNone/>
            </a:pPr>
            <a:r>
              <a:rPr b="1" i="0" lang="ru" sz="1000" u="none" cap="none" strike="noStrike">
                <a:solidFill>
                  <a:schemeClr val="lt2"/>
                </a:solidFill>
                <a:latin typeface="Roboto"/>
                <a:ea typeface="Roboto"/>
                <a:cs typeface="Roboto"/>
                <a:sym typeface="Roboto"/>
              </a:rPr>
              <a:t>4xx: Client Error (ошибка клиента)</a:t>
            </a:r>
          </a:p>
          <a:p>
            <a:pPr indent="0" lvl="0" marL="0" marR="0" rtl="0" algn="l">
              <a:lnSpc>
                <a:spcPct val="100000"/>
              </a:lnSpc>
              <a:spcBef>
                <a:spcPts val="0"/>
              </a:spcBef>
              <a:spcAft>
                <a:spcPts val="0"/>
              </a:spcAft>
              <a:buClr>
                <a:schemeClr val="lt2"/>
              </a:buClr>
              <a:buSzPct val="25000"/>
              <a:buFont typeface="Roboto"/>
              <a:buNone/>
            </a:pPr>
            <a:r>
              <a:rPr b="0" i="0" lang="ru" sz="1000" u="none" cap="none" strike="noStrike">
                <a:solidFill>
                  <a:schemeClr val="lt2"/>
                </a:solidFill>
                <a:latin typeface="Roboto"/>
                <a:ea typeface="Roboto"/>
                <a:cs typeface="Roboto"/>
                <a:sym typeface="Roboto"/>
              </a:rPr>
              <a:t>400 Bad Request («плохой, неверный запрос»)</a:t>
            </a:r>
          </a:p>
          <a:p>
            <a:pPr indent="0" lvl="0" marL="0" marR="0" rtl="0" algn="l">
              <a:lnSpc>
                <a:spcPct val="100000"/>
              </a:lnSpc>
              <a:spcBef>
                <a:spcPts val="0"/>
              </a:spcBef>
              <a:spcAft>
                <a:spcPts val="0"/>
              </a:spcAft>
              <a:buClr>
                <a:schemeClr val="lt2"/>
              </a:buClr>
              <a:buSzPct val="25000"/>
              <a:buFont typeface="Roboto"/>
              <a:buNone/>
            </a:pPr>
            <a:r>
              <a:rPr b="0" i="0" lang="ru" sz="1000" u="none" cap="none" strike="noStrike">
                <a:solidFill>
                  <a:schemeClr val="lt2"/>
                </a:solidFill>
                <a:latin typeface="Roboto"/>
                <a:ea typeface="Roboto"/>
                <a:cs typeface="Roboto"/>
                <a:sym typeface="Roboto"/>
              </a:rPr>
              <a:t>401 Unauthorized («не авторизован»)</a:t>
            </a:r>
          </a:p>
          <a:p>
            <a:pPr indent="0" lvl="0" marL="0" marR="0" rtl="0" algn="l">
              <a:lnSpc>
                <a:spcPct val="100000"/>
              </a:lnSpc>
              <a:spcBef>
                <a:spcPts val="0"/>
              </a:spcBef>
              <a:spcAft>
                <a:spcPts val="0"/>
              </a:spcAft>
              <a:buClr>
                <a:schemeClr val="lt2"/>
              </a:buClr>
              <a:buSzPct val="25000"/>
              <a:buFont typeface="Roboto"/>
              <a:buNone/>
            </a:pPr>
            <a:r>
              <a:rPr b="0" i="0" lang="ru" sz="1000" u="none" cap="none" strike="noStrike">
                <a:solidFill>
                  <a:schemeClr val="lt2"/>
                </a:solidFill>
                <a:latin typeface="Roboto"/>
                <a:ea typeface="Roboto"/>
                <a:cs typeface="Roboto"/>
                <a:sym typeface="Roboto"/>
              </a:rPr>
              <a:t>402 Payment Required («необходима оплата»)</a:t>
            </a:r>
          </a:p>
          <a:p>
            <a:pPr indent="0" lvl="0" marL="0" marR="0" rtl="0" algn="l">
              <a:lnSpc>
                <a:spcPct val="100000"/>
              </a:lnSpc>
              <a:spcBef>
                <a:spcPts val="0"/>
              </a:spcBef>
              <a:spcAft>
                <a:spcPts val="0"/>
              </a:spcAft>
              <a:buClr>
                <a:schemeClr val="lt2"/>
              </a:buClr>
              <a:buSzPct val="25000"/>
              <a:buFont typeface="Roboto"/>
              <a:buNone/>
            </a:pPr>
            <a:r>
              <a:rPr b="0" i="0" lang="ru" sz="1000" u="none" cap="none" strike="noStrike">
                <a:solidFill>
                  <a:schemeClr val="lt2"/>
                </a:solidFill>
                <a:latin typeface="Roboto"/>
                <a:ea typeface="Roboto"/>
                <a:cs typeface="Roboto"/>
                <a:sym typeface="Roboto"/>
              </a:rPr>
              <a:t>403 Forbidden («запрещено»)</a:t>
            </a:r>
          </a:p>
          <a:p>
            <a:pPr indent="0" lvl="0" marL="0" marR="0" rtl="0" algn="l">
              <a:lnSpc>
                <a:spcPct val="100000"/>
              </a:lnSpc>
              <a:spcBef>
                <a:spcPts val="0"/>
              </a:spcBef>
              <a:spcAft>
                <a:spcPts val="0"/>
              </a:spcAft>
              <a:buClr>
                <a:schemeClr val="lt2"/>
              </a:buClr>
              <a:buSzPct val="25000"/>
              <a:buFont typeface="Roboto"/>
              <a:buNone/>
            </a:pPr>
            <a:r>
              <a:rPr b="0" i="0" lang="ru" sz="1000" u="none" cap="none" strike="noStrike">
                <a:solidFill>
                  <a:schemeClr val="lt2"/>
                </a:solidFill>
                <a:latin typeface="Roboto"/>
                <a:ea typeface="Roboto"/>
                <a:cs typeface="Roboto"/>
                <a:sym typeface="Roboto"/>
              </a:rPr>
              <a:t>404 Not Found («не найдено»)</a:t>
            </a:r>
          </a:p>
          <a:p>
            <a:pPr indent="0" lvl="0" marL="0" marR="0" rtl="0" algn="l">
              <a:lnSpc>
                <a:spcPct val="100000"/>
              </a:lnSpc>
              <a:spcBef>
                <a:spcPts val="0"/>
              </a:spcBef>
              <a:spcAft>
                <a:spcPts val="0"/>
              </a:spcAft>
              <a:buClr>
                <a:schemeClr val="lt2"/>
              </a:buClr>
              <a:buSzPct val="25000"/>
              <a:buFont typeface="Roboto"/>
              <a:buNone/>
            </a:pPr>
            <a:r>
              <a:rPr b="0" i="0" lang="ru" sz="1000" u="none" cap="none" strike="noStrike">
                <a:solidFill>
                  <a:schemeClr val="lt2"/>
                </a:solidFill>
                <a:latin typeface="Roboto"/>
                <a:ea typeface="Roboto"/>
                <a:cs typeface="Roboto"/>
                <a:sym typeface="Roboto"/>
              </a:rPr>
              <a:t>405 Method Not Allowed («метод не поддерживается»)</a:t>
            </a:r>
          </a:p>
          <a:p>
            <a:pPr indent="0" lvl="0" marL="0" marR="0" rtl="0" algn="l">
              <a:lnSpc>
                <a:spcPct val="100000"/>
              </a:lnSpc>
              <a:spcBef>
                <a:spcPts val="0"/>
              </a:spcBef>
              <a:spcAft>
                <a:spcPts val="0"/>
              </a:spcAft>
              <a:buClr>
                <a:schemeClr val="lt2"/>
              </a:buClr>
              <a:buSzPct val="25000"/>
              <a:buFont typeface="Roboto"/>
              <a:buNone/>
            </a:pPr>
            <a:r>
              <a:rPr b="0" i="0" lang="ru" sz="1000" u="none" cap="none" strike="noStrike">
                <a:solidFill>
                  <a:schemeClr val="lt2"/>
                </a:solidFill>
                <a:latin typeface="Roboto"/>
                <a:ea typeface="Roboto"/>
                <a:cs typeface="Roboto"/>
                <a:sym typeface="Roboto"/>
              </a:rPr>
              <a:t>406 Not Acceptable («неприемлемо»)</a:t>
            </a:r>
          </a:p>
          <a:p>
            <a:pPr indent="0" lvl="0" marL="0" marR="0" rtl="0" algn="l">
              <a:lnSpc>
                <a:spcPct val="100000"/>
              </a:lnSpc>
              <a:spcBef>
                <a:spcPts val="0"/>
              </a:spcBef>
              <a:spcAft>
                <a:spcPts val="0"/>
              </a:spcAft>
              <a:buClr>
                <a:schemeClr val="lt2"/>
              </a:buClr>
              <a:buSzPct val="25000"/>
              <a:buFont typeface="Roboto"/>
              <a:buNone/>
            </a:pPr>
            <a:r>
              <a:rPr b="0" i="0" lang="ru" sz="1000" u="none" cap="none" strike="noStrike">
                <a:solidFill>
                  <a:schemeClr val="lt2"/>
                </a:solidFill>
                <a:latin typeface="Roboto"/>
                <a:ea typeface="Roboto"/>
                <a:cs typeface="Roboto"/>
                <a:sym typeface="Roboto"/>
              </a:rPr>
              <a:t>407 Proxy Authentication Required («необходима аутентификация прокси»)</a:t>
            </a:r>
          </a:p>
          <a:p>
            <a:pPr indent="0" lvl="0" marL="0" marR="0" rtl="0" algn="l">
              <a:lnSpc>
                <a:spcPct val="100000"/>
              </a:lnSpc>
              <a:spcBef>
                <a:spcPts val="0"/>
              </a:spcBef>
              <a:spcAft>
                <a:spcPts val="0"/>
              </a:spcAft>
              <a:buClr>
                <a:schemeClr val="lt2"/>
              </a:buClr>
              <a:buSzPct val="25000"/>
              <a:buFont typeface="Roboto"/>
              <a:buNone/>
            </a:pPr>
            <a:r>
              <a:rPr b="0" i="0" lang="ru" sz="1000" u="none" cap="none" strike="noStrike">
                <a:solidFill>
                  <a:schemeClr val="lt2"/>
                </a:solidFill>
                <a:latin typeface="Roboto"/>
                <a:ea typeface="Roboto"/>
                <a:cs typeface="Roboto"/>
                <a:sym typeface="Roboto"/>
              </a:rPr>
              <a:t>408 Request Timeout («истекло время ожидания»)</a:t>
            </a:r>
          </a:p>
          <a:p>
            <a:pPr indent="0" lvl="0" marL="0" marR="0" rtl="0" algn="l">
              <a:lnSpc>
                <a:spcPct val="100000"/>
              </a:lnSpc>
              <a:spcBef>
                <a:spcPts val="0"/>
              </a:spcBef>
              <a:spcAft>
                <a:spcPts val="0"/>
              </a:spcAft>
              <a:buClr>
                <a:schemeClr val="lt2"/>
              </a:buClr>
              <a:buSzPct val="25000"/>
              <a:buFont typeface="Roboto"/>
              <a:buNone/>
            </a:pPr>
            <a:r>
              <a:rPr b="0" i="0" lang="ru" sz="1000" u="none" cap="none" strike="noStrike">
                <a:solidFill>
                  <a:schemeClr val="lt2"/>
                </a:solidFill>
                <a:latin typeface="Roboto"/>
                <a:ea typeface="Roboto"/>
                <a:cs typeface="Roboto"/>
                <a:sym typeface="Roboto"/>
              </a:rPr>
              <a:t>409 Conflict («конфликт»)</a:t>
            </a:r>
          </a:p>
          <a:p>
            <a:pPr indent="0" lvl="0" marL="0" marR="0" rtl="0" algn="l">
              <a:lnSpc>
                <a:spcPct val="100000"/>
              </a:lnSpc>
              <a:spcBef>
                <a:spcPts val="0"/>
              </a:spcBef>
              <a:spcAft>
                <a:spcPts val="0"/>
              </a:spcAft>
              <a:buClr>
                <a:schemeClr val="lt2"/>
              </a:buClr>
              <a:buSzPct val="25000"/>
              <a:buFont typeface="Roboto"/>
              <a:buNone/>
            </a:pPr>
            <a:r>
              <a:rPr b="0" i="0" lang="ru" sz="1000" u="none" cap="none" strike="noStrike">
                <a:solidFill>
                  <a:schemeClr val="lt2"/>
                </a:solidFill>
                <a:latin typeface="Roboto"/>
                <a:ea typeface="Roboto"/>
                <a:cs typeface="Roboto"/>
                <a:sym typeface="Roboto"/>
              </a:rPr>
              <a:t>410 Gone («удалён»)</a:t>
            </a:r>
          </a:p>
          <a:p>
            <a:pPr indent="0" lvl="0" marL="0" marR="0" rtl="0" algn="l">
              <a:lnSpc>
                <a:spcPct val="100000"/>
              </a:lnSpc>
              <a:spcBef>
                <a:spcPts val="0"/>
              </a:spcBef>
              <a:spcAft>
                <a:spcPts val="0"/>
              </a:spcAft>
              <a:buClr>
                <a:schemeClr val="lt2"/>
              </a:buClr>
              <a:buSzPct val="25000"/>
              <a:buFont typeface="Roboto"/>
              <a:buNone/>
            </a:pPr>
            <a:r>
              <a:rPr b="0" i="0" lang="ru" sz="1000" u="none" cap="none" strike="noStrike">
                <a:solidFill>
                  <a:schemeClr val="lt2"/>
                </a:solidFill>
                <a:latin typeface="Roboto"/>
                <a:ea typeface="Roboto"/>
                <a:cs typeface="Roboto"/>
                <a:sym typeface="Roboto"/>
              </a:rPr>
              <a:t>411 Length Required («необходима длина»)</a:t>
            </a:r>
          </a:p>
          <a:p>
            <a:pPr indent="0" lvl="0" marL="0" marR="0" rtl="0" algn="l">
              <a:lnSpc>
                <a:spcPct val="100000"/>
              </a:lnSpc>
              <a:spcBef>
                <a:spcPts val="0"/>
              </a:spcBef>
              <a:spcAft>
                <a:spcPts val="0"/>
              </a:spcAft>
              <a:buClr>
                <a:schemeClr val="lt2"/>
              </a:buClr>
              <a:buSzPct val="25000"/>
              <a:buFont typeface="Roboto"/>
              <a:buNone/>
            </a:pPr>
            <a:r>
              <a:rPr b="0" i="0" lang="ru" sz="1000" u="none" cap="none" strike="noStrike">
                <a:solidFill>
                  <a:schemeClr val="lt2"/>
                </a:solidFill>
                <a:latin typeface="Roboto"/>
                <a:ea typeface="Roboto"/>
                <a:cs typeface="Roboto"/>
                <a:sym typeface="Roboto"/>
              </a:rPr>
              <a:t>412 Precondition Failed («условие ложно»)</a:t>
            </a:r>
          </a:p>
        </p:txBody>
      </p:sp>
    </p:spTree>
  </p:cSld>
  <p:clrMapOvr>
    <a:masterClrMapping/>
  </p:clrMapOvr>
  <p:transition spd="slow">
    <p:fade/>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 name="Shape 80"/>
        <p:cNvGrpSpPr/>
        <p:nvPr/>
      </p:nvGrpSpPr>
      <p:grpSpPr>
        <a:xfrm>
          <a:off x="0" y="0"/>
          <a:ext cx="0" cy="0"/>
          <a:chOff x="0" y="0"/>
          <a:chExt cx="0" cy="0"/>
        </a:xfrm>
      </p:grpSpPr>
      <p:sp>
        <p:nvSpPr>
          <p:cNvPr id="81" name="Shape 81"/>
          <p:cNvSpPr txBox="1"/>
          <p:nvPr>
            <p:ph type="title"/>
          </p:nvPr>
        </p:nvSpPr>
        <p:spPr>
          <a:xfrm>
            <a:off x="471900" y="738725"/>
            <a:ext cx="8222100" cy="767700"/>
          </a:xfrm>
          <a:prstGeom prst="rect">
            <a:avLst/>
          </a:prstGeom>
          <a:noFill/>
          <a:ln>
            <a:noFill/>
          </a:ln>
        </p:spPr>
        <p:txBody>
          <a:bodyPr anchorCtr="0" anchor="b" bIns="91425" lIns="91425" rIns="91425" wrap="square" tIns="91425">
            <a:noAutofit/>
          </a:bodyPr>
          <a:lstStyle/>
          <a:p>
            <a:pPr indent="0" lvl="0" marL="0" marR="0" rtl="0" algn="l">
              <a:lnSpc>
                <a:spcPct val="100000"/>
              </a:lnSpc>
              <a:spcBef>
                <a:spcPts val="0"/>
              </a:spcBef>
              <a:spcAft>
                <a:spcPts val="0"/>
              </a:spcAft>
              <a:buClr>
                <a:schemeClr val="lt1"/>
              </a:buClr>
              <a:buSzPct val="25000"/>
              <a:buFont typeface="Roboto"/>
              <a:buNone/>
            </a:pPr>
            <a:r>
              <a:rPr b="0" i="0" lang="ru" sz="3200" u="none" cap="none" strike="noStrike">
                <a:solidFill>
                  <a:schemeClr val="lt1"/>
                </a:solidFill>
                <a:latin typeface="Roboto"/>
                <a:ea typeface="Roboto"/>
                <a:cs typeface="Roboto"/>
                <a:sym typeface="Roboto"/>
              </a:rPr>
              <a:t>HTTP</a:t>
            </a:r>
          </a:p>
        </p:txBody>
      </p:sp>
      <p:pic>
        <p:nvPicPr>
          <p:cNvPr id="82" name="Shape 82"/>
          <p:cNvPicPr preferRelativeResize="0"/>
          <p:nvPr/>
        </p:nvPicPr>
        <p:blipFill rotWithShape="1">
          <a:blip r:embed="rId3">
            <a:alphaModFix/>
          </a:blip>
          <a:srcRect b="0" l="0" r="0" t="0"/>
          <a:stretch/>
        </p:blipFill>
        <p:spPr>
          <a:xfrm>
            <a:off x="2131374" y="1717700"/>
            <a:ext cx="4156707" cy="3319056"/>
          </a:xfrm>
          <a:prstGeom prst="rect">
            <a:avLst/>
          </a:prstGeom>
          <a:noFill/>
          <a:ln>
            <a:noFill/>
          </a:ln>
        </p:spPr>
      </p:pic>
    </p:spTree>
  </p:cSld>
  <p:clrMapOvr>
    <a:masterClrMapping/>
  </p:clrMapOvr>
  <p:transition spd="slow">
    <p:fade/>
  </p:transition>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2" name="Shape 242"/>
        <p:cNvGrpSpPr/>
        <p:nvPr/>
      </p:nvGrpSpPr>
      <p:grpSpPr>
        <a:xfrm>
          <a:off x="0" y="0"/>
          <a:ext cx="0" cy="0"/>
          <a:chOff x="0" y="0"/>
          <a:chExt cx="0" cy="0"/>
        </a:xfrm>
      </p:grpSpPr>
      <p:sp>
        <p:nvSpPr>
          <p:cNvPr id="243" name="Shape 243"/>
          <p:cNvSpPr txBox="1"/>
          <p:nvPr>
            <p:ph type="title"/>
          </p:nvPr>
        </p:nvSpPr>
        <p:spPr>
          <a:xfrm>
            <a:off x="471900" y="738725"/>
            <a:ext cx="8222100" cy="767700"/>
          </a:xfrm>
          <a:prstGeom prst="rect">
            <a:avLst/>
          </a:prstGeom>
          <a:noFill/>
          <a:ln>
            <a:noFill/>
          </a:ln>
        </p:spPr>
        <p:txBody>
          <a:bodyPr anchorCtr="0" anchor="b" bIns="91425" lIns="91425" rIns="91425" wrap="square" tIns="91425">
            <a:noAutofit/>
          </a:bodyPr>
          <a:lstStyle/>
          <a:p>
            <a:pPr indent="0" lvl="0" marL="0" marR="0" rtl="0" algn="l">
              <a:lnSpc>
                <a:spcPct val="100000"/>
              </a:lnSpc>
              <a:spcBef>
                <a:spcPts val="0"/>
              </a:spcBef>
              <a:spcAft>
                <a:spcPts val="0"/>
              </a:spcAft>
              <a:buClr>
                <a:schemeClr val="lt1"/>
              </a:buClr>
              <a:buSzPct val="25000"/>
              <a:buFont typeface="Roboto"/>
              <a:buNone/>
            </a:pPr>
            <a:r>
              <a:rPr b="0" i="0" lang="ru" sz="3200" u="none" cap="none" strike="noStrike">
                <a:solidFill>
                  <a:schemeClr val="lt1"/>
                </a:solidFill>
                <a:latin typeface="Roboto"/>
                <a:ea typeface="Roboto"/>
                <a:cs typeface="Roboto"/>
                <a:sym typeface="Roboto"/>
              </a:rPr>
              <a:t>HTTP. Коды состояния</a:t>
            </a:r>
          </a:p>
        </p:txBody>
      </p:sp>
      <p:sp>
        <p:nvSpPr>
          <p:cNvPr id="244" name="Shape 244"/>
          <p:cNvSpPr txBox="1"/>
          <p:nvPr>
            <p:ph idx="1" type="body"/>
          </p:nvPr>
        </p:nvSpPr>
        <p:spPr>
          <a:xfrm>
            <a:off x="471900" y="1919075"/>
            <a:ext cx="8222100" cy="27102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chemeClr val="lt2"/>
              </a:buClr>
              <a:buSzPct val="25000"/>
              <a:buFont typeface="Roboto"/>
              <a:buNone/>
            </a:pPr>
            <a:r>
              <a:rPr b="1" i="0" lang="ru" sz="900" u="none" cap="none" strike="noStrike">
                <a:solidFill>
                  <a:schemeClr val="lt2"/>
                </a:solidFill>
                <a:latin typeface="Roboto"/>
                <a:ea typeface="Roboto"/>
                <a:cs typeface="Roboto"/>
                <a:sym typeface="Roboto"/>
              </a:rPr>
              <a:t>4xx: Client Error (ошибка клиента)</a:t>
            </a:r>
          </a:p>
          <a:p>
            <a:pPr indent="0" lvl="0" marL="0" marR="0" rtl="0" algn="l">
              <a:lnSpc>
                <a:spcPct val="100000"/>
              </a:lnSpc>
              <a:spcBef>
                <a:spcPts val="0"/>
              </a:spcBef>
              <a:spcAft>
                <a:spcPts val="0"/>
              </a:spcAft>
              <a:buClr>
                <a:schemeClr val="lt2"/>
              </a:buClr>
              <a:buSzPct val="25000"/>
              <a:buFont typeface="Roboto"/>
              <a:buNone/>
            </a:pPr>
            <a:r>
              <a:rPr b="0" i="0" lang="ru" sz="900" u="none" cap="none" strike="noStrike">
                <a:solidFill>
                  <a:schemeClr val="lt2"/>
                </a:solidFill>
                <a:latin typeface="Roboto"/>
                <a:ea typeface="Roboto"/>
                <a:cs typeface="Roboto"/>
                <a:sym typeface="Roboto"/>
              </a:rPr>
              <a:t>413 Request Entity Too Large («размер запроса слишком велик»)</a:t>
            </a:r>
          </a:p>
          <a:p>
            <a:pPr indent="0" lvl="0" marL="0" marR="0" rtl="0" algn="l">
              <a:lnSpc>
                <a:spcPct val="100000"/>
              </a:lnSpc>
              <a:spcBef>
                <a:spcPts val="0"/>
              </a:spcBef>
              <a:spcAft>
                <a:spcPts val="0"/>
              </a:spcAft>
              <a:buClr>
                <a:schemeClr val="lt2"/>
              </a:buClr>
              <a:buSzPct val="25000"/>
              <a:buFont typeface="Roboto"/>
              <a:buNone/>
            </a:pPr>
            <a:r>
              <a:rPr b="0" i="0" lang="ru" sz="900" u="none" cap="none" strike="noStrike">
                <a:solidFill>
                  <a:schemeClr val="lt2"/>
                </a:solidFill>
                <a:latin typeface="Roboto"/>
                <a:ea typeface="Roboto"/>
                <a:cs typeface="Roboto"/>
                <a:sym typeface="Roboto"/>
              </a:rPr>
              <a:t>414 Request-URI Too Large («запрашиваемый URI слишком длинный»)</a:t>
            </a:r>
          </a:p>
          <a:p>
            <a:pPr indent="0" lvl="0" marL="0" marR="0" rtl="0" algn="l">
              <a:lnSpc>
                <a:spcPct val="100000"/>
              </a:lnSpc>
              <a:spcBef>
                <a:spcPts val="0"/>
              </a:spcBef>
              <a:spcAft>
                <a:spcPts val="0"/>
              </a:spcAft>
              <a:buClr>
                <a:schemeClr val="lt2"/>
              </a:buClr>
              <a:buSzPct val="25000"/>
              <a:buFont typeface="Roboto"/>
              <a:buNone/>
            </a:pPr>
            <a:r>
              <a:rPr b="0" i="0" lang="ru" sz="900" u="none" cap="none" strike="noStrike">
                <a:solidFill>
                  <a:schemeClr val="lt2"/>
                </a:solidFill>
                <a:latin typeface="Roboto"/>
                <a:ea typeface="Roboto"/>
                <a:cs typeface="Roboto"/>
                <a:sym typeface="Roboto"/>
              </a:rPr>
              <a:t>415 Unsupported Media Type («неподдерживаемый тип данных»)</a:t>
            </a:r>
          </a:p>
          <a:p>
            <a:pPr indent="0" lvl="0" marL="0" marR="0" rtl="0" algn="l">
              <a:lnSpc>
                <a:spcPct val="100000"/>
              </a:lnSpc>
              <a:spcBef>
                <a:spcPts val="0"/>
              </a:spcBef>
              <a:spcAft>
                <a:spcPts val="0"/>
              </a:spcAft>
              <a:buClr>
                <a:schemeClr val="lt2"/>
              </a:buClr>
              <a:buSzPct val="25000"/>
              <a:buFont typeface="Roboto"/>
              <a:buNone/>
            </a:pPr>
            <a:r>
              <a:rPr b="0" i="0" lang="ru" sz="900" u="none" cap="none" strike="noStrike">
                <a:solidFill>
                  <a:schemeClr val="lt2"/>
                </a:solidFill>
                <a:latin typeface="Roboto"/>
                <a:ea typeface="Roboto"/>
                <a:cs typeface="Roboto"/>
                <a:sym typeface="Roboto"/>
              </a:rPr>
              <a:t>416 Requested Range Not Satisfiable («запрашиваемый диапазон не достижим»)</a:t>
            </a:r>
          </a:p>
          <a:p>
            <a:pPr indent="0" lvl="0" marL="0" marR="0" rtl="0" algn="l">
              <a:lnSpc>
                <a:spcPct val="100000"/>
              </a:lnSpc>
              <a:spcBef>
                <a:spcPts val="0"/>
              </a:spcBef>
              <a:spcAft>
                <a:spcPts val="0"/>
              </a:spcAft>
              <a:buClr>
                <a:schemeClr val="lt2"/>
              </a:buClr>
              <a:buSzPct val="25000"/>
              <a:buFont typeface="Roboto"/>
              <a:buNone/>
            </a:pPr>
            <a:r>
              <a:rPr b="0" i="0" lang="ru" sz="900" u="none" cap="none" strike="noStrike">
                <a:solidFill>
                  <a:schemeClr val="lt2"/>
                </a:solidFill>
                <a:latin typeface="Roboto"/>
                <a:ea typeface="Roboto"/>
                <a:cs typeface="Roboto"/>
                <a:sym typeface="Roboto"/>
              </a:rPr>
              <a:t>417 Expectation Failed («ожидаемое неприемлемо»)</a:t>
            </a:r>
          </a:p>
          <a:p>
            <a:pPr indent="0" lvl="0" marL="0" marR="0" rtl="0" algn="l">
              <a:lnSpc>
                <a:spcPct val="100000"/>
              </a:lnSpc>
              <a:spcBef>
                <a:spcPts val="0"/>
              </a:spcBef>
              <a:spcAft>
                <a:spcPts val="0"/>
              </a:spcAft>
              <a:buClr>
                <a:schemeClr val="lt2"/>
              </a:buClr>
              <a:buSzPct val="25000"/>
              <a:buFont typeface="Roboto"/>
              <a:buNone/>
            </a:pPr>
            <a:r>
              <a:rPr b="0" i="0" lang="ru" sz="900" u="none" cap="none" strike="noStrike">
                <a:solidFill>
                  <a:schemeClr val="lt2"/>
                </a:solidFill>
                <a:latin typeface="Roboto"/>
                <a:ea typeface="Roboto"/>
                <a:cs typeface="Roboto"/>
                <a:sym typeface="Roboto"/>
              </a:rPr>
              <a:t>422 Unprocessable Entity («необрабатываемый экземпляр»)</a:t>
            </a:r>
          </a:p>
          <a:p>
            <a:pPr indent="0" lvl="0" marL="0" marR="0" rtl="0" algn="l">
              <a:lnSpc>
                <a:spcPct val="100000"/>
              </a:lnSpc>
              <a:spcBef>
                <a:spcPts val="0"/>
              </a:spcBef>
              <a:spcAft>
                <a:spcPts val="0"/>
              </a:spcAft>
              <a:buClr>
                <a:schemeClr val="lt2"/>
              </a:buClr>
              <a:buSzPct val="25000"/>
              <a:buFont typeface="Roboto"/>
              <a:buNone/>
            </a:pPr>
            <a:r>
              <a:rPr b="0" i="0" lang="ru" sz="900" u="none" cap="none" strike="noStrike">
                <a:solidFill>
                  <a:schemeClr val="lt2"/>
                </a:solidFill>
                <a:latin typeface="Roboto"/>
                <a:ea typeface="Roboto"/>
                <a:cs typeface="Roboto"/>
                <a:sym typeface="Roboto"/>
              </a:rPr>
              <a:t>423 Locked («заблокировано»)</a:t>
            </a:r>
          </a:p>
          <a:p>
            <a:pPr indent="0" lvl="0" marL="0" marR="0" rtl="0" algn="l">
              <a:lnSpc>
                <a:spcPct val="100000"/>
              </a:lnSpc>
              <a:spcBef>
                <a:spcPts val="0"/>
              </a:spcBef>
              <a:spcAft>
                <a:spcPts val="0"/>
              </a:spcAft>
              <a:buClr>
                <a:schemeClr val="lt2"/>
              </a:buClr>
              <a:buSzPct val="25000"/>
              <a:buFont typeface="Roboto"/>
              <a:buNone/>
            </a:pPr>
            <a:r>
              <a:rPr b="0" i="0" lang="ru" sz="900" u="none" cap="none" strike="noStrike">
                <a:solidFill>
                  <a:schemeClr val="lt2"/>
                </a:solidFill>
                <a:latin typeface="Roboto"/>
                <a:ea typeface="Roboto"/>
                <a:cs typeface="Roboto"/>
                <a:sym typeface="Roboto"/>
              </a:rPr>
              <a:t>424 Failed Dependency («невыполненная зависимость»)</a:t>
            </a:r>
          </a:p>
          <a:p>
            <a:pPr indent="0" lvl="0" marL="0" marR="0" rtl="0" algn="l">
              <a:lnSpc>
                <a:spcPct val="100000"/>
              </a:lnSpc>
              <a:spcBef>
                <a:spcPts val="0"/>
              </a:spcBef>
              <a:spcAft>
                <a:spcPts val="0"/>
              </a:spcAft>
              <a:buClr>
                <a:schemeClr val="lt2"/>
              </a:buClr>
              <a:buSzPct val="25000"/>
              <a:buFont typeface="Roboto"/>
              <a:buNone/>
            </a:pPr>
            <a:r>
              <a:rPr b="0" i="0" lang="ru" sz="900" u="none" cap="none" strike="noStrike">
                <a:solidFill>
                  <a:schemeClr val="lt2"/>
                </a:solidFill>
                <a:latin typeface="Roboto"/>
                <a:ea typeface="Roboto"/>
                <a:cs typeface="Roboto"/>
                <a:sym typeface="Roboto"/>
              </a:rPr>
              <a:t>425 Unordered Collection («неупорядоченный набор»)</a:t>
            </a:r>
          </a:p>
          <a:p>
            <a:pPr indent="0" lvl="0" marL="0" marR="0" rtl="0" algn="l">
              <a:lnSpc>
                <a:spcPct val="100000"/>
              </a:lnSpc>
              <a:spcBef>
                <a:spcPts val="0"/>
              </a:spcBef>
              <a:spcAft>
                <a:spcPts val="0"/>
              </a:spcAft>
              <a:buClr>
                <a:schemeClr val="lt2"/>
              </a:buClr>
              <a:buSzPct val="25000"/>
              <a:buFont typeface="Roboto"/>
              <a:buNone/>
            </a:pPr>
            <a:r>
              <a:rPr b="0" i="0" lang="ru" sz="900" u="none" cap="none" strike="noStrike">
                <a:solidFill>
                  <a:schemeClr val="lt2"/>
                </a:solidFill>
                <a:latin typeface="Roboto"/>
                <a:ea typeface="Roboto"/>
                <a:cs typeface="Roboto"/>
                <a:sym typeface="Roboto"/>
              </a:rPr>
              <a:t>426 Upgrade Required («необходимо обновление»)</a:t>
            </a:r>
          </a:p>
          <a:p>
            <a:pPr indent="0" lvl="0" marL="0" marR="0" rtl="0" algn="l">
              <a:lnSpc>
                <a:spcPct val="100000"/>
              </a:lnSpc>
              <a:spcBef>
                <a:spcPts val="0"/>
              </a:spcBef>
              <a:spcAft>
                <a:spcPts val="0"/>
              </a:spcAft>
              <a:buClr>
                <a:schemeClr val="lt2"/>
              </a:buClr>
              <a:buSzPct val="25000"/>
              <a:buFont typeface="Roboto"/>
              <a:buNone/>
            </a:pPr>
            <a:r>
              <a:rPr b="0" i="0" lang="ru" sz="900" u="none" cap="none" strike="noStrike">
                <a:solidFill>
                  <a:schemeClr val="lt2"/>
                </a:solidFill>
                <a:latin typeface="Roboto"/>
                <a:ea typeface="Roboto"/>
                <a:cs typeface="Roboto"/>
                <a:sym typeface="Roboto"/>
              </a:rPr>
              <a:t>428 Precondition Required («необходимо предусловие»)</a:t>
            </a:r>
          </a:p>
          <a:p>
            <a:pPr indent="0" lvl="0" marL="0" marR="0" rtl="0" algn="l">
              <a:lnSpc>
                <a:spcPct val="100000"/>
              </a:lnSpc>
              <a:spcBef>
                <a:spcPts val="0"/>
              </a:spcBef>
              <a:spcAft>
                <a:spcPts val="0"/>
              </a:spcAft>
              <a:buClr>
                <a:schemeClr val="lt2"/>
              </a:buClr>
              <a:buSzPct val="25000"/>
              <a:buFont typeface="Roboto"/>
              <a:buNone/>
            </a:pPr>
            <a:r>
              <a:rPr b="0" i="0" lang="ru" sz="900" u="none" cap="none" strike="noStrike">
                <a:solidFill>
                  <a:schemeClr val="lt2"/>
                </a:solidFill>
                <a:latin typeface="Roboto"/>
                <a:ea typeface="Roboto"/>
                <a:cs typeface="Roboto"/>
                <a:sym typeface="Roboto"/>
              </a:rPr>
              <a:t>429 Too Many Requests («слишком много запросов»)</a:t>
            </a:r>
          </a:p>
          <a:p>
            <a:pPr indent="0" lvl="0" marL="0" marR="0" rtl="0" algn="l">
              <a:lnSpc>
                <a:spcPct val="100000"/>
              </a:lnSpc>
              <a:spcBef>
                <a:spcPts val="0"/>
              </a:spcBef>
              <a:spcAft>
                <a:spcPts val="0"/>
              </a:spcAft>
              <a:buClr>
                <a:schemeClr val="lt2"/>
              </a:buClr>
              <a:buSzPct val="25000"/>
              <a:buFont typeface="Roboto"/>
              <a:buNone/>
            </a:pPr>
            <a:r>
              <a:rPr b="0" i="0" lang="ru" sz="900" u="none" cap="none" strike="noStrike">
                <a:solidFill>
                  <a:schemeClr val="lt2"/>
                </a:solidFill>
                <a:latin typeface="Roboto"/>
                <a:ea typeface="Roboto"/>
                <a:cs typeface="Roboto"/>
                <a:sym typeface="Roboto"/>
              </a:rPr>
              <a:t>431 Request Header Fields Too Large («поля заголовка запроса слишком большие»)</a:t>
            </a:r>
          </a:p>
          <a:p>
            <a:pPr indent="0" lvl="0" marL="0" marR="0" rtl="0" algn="l">
              <a:lnSpc>
                <a:spcPct val="100000"/>
              </a:lnSpc>
              <a:spcBef>
                <a:spcPts val="0"/>
              </a:spcBef>
              <a:spcAft>
                <a:spcPts val="0"/>
              </a:spcAft>
              <a:buClr>
                <a:schemeClr val="lt2"/>
              </a:buClr>
              <a:buSzPct val="25000"/>
              <a:buFont typeface="Roboto"/>
              <a:buNone/>
            </a:pPr>
            <a:r>
              <a:rPr b="0" i="0" lang="ru" sz="900" u="none" cap="none" strike="noStrike">
                <a:solidFill>
                  <a:schemeClr val="lt2"/>
                </a:solidFill>
                <a:latin typeface="Roboto"/>
                <a:ea typeface="Roboto"/>
                <a:cs typeface="Roboto"/>
                <a:sym typeface="Roboto"/>
              </a:rPr>
              <a:t>434 Requested host unavailable. («Запрашиваемый адрес недоступен»)</a:t>
            </a:r>
          </a:p>
          <a:p>
            <a:pPr indent="0" lvl="0" marL="0" marR="0" rtl="0" algn="l">
              <a:lnSpc>
                <a:spcPct val="100000"/>
              </a:lnSpc>
              <a:spcBef>
                <a:spcPts val="0"/>
              </a:spcBef>
              <a:spcAft>
                <a:spcPts val="0"/>
              </a:spcAft>
              <a:buClr>
                <a:schemeClr val="lt2"/>
              </a:buClr>
              <a:buSzPct val="25000"/>
              <a:buFont typeface="Roboto"/>
              <a:buNone/>
            </a:pPr>
            <a:r>
              <a:rPr b="0" i="0" lang="ru" sz="900" u="none" cap="none" strike="noStrike">
                <a:solidFill>
                  <a:schemeClr val="lt2"/>
                </a:solidFill>
                <a:latin typeface="Roboto"/>
                <a:ea typeface="Roboto"/>
                <a:cs typeface="Roboto"/>
                <a:sym typeface="Roboto"/>
              </a:rPr>
              <a:t>444 Закрывает соединение без передачи заголовка ответа. Нестандартный код </a:t>
            </a:r>
          </a:p>
          <a:p>
            <a:pPr indent="0" lvl="0" marL="0" marR="0" rtl="0" algn="l">
              <a:lnSpc>
                <a:spcPct val="100000"/>
              </a:lnSpc>
              <a:spcBef>
                <a:spcPts val="0"/>
              </a:spcBef>
              <a:spcAft>
                <a:spcPts val="0"/>
              </a:spcAft>
              <a:buClr>
                <a:schemeClr val="lt2"/>
              </a:buClr>
              <a:buSzPct val="25000"/>
              <a:buFont typeface="Roboto"/>
              <a:buNone/>
            </a:pPr>
            <a:r>
              <a:rPr b="0" i="0" lang="ru" sz="900" u="none" cap="none" strike="noStrike">
                <a:solidFill>
                  <a:schemeClr val="lt2"/>
                </a:solidFill>
                <a:latin typeface="Roboto"/>
                <a:ea typeface="Roboto"/>
                <a:cs typeface="Roboto"/>
                <a:sym typeface="Roboto"/>
              </a:rPr>
              <a:t>449 Retry With («повторить с»)</a:t>
            </a:r>
          </a:p>
          <a:p>
            <a:pPr indent="0" lvl="0" marL="0" marR="0" rtl="0" algn="l">
              <a:lnSpc>
                <a:spcPct val="100000"/>
              </a:lnSpc>
              <a:spcBef>
                <a:spcPts val="0"/>
              </a:spcBef>
              <a:spcAft>
                <a:spcPts val="0"/>
              </a:spcAft>
              <a:buClr>
                <a:schemeClr val="lt2"/>
              </a:buClr>
              <a:buSzPct val="25000"/>
              <a:buFont typeface="Roboto"/>
              <a:buNone/>
            </a:pPr>
            <a:r>
              <a:rPr b="0" i="0" lang="ru" sz="900" u="none" cap="none" strike="noStrike">
                <a:solidFill>
                  <a:schemeClr val="lt2"/>
                </a:solidFill>
                <a:latin typeface="Roboto"/>
                <a:ea typeface="Roboto"/>
                <a:cs typeface="Roboto"/>
                <a:sym typeface="Roboto"/>
              </a:rPr>
              <a:t>451 Unavailable For Legal Reasons («недоступно по юридическим причинам»)</a:t>
            </a:r>
          </a:p>
          <a:p>
            <a:pPr indent="0" lvl="0" marL="0" marR="0" rtl="0" algn="l">
              <a:lnSpc>
                <a:spcPct val="100000"/>
              </a:lnSpc>
              <a:spcBef>
                <a:spcPts val="0"/>
              </a:spcBef>
              <a:spcAft>
                <a:spcPts val="0"/>
              </a:spcAft>
              <a:buClr>
                <a:schemeClr val="lt2"/>
              </a:buClr>
              <a:buSzPct val="25000"/>
              <a:buFont typeface="Roboto"/>
              <a:buNone/>
            </a:pPr>
            <a:r>
              <a:t/>
            </a:r>
            <a:endParaRPr b="0" i="0" sz="900" u="none" cap="none" strike="noStrike">
              <a:solidFill>
                <a:schemeClr val="lt2"/>
              </a:solidFill>
              <a:latin typeface="Roboto"/>
              <a:ea typeface="Roboto"/>
              <a:cs typeface="Roboto"/>
              <a:sym typeface="Roboto"/>
            </a:endParaRPr>
          </a:p>
          <a:p>
            <a:pPr indent="0" lvl="0" marL="0" marR="0" rtl="0" algn="l">
              <a:lnSpc>
                <a:spcPct val="100000"/>
              </a:lnSpc>
              <a:spcBef>
                <a:spcPts val="0"/>
              </a:spcBef>
              <a:spcAft>
                <a:spcPts val="0"/>
              </a:spcAft>
              <a:buClr>
                <a:schemeClr val="lt2"/>
              </a:buClr>
              <a:buSzPct val="25000"/>
              <a:buFont typeface="Roboto"/>
              <a:buNone/>
            </a:pPr>
            <a:r>
              <a:t/>
            </a:r>
            <a:endParaRPr b="0" i="0" sz="900" u="none" cap="none" strike="noStrike">
              <a:solidFill>
                <a:schemeClr val="lt2"/>
              </a:solidFill>
              <a:latin typeface="Roboto"/>
              <a:ea typeface="Roboto"/>
              <a:cs typeface="Roboto"/>
              <a:sym typeface="Roboto"/>
            </a:endParaRPr>
          </a:p>
        </p:txBody>
      </p:sp>
    </p:spTree>
  </p:cSld>
  <p:clrMapOvr>
    <a:masterClrMapping/>
  </p:clrMapOvr>
  <p:transition spd="slow">
    <p:fade/>
  </p:transition>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8" name="Shape 248"/>
        <p:cNvGrpSpPr/>
        <p:nvPr/>
      </p:nvGrpSpPr>
      <p:grpSpPr>
        <a:xfrm>
          <a:off x="0" y="0"/>
          <a:ext cx="0" cy="0"/>
          <a:chOff x="0" y="0"/>
          <a:chExt cx="0" cy="0"/>
        </a:xfrm>
      </p:grpSpPr>
      <p:sp>
        <p:nvSpPr>
          <p:cNvPr id="249" name="Shape 249"/>
          <p:cNvSpPr txBox="1"/>
          <p:nvPr>
            <p:ph type="title"/>
          </p:nvPr>
        </p:nvSpPr>
        <p:spPr>
          <a:xfrm>
            <a:off x="471900" y="738725"/>
            <a:ext cx="8222100" cy="767700"/>
          </a:xfrm>
          <a:prstGeom prst="rect">
            <a:avLst/>
          </a:prstGeom>
          <a:noFill/>
          <a:ln>
            <a:noFill/>
          </a:ln>
        </p:spPr>
        <p:txBody>
          <a:bodyPr anchorCtr="0" anchor="b" bIns="91425" lIns="91425" rIns="91425" wrap="square" tIns="91425">
            <a:noAutofit/>
          </a:bodyPr>
          <a:lstStyle/>
          <a:p>
            <a:pPr indent="0" lvl="0" marL="0" marR="0" rtl="0" algn="l">
              <a:lnSpc>
                <a:spcPct val="100000"/>
              </a:lnSpc>
              <a:spcBef>
                <a:spcPts val="0"/>
              </a:spcBef>
              <a:spcAft>
                <a:spcPts val="0"/>
              </a:spcAft>
              <a:buClr>
                <a:schemeClr val="lt1"/>
              </a:buClr>
              <a:buSzPct val="25000"/>
              <a:buFont typeface="Roboto"/>
              <a:buNone/>
            </a:pPr>
            <a:r>
              <a:rPr b="0" i="0" lang="ru" sz="3200" u="none" cap="none" strike="noStrike">
                <a:solidFill>
                  <a:schemeClr val="lt1"/>
                </a:solidFill>
                <a:latin typeface="Roboto"/>
                <a:ea typeface="Roboto"/>
                <a:cs typeface="Roboto"/>
                <a:sym typeface="Roboto"/>
              </a:rPr>
              <a:t>HTTP. Коды состояния</a:t>
            </a:r>
          </a:p>
        </p:txBody>
      </p:sp>
      <p:sp>
        <p:nvSpPr>
          <p:cNvPr id="250" name="Shape 250"/>
          <p:cNvSpPr txBox="1"/>
          <p:nvPr>
            <p:ph idx="1" type="body"/>
          </p:nvPr>
        </p:nvSpPr>
        <p:spPr>
          <a:xfrm>
            <a:off x="471900" y="1919075"/>
            <a:ext cx="8222100" cy="27102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chemeClr val="lt2"/>
              </a:buClr>
              <a:buSzPct val="25000"/>
              <a:buFont typeface="Roboto"/>
              <a:buNone/>
            </a:pPr>
            <a:r>
              <a:rPr b="1" i="0" lang="ru" sz="1100" u="none" cap="none" strike="noStrike">
                <a:solidFill>
                  <a:schemeClr val="lt2"/>
                </a:solidFill>
                <a:latin typeface="Roboto"/>
                <a:ea typeface="Roboto"/>
                <a:cs typeface="Roboto"/>
                <a:sym typeface="Roboto"/>
              </a:rPr>
              <a:t>5xx: Server Error (ошибка сервера)</a:t>
            </a:r>
          </a:p>
          <a:p>
            <a:pPr indent="0" lvl="0" marL="0" marR="0" rtl="0" algn="l">
              <a:lnSpc>
                <a:spcPct val="100000"/>
              </a:lnSpc>
              <a:spcBef>
                <a:spcPts val="0"/>
              </a:spcBef>
              <a:spcAft>
                <a:spcPts val="0"/>
              </a:spcAft>
              <a:buClr>
                <a:schemeClr val="lt2"/>
              </a:buClr>
              <a:buSzPct val="25000"/>
              <a:buFont typeface="Roboto"/>
              <a:buNone/>
            </a:pPr>
            <a:r>
              <a:rPr b="0" i="0" lang="ru" sz="1100" u="none" cap="none" strike="noStrike">
                <a:solidFill>
                  <a:schemeClr val="lt2"/>
                </a:solidFill>
                <a:latin typeface="Roboto"/>
                <a:ea typeface="Roboto"/>
                <a:cs typeface="Roboto"/>
                <a:sym typeface="Roboto"/>
              </a:rPr>
              <a:t>500 Internal Server Error («внутренняя ошибка сервера»)</a:t>
            </a:r>
          </a:p>
          <a:p>
            <a:pPr indent="0" lvl="0" marL="0" marR="0" rtl="0" algn="l">
              <a:lnSpc>
                <a:spcPct val="100000"/>
              </a:lnSpc>
              <a:spcBef>
                <a:spcPts val="0"/>
              </a:spcBef>
              <a:spcAft>
                <a:spcPts val="0"/>
              </a:spcAft>
              <a:buClr>
                <a:schemeClr val="lt2"/>
              </a:buClr>
              <a:buSzPct val="25000"/>
              <a:buFont typeface="Roboto"/>
              <a:buNone/>
            </a:pPr>
            <a:r>
              <a:rPr b="0" i="0" lang="ru" sz="1100" u="none" cap="none" strike="noStrike">
                <a:solidFill>
                  <a:schemeClr val="lt2"/>
                </a:solidFill>
                <a:latin typeface="Roboto"/>
                <a:ea typeface="Roboto"/>
                <a:cs typeface="Roboto"/>
                <a:sym typeface="Roboto"/>
              </a:rPr>
              <a:t>501 Not Implemented («не реализовано»)</a:t>
            </a:r>
          </a:p>
          <a:p>
            <a:pPr indent="0" lvl="0" marL="0" marR="0" rtl="0" algn="l">
              <a:lnSpc>
                <a:spcPct val="100000"/>
              </a:lnSpc>
              <a:spcBef>
                <a:spcPts val="0"/>
              </a:spcBef>
              <a:spcAft>
                <a:spcPts val="0"/>
              </a:spcAft>
              <a:buClr>
                <a:schemeClr val="lt2"/>
              </a:buClr>
              <a:buSzPct val="25000"/>
              <a:buFont typeface="Roboto"/>
              <a:buNone/>
            </a:pPr>
            <a:r>
              <a:rPr b="0" i="0" lang="ru" sz="1100" u="none" cap="none" strike="noStrike">
                <a:solidFill>
                  <a:schemeClr val="lt2"/>
                </a:solidFill>
                <a:latin typeface="Roboto"/>
                <a:ea typeface="Roboto"/>
                <a:cs typeface="Roboto"/>
                <a:sym typeface="Roboto"/>
              </a:rPr>
              <a:t>502 Bad Gateway («плохой, ошибочный шлюз»)</a:t>
            </a:r>
          </a:p>
          <a:p>
            <a:pPr indent="0" lvl="0" marL="0" marR="0" rtl="0" algn="l">
              <a:lnSpc>
                <a:spcPct val="100000"/>
              </a:lnSpc>
              <a:spcBef>
                <a:spcPts val="0"/>
              </a:spcBef>
              <a:spcAft>
                <a:spcPts val="0"/>
              </a:spcAft>
              <a:buClr>
                <a:schemeClr val="lt2"/>
              </a:buClr>
              <a:buSzPct val="25000"/>
              <a:buFont typeface="Roboto"/>
              <a:buNone/>
            </a:pPr>
            <a:r>
              <a:rPr b="0" i="0" lang="ru" sz="1100" u="none" cap="none" strike="noStrike">
                <a:solidFill>
                  <a:schemeClr val="lt2"/>
                </a:solidFill>
                <a:latin typeface="Roboto"/>
                <a:ea typeface="Roboto"/>
                <a:cs typeface="Roboto"/>
                <a:sym typeface="Roboto"/>
              </a:rPr>
              <a:t>503 Service Unavailable («сервис недоступен»)</a:t>
            </a:r>
          </a:p>
          <a:p>
            <a:pPr indent="0" lvl="0" marL="0" marR="0" rtl="0" algn="l">
              <a:lnSpc>
                <a:spcPct val="100000"/>
              </a:lnSpc>
              <a:spcBef>
                <a:spcPts val="0"/>
              </a:spcBef>
              <a:spcAft>
                <a:spcPts val="0"/>
              </a:spcAft>
              <a:buClr>
                <a:schemeClr val="lt2"/>
              </a:buClr>
              <a:buSzPct val="25000"/>
              <a:buFont typeface="Roboto"/>
              <a:buNone/>
            </a:pPr>
            <a:r>
              <a:rPr b="0" i="0" lang="ru" sz="1100" u="none" cap="none" strike="noStrike">
                <a:solidFill>
                  <a:schemeClr val="lt2"/>
                </a:solidFill>
                <a:latin typeface="Roboto"/>
                <a:ea typeface="Roboto"/>
                <a:cs typeface="Roboto"/>
                <a:sym typeface="Roboto"/>
              </a:rPr>
              <a:t>504 Gateway Timeout («шлюз не отвечает»)</a:t>
            </a:r>
          </a:p>
          <a:p>
            <a:pPr indent="0" lvl="0" marL="0" marR="0" rtl="0" algn="l">
              <a:lnSpc>
                <a:spcPct val="100000"/>
              </a:lnSpc>
              <a:spcBef>
                <a:spcPts val="0"/>
              </a:spcBef>
              <a:spcAft>
                <a:spcPts val="0"/>
              </a:spcAft>
              <a:buClr>
                <a:schemeClr val="lt2"/>
              </a:buClr>
              <a:buSzPct val="25000"/>
              <a:buFont typeface="Roboto"/>
              <a:buNone/>
            </a:pPr>
            <a:r>
              <a:rPr b="0" i="0" lang="ru" sz="1100" u="none" cap="none" strike="noStrike">
                <a:solidFill>
                  <a:schemeClr val="lt2"/>
                </a:solidFill>
                <a:latin typeface="Roboto"/>
                <a:ea typeface="Roboto"/>
                <a:cs typeface="Roboto"/>
                <a:sym typeface="Roboto"/>
              </a:rPr>
              <a:t>505 HTTP Version Not Supported («версия HTTP не поддерживается»)</a:t>
            </a:r>
          </a:p>
          <a:p>
            <a:pPr indent="0" lvl="0" marL="0" marR="0" rtl="0" algn="l">
              <a:lnSpc>
                <a:spcPct val="100000"/>
              </a:lnSpc>
              <a:spcBef>
                <a:spcPts val="0"/>
              </a:spcBef>
              <a:spcAft>
                <a:spcPts val="0"/>
              </a:spcAft>
              <a:buClr>
                <a:schemeClr val="lt2"/>
              </a:buClr>
              <a:buSzPct val="25000"/>
              <a:buFont typeface="Roboto"/>
              <a:buNone/>
            </a:pPr>
            <a:r>
              <a:rPr b="0" i="0" lang="ru" sz="1100" u="none" cap="none" strike="noStrike">
                <a:solidFill>
                  <a:schemeClr val="lt2"/>
                </a:solidFill>
                <a:latin typeface="Roboto"/>
                <a:ea typeface="Roboto"/>
                <a:cs typeface="Roboto"/>
                <a:sym typeface="Roboto"/>
              </a:rPr>
              <a:t>506 Variant Also Negotiates («вариант тоже проводит согласование»)</a:t>
            </a:r>
          </a:p>
          <a:p>
            <a:pPr indent="0" lvl="0" marL="0" marR="0" rtl="0" algn="l">
              <a:lnSpc>
                <a:spcPct val="100000"/>
              </a:lnSpc>
              <a:spcBef>
                <a:spcPts val="0"/>
              </a:spcBef>
              <a:spcAft>
                <a:spcPts val="0"/>
              </a:spcAft>
              <a:buClr>
                <a:schemeClr val="lt2"/>
              </a:buClr>
              <a:buSzPct val="25000"/>
              <a:buFont typeface="Roboto"/>
              <a:buNone/>
            </a:pPr>
            <a:r>
              <a:rPr b="0" i="0" lang="ru" sz="1100" u="none" cap="none" strike="noStrike">
                <a:solidFill>
                  <a:schemeClr val="lt2"/>
                </a:solidFill>
                <a:latin typeface="Roboto"/>
                <a:ea typeface="Roboto"/>
                <a:cs typeface="Roboto"/>
                <a:sym typeface="Roboto"/>
              </a:rPr>
              <a:t>507 Insufficient Storage («переполнение хранилища»)</a:t>
            </a:r>
          </a:p>
          <a:p>
            <a:pPr indent="0" lvl="0" marL="0" marR="0" rtl="0" algn="l">
              <a:lnSpc>
                <a:spcPct val="100000"/>
              </a:lnSpc>
              <a:spcBef>
                <a:spcPts val="0"/>
              </a:spcBef>
              <a:spcAft>
                <a:spcPts val="0"/>
              </a:spcAft>
              <a:buClr>
                <a:schemeClr val="lt2"/>
              </a:buClr>
              <a:buSzPct val="25000"/>
              <a:buFont typeface="Roboto"/>
              <a:buNone/>
            </a:pPr>
            <a:r>
              <a:rPr b="0" i="0" lang="ru" sz="1100" u="none" cap="none" strike="noStrike">
                <a:solidFill>
                  <a:schemeClr val="lt2"/>
                </a:solidFill>
                <a:latin typeface="Roboto"/>
                <a:ea typeface="Roboto"/>
                <a:cs typeface="Roboto"/>
                <a:sym typeface="Roboto"/>
              </a:rPr>
              <a:t>508 Loop Detected («обнаружена петля»)</a:t>
            </a:r>
          </a:p>
          <a:p>
            <a:pPr indent="0" lvl="0" marL="0" marR="0" rtl="0" algn="l">
              <a:lnSpc>
                <a:spcPct val="100000"/>
              </a:lnSpc>
              <a:spcBef>
                <a:spcPts val="0"/>
              </a:spcBef>
              <a:spcAft>
                <a:spcPts val="0"/>
              </a:spcAft>
              <a:buClr>
                <a:schemeClr val="lt2"/>
              </a:buClr>
              <a:buSzPct val="25000"/>
              <a:buFont typeface="Roboto"/>
              <a:buNone/>
            </a:pPr>
            <a:r>
              <a:rPr b="0" i="0" lang="ru" sz="1100" u="none" cap="none" strike="noStrike">
                <a:solidFill>
                  <a:schemeClr val="lt2"/>
                </a:solidFill>
                <a:latin typeface="Roboto"/>
                <a:ea typeface="Roboto"/>
                <a:cs typeface="Roboto"/>
                <a:sym typeface="Roboto"/>
              </a:rPr>
              <a:t>509 Bandwidth Limit Exceeded («исчерпана пропускная ширина канала»)</a:t>
            </a:r>
          </a:p>
          <a:p>
            <a:pPr indent="0" lvl="0" marL="0" marR="0" rtl="0" algn="l">
              <a:lnSpc>
                <a:spcPct val="100000"/>
              </a:lnSpc>
              <a:spcBef>
                <a:spcPts val="0"/>
              </a:spcBef>
              <a:spcAft>
                <a:spcPts val="0"/>
              </a:spcAft>
              <a:buClr>
                <a:schemeClr val="lt2"/>
              </a:buClr>
              <a:buSzPct val="25000"/>
              <a:buFont typeface="Roboto"/>
              <a:buNone/>
            </a:pPr>
            <a:r>
              <a:rPr b="0" i="0" lang="ru" sz="1100" u="none" cap="none" strike="noStrike">
                <a:solidFill>
                  <a:schemeClr val="lt2"/>
                </a:solidFill>
                <a:latin typeface="Roboto"/>
                <a:ea typeface="Roboto"/>
                <a:cs typeface="Roboto"/>
                <a:sym typeface="Roboto"/>
              </a:rPr>
              <a:t>510 Not Extended («не расширено»)</a:t>
            </a:r>
          </a:p>
          <a:p>
            <a:pPr indent="0" lvl="0" marL="0" marR="0" rtl="0" algn="l">
              <a:lnSpc>
                <a:spcPct val="100000"/>
              </a:lnSpc>
              <a:spcBef>
                <a:spcPts val="0"/>
              </a:spcBef>
              <a:spcAft>
                <a:spcPts val="0"/>
              </a:spcAft>
              <a:buClr>
                <a:schemeClr val="lt2"/>
              </a:buClr>
              <a:buSzPct val="25000"/>
              <a:buFont typeface="Roboto"/>
              <a:buNone/>
            </a:pPr>
            <a:r>
              <a:rPr b="0" i="0" lang="ru" sz="1100" u="none" cap="none" strike="noStrike">
                <a:solidFill>
                  <a:schemeClr val="lt2"/>
                </a:solidFill>
                <a:latin typeface="Roboto"/>
                <a:ea typeface="Roboto"/>
                <a:cs typeface="Roboto"/>
                <a:sym typeface="Roboto"/>
              </a:rPr>
              <a:t>511 Network Authentication Required («требуется сетевая аутентификация»)</a:t>
            </a:r>
          </a:p>
        </p:txBody>
      </p:sp>
    </p:spTree>
  </p:cSld>
  <p:clrMapOvr>
    <a:masterClrMapping/>
  </p:clrMapOvr>
  <p:transition spd="slow">
    <p:fade/>
  </p:transition>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4" name="Shape 254"/>
        <p:cNvGrpSpPr/>
        <p:nvPr/>
      </p:nvGrpSpPr>
      <p:grpSpPr>
        <a:xfrm>
          <a:off x="0" y="0"/>
          <a:ext cx="0" cy="0"/>
          <a:chOff x="0" y="0"/>
          <a:chExt cx="0" cy="0"/>
        </a:xfrm>
      </p:grpSpPr>
      <p:sp>
        <p:nvSpPr>
          <p:cNvPr id="255" name="Shape 255"/>
          <p:cNvSpPr txBox="1"/>
          <p:nvPr>
            <p:ph type="title"/>
          </p:nvPr>
        </p:nvSpPr>
        <p:spPr>
          <a:xfrm>
            <a:off x="471900" y="738725"/>
            <a:ext cx="8222100" cy="767700"/>
          </a:xfrm>
          <a:prstGeom prst="rect">
            <a:avLst/>
          </a:prstGeom>
          <a:noFill/>
          <a:ln>
            <a:noFill/>
          </a:ln>
        </p:spPr>
        <p:txBody>
          <a:bodyPr anchorCtr="0" anchor="b" bIns="91425" lIns="91425" rIns="91425" wrap="square" tIns="91425">
            <a:noAutofit/>
          </a:bodyPr>
          <a:lstStyle/>
          <a:p>
            <a:pPr indent="0" lvl="0" marL="0" marR="0" rtl="0" algn="l">
              <a:lnSpc>
                <a:spcPct val="100000"/>
              </a:lnSpc>
              <a:spcBef>
                <a:spcPts val="0"/>
              </a:spcBef>
              <a:spcAft>
                <a:spcPts val="0"/>
              </a:spcAft>
              <a:buClr>
                <a:schemeClr val="lt1"/>
              </a:buClr>
              <a:buSzPct val="25000"/>
              <a:buFont typeface="Roboto"/>
              <a:buNone/>
            </a:pPr>
            <a:r>
              <a:rPr b="0" i="0" lang="ru" sz="3200" u="none" cap="none" strike="noStrike">
                <a:solidFill>
                  <a:schemeClr val="lt1"/>
                </a:solidFill>
                <a:latin typeface="Roboto"/>
                <a:ea typeface="Roboto"/>
                <a:cs typeface="Roboto"/>
                <a:sym typeface="Roboto"/>
              </a:rPr>
              <a:t>HTTP. Заголовки</a:t>
            </a:r>
          </a:p>
        </p:txBody>
      </p:sp>
      <p:sp>
        <p:nvSpPr>
          <p:cNvPr id="256" name="Shape 256"/>
          <p:cNvSpPr txBox="1"/>
          <p:nvPr>
            <p:ph idx="1" type="body"/>
          </p:nvPr>
        </p:nvSpPr>
        <p:spPr>
          <a:xfrm>
            <a:off x="471900" y="1919075"/>
            <a:ext cx="8222100" cy="27102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chemeClr val="lt2"/>
              </a:buClr>
              <a:buSzPct val="25000"/>
              <a:buFont typeface="Roboto"/>
              <a:buNone/>
            </a:pPr>
            <a:r>
              <a:rPr b="0" i="0" lang="ru" sz="2400" u="none" cap="none" strike="noStrike">
                <a:solidFill>
                  <a:schemeClr val="lt2"/>
                </a:solidFill>
                <a:latin typeface="Roboto"/>
                <a:ea typeface="Roboto"/>
                <a:cs typeface="Roboto"/>
                <a:sym typeface="Roboto"/>
              </a:rPr>
              <a:t>HTTP Headers — это строки в HTTP-сообщении, содержащие раздел</a:t>
            </a:r>
            <a:r>
              <a:rPr lang="ru" sz="2400"/>
              <a:t>е</a:t>
            </a:r>
            <a:r>
              <a:rPr b="0" i="0" lang="ru" sz="2400" u="none" cap="none" strike="noStrike">
                <a:solidFill>
                  <a:schemeClr val="lt2"/>
                </a:solidFill>
                <a:latin typeface="Roboto"/>
                <a:ea typeface="Roboto"/>
                <a:cs typeface="Roboto"/>
                <a:sym typeface="Roboto"/>
              </a:rPr>
              <a:t>нную двоеточием пару параметр-значение. Формат заголовков соответствует общему формату заголовков текстовых сетевых сообщений ARPA (RFC 822). Заголовки должны отделяться от тела сообщения хотя бы одной пустой строкой</a:t>
            </a:r>
          </a:p>
        </p:txBody>
      </p:sp>
    </p:spTree>
  </p:cSld>
  <p:clrMapOvr>
    <a:masterClrMapping/>
  </p:clrMapOvr>
  <p:transition spd="slow">
    <p:fade/>
  </p:transition>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0" name="Shape 260"/>
        <p:cNvGrpSpPr/>
        <p:nvPr/>
      </p:nvGrpSpPr>
      <p:grpSpPr>
        <a:xfrm>
          <a:off x="0" y="0"/>
          <a:ext cx="0" cy="0"/>
          <a:chOff x="0" y="0"/>
          <a:chExt cx="0" cy="0"/>
        </a:xfrm>
      </p:grpSpPr>
      <p:sp>
        <p:nvSpPr>
          <p:cNvPr id="261" name="Shape 261"/>
          <p:cNvSpPr txBox="1"/>
          <p:nvPr>
            <p:ph type="title"/>
          </p:nvPr>
        </p:nvSpPr>
        <p:spPr>
          <a:xfrm>
            <a:off x="471900" y="738725"/>
            <a:ext cx="8222100" cy="767700"/>
          </a:xfrm>
          <a:prstGeom prst="rect">
            <a:avLst/>
          </a:prstGeom>
          <a:noFill/>
          <a:ln>
            <a:noFill/>
          </a:ln>
        </p:spPr>
        <p:txBody>
          <a:bodyPr anchorCtr="0" anchor="b" bIns="91425" lIns="91425" rIns="91425" wrap="square" tIns="91425">
            <a:noAutofit/>
          </a:bodyPr>
          <a:lstStyle/>
          <a:p>
            <a:pPr indent="0" lvl="0" marL="0" marR="0" rtl="0" algn="l">
              <a:lnSpc>
                <a:spcPct val="100000"/>
              </a:lnSpc>
              <a:spcBef>
                <a:spcPts val="0"/>
              </a:spcBef>
              <a:spcAft>
                <a:spcPts val="0"/>
              </a:spcAft>
              <a:buClr>
                <a:schemeClr val="lt1"/>
              </a:buClr>
              <a:buSzPct val="25000"/>
              <a:buFont typeface="Roboto"/>
              <a:buNone/>
            </a:pPr>
            <a:r>
              <a:rPr b="0" i="0" lang="ru" sz="3200" u="none" cap="none" strike="noStrike">
                <a:solidFill>
                  <a:schemeClr val="lt1"/>
                </a:solidFill>
                <a:latin typeface="Roboto"/>
                <a:ea typeface="Roboto"/>
                <a:cs typeface="Roboto"/>
                <a:sym typeface="Roboto"/>
              </a:rPr>
              <a:t>HTTP. Заголовки</a:t>
            </a:r>
          </a:p>
        </p:txBody>
      </p:sp>
      <p:pic>
        <p:nvPicPr>
          <p:cNvPr id="262" name="Shape 262"/>
          <p:cNvPicPr preferRelativeResize="0"/>
          <p:nvPr/>
        </p:nvPicPr>
        <p:blipFill rotWithShape="1">
          <a:blip r:embed="rId3">
            <a:alphaModFix/>
          </a:blip>
          <a:srcRect b="0" l="0" r="0" t="0"/>
          <a:stretch/>
        </p:blipFill>
        <p:spPr>
          <a:xfrm>
            <a:off x="1702800" y="2717474"/>
            <a:ext cx="5371187" cy="1316111"/>
          </a:xfrm>
          <a:prstGeom prst="rect">
            <a:avLst/>
          </a:prstGeom>
          <a:noFill/>
          <a:ln>
            <a:noFill/>
          </a:ln>
        </p:spPr>
      </p:pic>
    </p:spTree>
  </p:cSld>
  <p:clrMapOvr>
    <a:masterClrMapping/>
  </p:clrMapOvr>
  <p:transition spd="slow">
    <p:fade/>
  </p:transition>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6" name="Shape 266"/>
        <p:cNvGrpSpPr/>
        <p:nvPr/>
      </p:nvGrpSpPr>
      <p:grpSpPr>
        <a:xfrm>
          <a:off x="0" y="0"/>
          <a:ext cx="0" cy="0"/>
          <a:chOff x="0" y="0"/>
          <a:chExt cx="0" cy="0"/>
        </a:xfrm>
      </p:grpSpPr>
      <p:sp>
        <p:nvSpPr>
          <p:cNvPr id="267" name="Shape 267"/>
          <p:cNvSpPr txBox="1"/>
          <p:nvPr>
            <p:ph type="title"/>
          </p:nvPr>
        </p:nvSpPr>
        <p:spPr>
          <a:xfrm>
            <a:off x="471900" y="738725"/>
            <a:ext cx="8222100" cy="767700"/>
          </a:xfrm>
          <a:prstGeom prst="rect">
            <a:avLst/>
          </a:prstGeom>
          <a:noFill/>
          <a:ln>
            <a:noFill/>
          </a:ln>
        </p:spPr>
        <p:txBody>
          <a:bodyPr anchorCtr="0" anchor="b" bIns="91425" lIns="91425" rIns="91425" wrap="square" tIns="91425">
            <a:noAutofit/>
          </a:bodyPr>
          <a:lstStyle/>
          <a:p>
            <a:pPr indent="0" lvl="0" marL="0" marR="0" rtl="0" algn="l">
              <a:lnSpc>
                <a:spcPct val="100000"/>
              </a:lnSpc>
              <a:spcBef>
                <a:spcPts val="0"/>
              </a:spcBef>
              <a:spcAft>
                <a:spcPts val="0"/>
              </a:spcAft>
              <a:buClr>
                <a:schemeClr val="lt1"/>
              </a:buClr>
              <a:buSzPct val="25000"/>
              <a:buFont typeface="Roboto"/>
              <a:buNone/>
            </a:pPr>
            <a:r>
              <a:rPr b="0" i="0" lang="ru" sz="3200" u="none" cap="none" strike="noStrike">
                <a:solidFill>
                  <a:schemeClr val="lt1"/>
                </a:solidFill>
                <a:latin typeface="Roboto"/>
                <a:ea typeface="Roboto"/>
                <a:cs typeface="Roboto"/>
                <a:sym typeface="Roboto"/>
              </a:rPr>
              <a:t>HTTP. Заголовки</a:t>
            </a:r>
          </a:p>
        </p:txBody>
      </p:sp>
      <p:sp>
        <p:nvSpPr>
          <p:cNvPr id="268" name="Shape 268"/>
          <p:cNvSpPr txBox="1"/>
          <p:nvPr>
            <p:ph idx="1" type="body"/>
          </p:nvPr>
        </p:nvSpPr>
        <p:spPr>
          <a:xfrm>
            <a:off x="471900" y="1919075"/>
            <a:ext cx="8222100" cy="27102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chemeClr val="lt2"/>
              </a:buClr>
              <a:buSzPct val="25000"/>
              <a:buFont typeface="Roboto"/>
              <a:buNone/>
            </a:pPr>
            <a:r>
              <a:rPr b="0" i="0" lang="ru" sz="1800" u="none" cap="none" strike="noStrike">
                <a:solidFill>
                  <a:schemeClr val="lt2"/>
                </a:solidFill>
                <a:latin typeface="Roboto"/>
                <a:ea typeface="Roboto"/>
                <a:cs typeface="Roboto"/>
                <a:sym typeface="Roboto"/>
              </a:rPr>
              <a:t>Все заголовки разделяются на четыре основных группы:</a:t>
            </a:r>
          </a:p>
          <a:p>
            <a:pPr indent="0" lvl="0" marL="0" marR="0" rtl="0" algn="l">
              <a:lnSpc>
                <a:spcPct val="100000"/>
              </a:lnSpc>
              <a:spcBef>
                <a:spcPts val="0"/>
              </a:spcBef>
              <a:spcAft>
                <a:spcPts val="0"/>
              </a:spcAft>
              <a:buClr>
                <a:schemeClr val="lt2"/>
              </a:buClr>
              <a:buSzPct val="25000"/>
              <a:buFont typeface="Roboto"/>
              <a:buNone/>
            </a:pPr>
            <a:r>
              <a:t/>
            </a:r>
            <a:endParaRPr b="0" i="0" sz="1800" u="none" cap="none" strike="noStrike">
              <a:solidFill>
                <a:schemeClr val="lt2"/>
              </a:solidFill>
              <a:latin typeface="Roboto"/>
              <a:ea typeface="Roboto"/>
              <a:cs typeface="Roboto"/>
              <a:sym typeface="Roboto"/>
            </a:endParaRPr>
          </a:p>
          <a:p>
            <a:pPr indent="-228600" lvl="0" marL="457200" marR="0" rtl="0" algn="l">
              <a:lnSpc>
                <a:spcPct val="100000"/>
              </a:lnSpc>
              <a:spcBef>
                <a:spcPts val="0"/>
              </a:spcBef>
              <a:spcAft>
                <a:spcPts val="0"/>
              </a:spcAft>
              <a:buClr>
                <a:schemeClr val="lt2"/>
              </a:buClr>
              <a:buSzPct val="25000"/>
              <a:buFont typeface="Roboto"/>
              <a:buNone/>
            </a:pPr>
            <a:r>
              <a:rPr b="0" i="0" lang="ru" sz="1800" u="none" cap="none" strike="noStrike">
                <a:solidFill>
                  <a:schemeClr val="lt2"/>
                </a:solidFill>
                <a:latin typeface="Roboto"/>
                <a:ea typeface="Roboto"/>
                <a:cs typeface="Roboto"/>
                <a:sym typeface="Roboto"/>
              </a:rPr>
              <a:t>General Headers («Основные заголовки») — могут включаться в любое сообщение клиента и сервера.</a:t>
            </a:r>
          </a:p>
          <a:p>
            <a:pPr indent="-228600" lvl="0" marL="457200" marR="0" rtl="0" algn="l">
              <a:lnSpc>
                <a:spcPct val="100000"/>
              </a:lnSpc>
              <a:spcBef>
                <a:spcPts val="0"/>
              </a:spcBef>
              <a:spcAft>
                <a:spcPts val="0"/>
              </a:spcAft>
              <a:buClr>
                <a:schemeClr val="lt2"/>
              </a:buClr>
              <a:buSzPct val="25000"/>
              <a:buFont typeface="Roboto"/>
              <a:buNone/>
            </a:pPr>
            <a:r>
              <a:rPr b="0" i="0" lang="ru" sz="1800" u="none" cap="none" strike="noStrike">
                <a:solidFill>
                  <a:schemeClr val="lt2"/>
                </a:solidFill>
                <a:latin typeface="Roboto"/>
                <a:ea typeface="Roboto"/>
                <a:cs typeface="Roboto"/>
                <a:sym typeface="Roboto"/>
              </a:rPr>
              <a:t>Request Headers («Заголовки запроса») — используются только в запросах клиента.</a:t>
            </a:r>
          </a:p>
          <a:p>
            <a:pPr indent="-228600" lvl="0" marL="457200" marR="0" rtl="0" algn="l">
              <a:lnSpc>
                <a:spcPct val="100000"/>
              </a:lnSpc>
              <a:spcBef>
                <a:spcPts val="0"/>
              </a:spcBef>
              <a:spcAft>
                <a:spcPts val="0"/>
              </a:spcAft>
              <a:buClr>
                <a:schemeClr val="lt2"/>
              </a:buClr>
              <a:buSzPct val="25000"/>
              <a:buFont typeface="Roboto"/>
              <a:buNone/>
            </a:pPr>
            <a:r>
              <a:rPr b="0" i="0" lang="ru" sz="1800" u="none" cap="none" strike="noStrike">
                <a:solidFill>
                  <a:schemeClr val="lt2"/>
                </a:solidFill>
                <a:latin typeface="Roboto"/>
                <a:ea typeface="Roboto"/>
                <a:cs typeface="Roboto"/>
                <a:sym typeface="Roboto"/>
              </a:rPr>
              <a:t>Response Headers («Заголовки ответа») — только для ответов от сервера.</a:t>
            </a:r>
          </a:p>
          <a:p>
            <a:pPr indent="-228600" lvl="0" marL="457200" marR="0" rtl="0" algn="l">
              <a:lnSpc>
                <a:spcPct val="100000"/>
              </a:lnSpc>
              <a:spcBef>
                <a:spcPts val="0"/>
              </a:spcBef>
              <a:spcAft>
                <a:spcPts val="0"/>
              </a:spcAft>
              <a:buClr>
                <a:schemeClr val="lt2"/>
              </a:buClr>
              <a:buSzPct val="25000"/>
              <a:buFont typeface="Roboto"/>
              <a:buNone/>
            </a:pPr>
            <a:r>
              <a:rPr b="0" i="0" lang="ru" sz="1800" u="none" cap="none" strike="noStrike">
                <a:solidFill>
                  <a:schemeClr val="lt2"/>
                </a:solidFill>
                <a:latin typeface="Roboto"/>
                <a:ea typeface="Roboto"/>
                <a:cs typeface="Roboto"/>
                <a:sym typeface="Roboto"/>
              </a:rPr>
              <a:t>Entity Headers («Заголовки сущности») — сопровождают каждую сущность сообщения</a:t>
            </a:r>
          </a:p>
        </p:txBody>
      </p:sp>
    </p:spTree>
  </p:cSld>
  <p:clrMapOvr>
    <a:masterClrMapping/>
  </p:clrMapOvr>
  <p:transition spd="slow">
    <p:fade/>
  </p:transition>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2" name="Shape 272"/>
        <p:cNvGrpSpPr/>
        <p:nvPr/>
      </p:nvGrpSpPr>
      <p:grpSpPr>
        <a:xfrm>
          <a:off x="0" y="0"/>
          <a:ext cx="0" cy="0"/>
          <a:chOff x="0" y="0"/>
          <a:chExt cx="0" cy="0"/>
        </a:xfrm>
      </p:grpSpPr>
      <p:sp>
        <p:nvSpPr>
          <p:cNvPr id="273" name="Shape 273"/>
          <p:cNvSpPr txBox="1"/>
          <p:nvPr>
            <p:ph type="title"/>
          </p:nvPr>
        </p:nvSpPr>
        <p:spPr>
          <a:xfrm>
            <a:off x="471900" y="738725"/>
            <a:ext cx="8222100" cy="767700"/>
          </a:xfrm>
          <a:prstGeom prst="rect">
            <a:avLst/>
          </a:prstGeom>
          <a:noFill/>
          <a:ln>
            <a:noFill/>
          </a:ln>
        </p:spPr>
        <p:txBody>
          <a:bodyPr anchorCtr="0" anchor="b" bIns="91425" lIns="91425" rIns="91425" wrap="square" tIns="91425">
            <a:noAutofit/>
          </a:bodyPr>
          <a:lstStyle/>
          <a:p>
            <a:pPr indent="0" lvl="0" marL="0" marR="0" rtl="0" algn="l">
              <a:lnSpc>
                <a:spcPct val="100000"/>
              </a:lnSpc>
              <a:spcBef>
                <a:spcPts val="0"/>
              </a:spcBef>
              <a:spcAft>
                <a:spcPts val="0"/>
              </a:spcAft>
              <a:buClr>
                <a:schemeClr val="lt1"/>
              </a:buClr>
              <a:buSzPct val="25000"/>
              <a:buFont typeface="Roboto"/>
              <a:buNone/>
            </a:pPr>
            <a:r>
              <a:rPr b="0" i="0" lang="ru" sz="3200" u="none" cap="none" strike="noStrike">
                <a:solidFill>
                  <a:schemeClr val="lt1"/>
                </a:solidFill>
                <a:latin typeface="Roboto"/>
                <a:ea typeface="Roboto"/>
                <a:cs typeface="Roboto"/>
                <a:sym typeface="Roboto"/>
              </a:rPr>
              <a:t>HTTP. Заголовки</a:t>
            </a:r>
          </a:p>
        </p:txBody>
      </p:sp>
      <p:graphicFrame>
        <p:nvGraphicFramePr>
          <p:cNvPr id="274" name="Shape 274"/>
          <p:cNvGraphicFramePr/>
          <p:nvPr/>
        </p:nvGraphicFramePr>
        <p:xfrm>
          <a:off x="833000" y="1810775"/>
          <a:ext cx="3000000" cy="3000000"/>
        </p:xfrm>
        <a:graphic>
          <a:graphicData uri="http://schemas.openxmlformats.org/drawingml/2006/table">
            <a:tbl>
              <a:tblPr>
                <a:noFill/>
                <a:tableStyleId>{DF144CE4-2C2F-47C8-AE93-ABAF4F73C62D}</a:tableStyleId>
              </a:tblPr>
              <a:tblGrid>
                <a:gridCol w="1447750"/>
                <a:gridCol w="3378250"/>
                <a:gridCol w="2413000"/>
              </a:tblGrid>
              <a:tr h="381000">
                <a:tc>
                  <a:txBody>
                    <a:bodyPr>
                      <a:noAutofit/>
                    </a:bodyPr>
                    <a:lstStyle/>
                    <a:p>
                      <a:pPr indent="0" lvl="0" marL="0" marR="0" rtl="0" algn="l">
                        <a:lnSpc>
                          <a:spcPct val="100000"/>
                        </a:lnSpc>
                        <a:spcBef>
                          <a:spcPts val="0"/>
                        </a:spcBef>
                        <a:spcAft>
                          <a:spcPts val="0"/>
                        </a:spcAft>
                        <a:buClr>
                          <a:srgbClr val="FFFFFF"/>
                        </a:buClr>
                        <a:buSzPct val="25000"/>
                        <a:buFont typeface="Arial"/>
                        <a:buNone/>
                      </a:pPr>
                      <a:r>
                        <a:rPr lang="ru" sz="1100" u="none" cap="none" strike="noStrike">
                          <a:solidFill>
                            <a:srgbClr val="FFFFFF"/>
                          </a:solidFill>
                        </a:rPr>
                        <a:t>Заголовок</a:t>
                      </a:r>
                    </a:p>
                  </a:txBody>
                  <a:tcPr marT="91425" marB="91425" marR="91425" marL="91425">
                    <a:solidFill>
                      <a:srgbClr val="434343"/>
                    </a:solidFill>
                  </a:tcPr>
                </a:tc>
                <a:tc>
                  <a:txBody>
                    <a:bodyPr>
                      <a:noAutofit/>
                    </a:bodyPr>
                    <a:lstStyle/>
                    <a:p>
                      <a:pPr indent="0" lvl="0" marL="0" marR="0" rtl="0" algn="l">
                        <a:lnSpc>
                          <a:spcPct val="100000"/>
                        </a:lnSpc>
                        <a:spcBef>
                          <a:spcPts val="0"/>
                        </a:spcBef>
                        <a:spcAft>
                          <a:spcPts val="0"/>
                        </a:spcAft>
                        <a:buClr>
                          <a:srgbClr val="FFFFFF"/>
                        </a:buClr>
                        <a:buSzPct val="25000"/>
                        <a:buFont typeface="Arial"/>
                        <a:buNone/>
                      </a:pPr>
                      <a:r>
                        <a:rPr lang="ru" sz="1100" u="none" cap="none" strike="noStrike">
                          <a:solidFill>
                            <a:srgbClr val="FFFFFF"/>
                          </a:solidFill>
                        </a:rPr>
                        <a:t>Описание</a:t>
                      </a:r>
                    </a:p>
                  </a:txBody>
                  <a:tcPr marT="91425" marB="91425" marR="91425" marL="91425">
                    <a:solidFill>
                      <a:srgbClr val="434343"/>
                    </a:solidFill>
                  </a:tcPr>
                </a:tc>
                <a:tc>
                  <a:txBody>
                    <a:bodyPr>
                      <a:noAutofit/>
                    </a:bodyPr>
                    <a:lstStyle/>
                    <a:p>
                      <a:pPr indent="0" lvl="0" marL="0" marR="0" rtl="0" algn="l">
                        <a:lnSpc>
                          <a:spcPct val="100000"/>
                        </a:lnSpc>
                        <a:spcBef>
                          <a:spcPts val="0"/>
                        </a:spcBef>
                        <a:spcAft>
                          <a:spcPts val="0"/>
                        </a:spcAft>
                        <a:buClr>
                          <a:srgbClr val="FFFFFF"/>
                        </a:buClr>
                        <a:buSzPct val="25000"/>
                        <a:buFont typeface="Arial"/>
                        <a:buNone/>
                      </a:pPr>
                      <a:r>
                        <a:rPr lang="ru" sz="1100" u="none" cap="none" strike="noStrike">
                          <a:solidFill>
                            <a:srgbClr val="FFFFFF"/>
                          </a:solidFill>
                        </a:rPr>
                        <a:t>Пример</a:t>
                      </a:r>
                    </a:p>
                  </a:txBody>
                  <a:tcPr marT="91425" marB="91425" marR="91425" marL="91425">
                    <a:solidFill>
                      <a:srgbClr val="434343"/>
                    </a:solidFill>
                  </a:tcPr>
                </a:tc>
              </a:tr>
              <a:tr h="381000">
                <a:tc>
                  <a:txBody>
                    <a:bodyPr>
                      <a:noAutofit/>
                    </a:bodyPr>
                    <a:lstStyle/>
                    <a:p>
                      <a:pPr indent="0" lvl="0" marL="0" marR="0" rtl="0" algn="l">
                        <a:lnSpc>
                          <a:spcPct val="100000"/>
                        </a:lnSpc>
                        <a:spcBef>
                          <a:spcPts val="0"/>
                        </a:spcBef>
                        <a:spcAft>
                          <a:spcPts val="0"/>
                        </a:spcAft>
                        <a:buClr>
                          <a:srgbClr val="000000"/>
                        </a:buClr>
                        <a:buSzPct val="25000"/>
                        <a:buFont typeface="Arial"/>
                        <a:buNone/>
                      </a:pPr>
                      <a:r>
                        <a:rPr lang="ru" sz="1100" u="none" cap="none" strike="noStrike"/>
                        <a:t>Accept</a:t>
                      </a:r>
                    </a:p>
                  </a:txBody>
                  <a:tcPr marT="91425" marB="91425" marR="91425" marL="91425"/>
                </a:tc>
                <a:tc>
                  <a:txBody>
                    <a:bodyPr>
                      <a:noAutofit/>
                    </a:bodyPr>
                    <a:lstStyle/>
                    <a:p>
                      <a:pPr indent="0" lvl="0" marL="0" marR="0" rtl="0" algn="l">
                        <a:lnSpc>
                          <a:spcPct val="100000"/>
                        </a:lnSpc>
                        <a:spcBef>
                          <a:spcPts val="0"/>
                        </a:spcBef>
                        <a:spcAft>
                          <a:spcPts val="0"/>
                        </a:spcAft>
                        <a:buClr>
                          <a:srgbClr val="000000"/>
                        </a:buClr>
                        <a:buSzPct val="25000"/>
                        <a:buFont typeface="Arial"/>
                        <a:buNone/>
                      </a:pPr>
                      <a:r>
                        <a:rPr lang="ru" sz="1100" u="none" cap="none" strike="noStrike"/>
                        <a:t>Список допустимых форматов ресурса</a:t>
                      </a:r>
                    </a:p>
                  </a:txBody>
                  <a:tcPr marT="91425" marB="91425" marR="91425" marL="91425"/>
                </a:tc>
                <a:tc>
                  <a:txBody>
                    <a:bodyPr>
                      <a:noAutofit/>
                    </a:bodyPr>
                    <a:lstStyle/>
                    <a:p>
                      <a:pPr indent="0" lvl="0" marL="0" marR="0" rtl="0" algn="l">
                        <a:lnSpc>
                          <a:spcPct val="100000"/>
                        </a:lnSpc>
                        <a:spcBef>
                          <a:spcPts val="0"/>
                        </a:spcBef>
                        <a:spcAft>
                          <a:spcPts val="0"/>
                        </a:spcAft>
                        <a:buClr>
                          <a:srgbClr val="000000"/>
                        </a:buClr>
                        <a:buSzPct val="25000"/>
                        <a:buFont typeface="Arial"/>
                        <a:buNone/>
                      </a:pPr>
                      <a:r>
                        <a:rPr lang="ru" sz="1100" u="none" cap="none" strike="noStrike"/>
                        <a:t>Accept: text/plain</a:t>
                      </a:r>
                    </a:p>
                  </a:txBody>
                  <a:tcPr marT="91425" marB="91425" marR="91425" marL="91425"/>
                </a:tc>
              </a:tr>
              <a:tr h="381000">
                <a:tc>
                  <a:txBody>
                    <a:bodyPr>
                      <a:noAutofit/>
                    </a:bodyPr>
                    <a:lstStyle/>
                    <a:p>
                      <a:pPr indent="0" lvl="0" marL="0" marR="0" rtl="0" algn="l">
                        <a:lnSpc>
                          <a:spcPct val="100000"/>
                        </a:lnSpc>
                        <a:spcBef>
                          <a:spcPts val="0"/>
                        </a:spcBef>
                        <a:spcAft>
                          <a:spcPts val="0"/>
                        </a:spcAft>
                        <a:buClr>
                          <a:srgbClr val="000000"/>
                        </a:buClr>
                        <a:buSzPct val="25000"/>
                        <a:buFont typeface="Arial"/>
                        <a:buNone/>
                      </a:pPr>
                      <a:r>
                        <a:rPr lang="ru" sz="1100" u="none" cap="none" strike="noStrike"/>
                        <a:t>Accept-Charset</a:t>
                      </a:r>
                    </a:p>
                  </a:txBody>
                  <a:tcPr marT="91425" marB="91425" marR="91425" marL="91425"/>
                </a:tc>
                <a:tc>
                  <a:txBody>
                    <a:bodyPr>
                      <a:noAutofit/>
                    </a:bodyPr>
                    <a:lstStyle/>
                    <a:p>
                      <a:pPr indent="0" lvl="0" marL="0" marR="0" rtl="0" algn="l">
                        <a:lnSpc>
                          <a:spcPct val="100000"/>
                        </a:lnSpc>
                        <a:spcBef>
                          <a:spcPts val="0"/>
                        </a:spcBef>
                        <a:spcAft>
                          <a:spcPts val="0"/>
                        </a:spcAft>
                        <a:buClr>
                          <a:srgbClr val="000000"/>
                        </a:buClr>
                        <a:buSzPct val="25000"/>
                        <a:buFont typeface="Arial"/>
                        <a:buNone/>
                      </a:pPr>
                      <a:r>
                        <a:rPr lang="ru" sz="1100" u="none" cap="none" strike="noStrike"/>
                        <a:t>Перечень поддерживаемых кодировок для предоставления пользователю</a:t>
                      </a:r>
                    </a:p>
                  </a:txBody>
                  <a:tcPr marT="91425" marB="91425" marR="91425" marL="91425"/>
                </a:tc>
                <a:tc>
                  <a:txBody>
                    <a:bodyPr>
                      <a:noAutofit/>
                    </a:bodyPr>
                    <a:lstStyle/>
                    <a:p>
                      <a:pPr indent="0" lvl="0" marL="0" marR="0" rtl="0" algn="l">
                        <a:lnSpc>
                          <a:spcPct val="100000"/>
                        </a:lnSpc>
                        <a:spcBef>
                          <a:spcPts val="0"/>
                        </a:spcBef>
                        <a:spcAft>
                          <a:spcPts val="0"/>
                        </a:spcAft>
                        <a:buClr>
                          <a:srgbClr val="000000"/>
                        </a:buClr>
                        <a:buSzPct val="25000"/>
                        <a:buFont typeface="Arial"/>
                        <a:buNone/>
                      </a:pPr>
                      <a:r>
                        <a:rPr lang="ru" sz="1100" u="none" cap="none" strike="noStrike"/>
                        <a:t>Accept-Charset: utf-8</a:t>
                      </a:r>
                    </a:p>
                    <a:p>
                      <a:pPr indent="0" lvl="0" marL="0" marR="0" rtl="0" algn="l">
                        <a:lnSpc>
                          <a:spcPct val="100000"/>
                        </a:lnSpc>
                        <a:spcBef>
                          <a:spcPts val="0"/>
                        </a:spcBef>
                        <a:spcAft>
                          <a:spcPts val="0"/>
                        </a:spcAft>
                        <a:buClr>
                          <a:srgbClr val="000000"/>
                        </a:buClr>
                        <a:buSzPct val="25000"/>
                        <a:buFont typeface="Arial"/>
                        <a:buNone/>
                      </a:pPr>
                      <a:r>
                        <a:t/>
                      </a:r>
                      <a:endParaRPr sz="1100" u="none" cap="none" strike="noStrike"/>
                    </a:p>
                  </a:txBody>
                  <a:tcPr marT="91425" marB="91425" marR="91425" marL="91425"/>
                </a:tc>
              </a:tr>
              <a:tr h="381000">
                <a:tc>
                  <a:txBody>
                    <a:bodyPr>
                      <a:noAutofit/>
                    </a:bodyPr>
                    <a:lstStyle/>
                    <a:p>
                      <a:pPr indent="0" lvl="0" marL="0" marR="0" rtl="0" algn="l">
                        <a:lnSpc>
                          <a:spcPct val="100000"/>
                        </a:lnSpc>
                        <a:spcBef>
                          <a:spcPts val="0"/>
                        </a:spcBef>
                        <a:spcAft>
                          <a:spcPts val="0"/>
                        </a:spcAft>
                        <a:buClr>
                          <a:srgbClr val="000000"/>
                        </a:buClr>
                        <a:buSzPct val="25000"/>
                        <a:buFont typeface="Arial"/>
                        <a:buNone/>
                      </a:pPr>
                      <a:r>
                        <a:rPr lang="ru" sz="1100" u="none" cap="none" strike="noStrike"/>
                        <a:t>Allow</a:t>
                      </a:r>
                    </a:p>
                  </a:txBody>
                  <a:tcPr marT="91425" marB="91425" marR="91425" marL="91425"/>
                </a:tc>
                <a:tc>
                  <a:txBody>
                    <a:bodyPr>
                      <a:noAutofit/>
                    </a:bodyPr>
                    <a:lstStyle/>
                    <a:p>
                      <a:pPr indent="0" lvl="0" marL="0" marR="0" rtl="0" algn="l">
                        <a:lnSpc>
                          <a:spcPct val="100000"/>
                        </a:lnSpc>
                        <a:spcBef>
                          <a:spcPts val="0"/>
                        </a:spcBef>
                        <a:spcAft>
                          <a:spcPts val="0"/>
                        </a:spcAft>
                        <a:buClr>
                          <a:srgbClr val="000000"/>
                        </a:buClr>
                        <a:buSzPct val="25000"/>
                        <a:buFont typeface="Arial"/>
                        <a:buNone/>
                      </a:pPr>
                      <a:r>
                        <a:rPr lang="ru" sz="1100" u="none" cap="none" strike="noStrike"/>
                        <a:t>Список поддерживаемых методов</a:t>
                      </a:r>
                    </a:p>
                  </a:txBody>
                  <a:tcPr marT="91425" marB="91425" marR="91425" marL="91425"/>
                </a:tc>
                <a:tc>
                  <a:txBody>
                    <a:bodyPr>
                      <a:noAutofit/>
                    </a:bodyPr>
                    <a:lstStyle/>
                    <a:p>
                      <a:pPr indent="0" lvl="0" marL="0" marR="0" rtl="0" algn="l">
                        <a:lnSpc>
                          <a:spcPct val="100000"/>
                        </a:lnSpc>
                        <a:spcBef>
                          <a:spcPts val="0"/>
                        </a:spcBef>
                        <a:spcAft>
                          <a:spcPts val="0"/>
                        </a:spcAft>
                        <a:buClr>
                          <a:srgbClr val="000000"/>
                        </a:buClr>
                        <a:buSzPct val="25000"/>
                        <a:buFont typeface="Arial"/>
                        <a:buNone/>
                      </a:pPr>
                      <a:r>
                        <a:rPr lang="ru" sz="1100" u="none" cap="none" strike="noStrike"/>
                        <a:t>Allow: OPTIONS, GET, HEAD</a:t>
                      </a:r>
                    </a:p>
                  </a:txBody>
                  <a:tcPr marT="91425" marB="91425" marR="91425" marL="91425"/>
                </a:tc>
              </a:tr>
              <a:tr h="381000">
                <a:tc>
                  <a:txBody>
                    <a:bodyPr>
                      <a:noAutofit/>
                    </a:bodyPr>
                    <a:lstStyle/>
                    <a:p>
                      <a:pPr indent="0" lvl="0" marL="0" marR="0" rtl="0" algn="l">
                        <a:lnSpc>
                          <a:spcPct val="100000"/>
                        </a:lnSpc>
                        <a:spcBef>
                          <a:spcPts val="0"/>
                        </a:spcBef>
                        <a:spcAft>
                          <a:spcPts val="0"/>
                        </a:spcAft>
                        <a:buClr>
                          <a:srgbClr val="000000"/>
                        </a:buClr>
                        <a:buSzPct val="25000"/>
                        <a:buFont typeface="Arial"/>
                        <a:buNone/>
                      </a:pPr>
                      <a:r>
                        <a:rPr lang="ru" sz="1100" u="none" cap="none" strike="noStrike"/>
                        <a:t>Referer</a:t>
                      </a:r>
                    </a:p>
                  </a:txBody>
                  <a:tcPr marT="91425" marB="91425" marR="91425" marL="91425"/>
                </a:tc>
                <a:tc>
                  <a:txBody>
                    <a:bodyPr>
                      <a:noAutofit/>
                    </a:bodyPr>
                    <a:lstStyle/>
                    <a:p>
                      <a:pPr indent="0" lvl="0" marL="0" marR="0" rtl="0" algn="l">
                        <a:lnSpc>
                          <a:spcPct val="100000"/>
                        </a:lnSpc>
                        <a:spcBef>
                          <a:spcPts val="0"/>
                        </a:spcBef>
                        <a:spcAft>
                          <a:spcPts val="0"/>
                        </a:spcAft>
                        <a:buClr>
                          <a:srgbClr val="000000"/>
                        </a:buClr>
                        <a:buSzPct val="25000"/>
                        <a:buFont typeface="Arial"/>
                        <a:buNone/>
                      </a:pPr>
                      <a:r>
                        <a:rPr lang="ru" sz="1100" u="none" cap="none" strike="noStrike"/>
                        <a:t>URI ресурса, после которого клиент сделал текущий запрос</a:t>
                      </a:r>
                    </a:p>
                  </a:txBody>
                  <a:tcPr marT="91425" marB="91425" marR="91425" marL="91425"/>
                </a:tc>
                <a:tc>
                  <a:txBody>
                    <a:bodyPr>
                      <a:noAutofit/>
                    </a:bodyPr>
                    <a:lstStyle/>
                    <a:p>
                      <a:pPr indent="0" lvl="0" marL="0" marR="0" rtl="0" algn="l">
                        <a:lnSpc>
                          <a:spcPct val="100000"/>
                        </a:lnSpc>
                        <a:spcBef>
                          <a:spcPts val="0"/>
                        </a:spcBef>
                        <a:spcAft>
                          <a:spcPts val="0"/>
                        </a:spcAft>
                        <a:buClr>
                          <a:srgbClr val="000000"/>
                        </a:buClr>
                        <a:buSzPct val="25000"/>
                        <a:buFont typeface="Arial"/>
                        <a:buNone/>
                      </a:pPr>
                      <a:r>
                        <a:rPr lang="ru" sz="1100" u="none" cap="none" strike="noStrike"/>
                        <a:t>Referer: http://en.wikipedia.org/wiki/Main_Page</a:t>
                      </a:r>
                    </a:p>
                  </a:txBody>
                  <a:tcPr marT="91425" marB="91425" marR="91425" marL="91425"/>
                </a:tc>
              </a:tr>
              <a:tr h="381000">
                <a:tc>
                  <a:txBody>
                    <a:bodyPr>
                      <a:noAutofit/>
                    </a:bodyPr>
                    <a:lstStyle/>
                    <a:p>
                      <a:pPr indent="0" lvl="0" marL="0" marR="0" rtl="0" algn="l">
                        <a:lnSpc>
                          <a:spcPct val="100000"/>
                        </a:lnSpc>
                        <a:spcBef>
                          <a:spcPts val="0"/>
                        </a:spcBef>
                        <a:spcAft>
                          <a:spcPts val="0"/>
                        </a:spcAft>
                        <a:buClr>
                          <a:srgbClr val="000000"/>
                        </a:buClr>
                        <a:buSzPct val="25000"/>
                        <a:buFont typeface="Arial"/>
                        <a:buNone/>
                      </a:pPr>
                      <a:r>
                        <a:rPr lang="ru" sz="1100" u="none" cap="none" strike="noStrike"/>
                        <a:t>User-Agent</a:t>
                      </a:r>
                    </a:p>
                  </a:txBody>
                  <a:tcPr marT="91425" marB="91425" marR="91425" marL="91425"/>
                </a:tc>
                <a:tc>
                  <a:txBody>
                    <a:bodyPr>
                      <a:noAutofit/>
                    </a:bodyPr>
                    <a:lstStyle/>
                    <a:p>
                      <a:pPr indent="0" lvl="0" marL="0" marR="0" rtl="0" algn="l">
                        <a:lnSpc>
                          <a:spcPct val="100000"/>
                        </a:lnSpc>
                        <a:spcBef>
                          <a:spcPts val="0"/>
                        </a:spcBef>
                        <a:spcAft>
                          <a:spcPts val="0"/>
                        </a:spcAft>
                        <a:buClr>
                          <a:srgbClr val="000000"/>
                        </a:buClr>
                        <a:buSzPct val="25000"/>
                        <a:buFont typeface="Arial"/>
                        <a:buNone/>
                      </a:pPr>
                      <a:r>
                        <a:rPr lang="ru" sz="1100" u="none" cap="none" strike="noStrike"/>
                        <a:t>Список названий и версий клиента и его компонентов с комментариями</a:t>
                      </a:r>
                    </a:p>
                  </a:txBody>
                  <a:tcPr marT="91425" marB="91425" marR="91425" marL="91425"/>
                </a:tc>
                <a:tc>
                  <a:txBody>
                    <a:bodyPr>
                      <a:noAutofit/>
                    </a:bodyPr>
                    <a:lstStyle/>
                    <a:p>
                      <a:pPr indent="0" lvl="0" marL="0" marR="0" rtl="0" algn="l">
                        <a:lnSpc>
                          <a:spcPct val="100000"/>
                        </a:lnSpc>
                        <a:spcBef>
                          <a:spcPts val="0"/>
                        </a:spcBef>
                        <a:spcAft>
                          <a:spcPts val="0"/>
                        </a:spcAft>
                        <a:buClr>
                          <a:srgbClr val="000000"/>
                        </a:buClr>
                        <a:buSzPct val="25000"/>
                        <a:buFont typeface="Arial"/>
                        <a:buNone/>
                      </a:pPr>
                      <a:r>
                        <a:rPr lang="ru" sz="1100" u="none" cap="none" strike="noStrike"/>
                        <a:t>User-Agent: Mozilla/5.0 (X11; Linux i686; rv:2.0.1) Gecko/20100101 Firefox/4.0.1</a:t>
                      </a:r>
                    </a:p>
                  </a:txBody>
                  <a:tcPr marT="91425" marB="91425" marR="91425" marL="91425"/>
                </a:tc>
              </a:tr>
            </a:tbl>
          </a:graphicData>
        </a:graphic>
      </p:graphicFrame>
    </p:spTree>
  </p:cSld>
  <p:clrMapOvr>
    <a:masterClrMapping/>
  </p:clrMapOvr>
  <p:transition spd="slow">
    <p:fade/>
  </p:transition>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8" name="Shape 278"/>
        <p:cNvGrpSpPr/>
        <p:nvPr/>
      </p:nvGrpSpPr>
      <p:grpSpPr>
        <a:xfrm>
          <a:off x="0" y="0"/>
          <a:ext cx="0" cy="0"/>
          <a:chOff x="0" y="0"/>
          <a:chExt cx="0" cy="0"/>
        </a:xfrm>
      </p:grpSpPr>
      <p:sp>
        <p:nvSpPr>
          <p:cNvPr id="279" name="Shape 279"/>
          <p:cNvSpPr txBox="1"/>
          <p:nvPr>
            <p:ph type="title"/>
          </p:nvPr>
        </p:nvSpPr>
        <p:spPr>
          <a:xfrm>
            <a:off x="471900" y="738725"/>
            <a:ext cx="8222100" cy="767700"/>
          </a:xfrm>
          <a:prstGeom prst="rect">
            <a:avLst/>
          </a:prstGeom>
          <a:noFill/>
          <a:ln>
            <a:noFill/>
          </a:ln>
        </p:spPr>
        <p:txBody>
          <a:bodyPr anchorCtr="0" anchor="b" bIns="91425" lIns="91425" rIns="91425" wrap="square" tIns="91425">
            <a:noAutofit/>
          </a:bodyPr>
          <a:lstStyle/>
          <a:p>
            <a:pPr indent="0" lvl="0" marL="0" marR="0" rtl="0" algn="l">
              <a:lnSpc>
                <a:spcPct val="100000"/>
              </a:lnSpc>
              <a:spcBef>
                <a:spcPts val="0"/>
              </a:spcBef>
              <a:spcAft>
                <a:spcPts val="0"/>
              </a:spcAft>
              <a:buClr>
                <a:schemeClr val="lt1"/>
              </a:buClr>
              <a:buSzPct val="25000"/>
              <a:buFont typeface="Roboto"/>
              <a:buNone/>
            </a:pPr>
            <a:r>
              <a:rPr b="0" i="0" lang="ru" sz="3200" u="none" cap="none" strike="noStrike">
                <a:solidFill>
                  <a:schemeClr val="lt1"/>
                </a:solidFill>
                <a:latin typeface="Roboto"/>
                <a:ea typeface="Roboto"/>
                <a:cs typeface="Roboto"/>
                <a:sym typeface="Roboto"/>
              </a:rPr>
              <a:t>HTTP vs HTTPs</a:t>
            </a:r>
          </a:p>
        </p:txBody>
      </p:sp>
      <p:sp>
        <p:nvSpPr>
          <p:cNvPr id="280" name="Shape 280"/>
          <p:cNvSpPr txBox="1"/>
          <p:nvPr>
            <p:ph idx="1" type="body"/>
          </p:nvPr>
        </p:nvSpPr>
        <p:spPr>
          <a:xfrm>
            <a:off x="471900" y="1919075"/>
            <a:ext cx="8222100" cy="27102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chemeClr val="lt2"/>
              </a:buClr>
              <a:buSzPct val="25000"/>
              <a:buFont typeface="Roboto"/>
              <a:buNone/>
            </a:pPr>
            <a:r>
              <a:rPr b="0" i="0" lang="ru" sz="2400" u="none" cap="none" strike="noStrike">
                <a:solidFill>
                  <a:schemeClr val="lt2"/>
                </a:solidFill>
                <a:latin typeface="Roboto"/>
                <a:ea typeface="Roboto"/>
                <a:cs typeface="Roboto"/>
                <a:sym typeface="Roboto"/>
              </a:rPr>
              <a:t>HyperText Transfer Protocol Secure — расширение протокола HTTP, поддерживающее шифрование. Данные, передаваемые по протоколу HTTPS, «упаковываются» в криптографический протокол SSL или TLS. </a:t>
            </a:r>
          </a:p>
          <a:p>
            <a:pPr indent="0" lvl="0" marL="0" marR="0" rtl="0" algn="l">
              <a:lnSpc>
                <a:spcPct val="100000"/>
              </a:lnSpc>
              <a:spcBef>
                <a:spcPts val="0"/>
              </a:spcBef>
              <a:spcAft>
                <a:spcPts val="0"/>
              </a:spcAft>
              <a:buClr>
                <a:schemeClr val="lt2"/>
              </a:buClr>
              <a:buSzPct val="25000"/>
              <a:buFont typeface="Roboto"/>
              <a:buNone/>
            </a:pPr>
            <a:r>
              <a:rPr b="0" i="0" lang="ru" sz="2400" u="none" cap="none" strike="noStrike">
                <a:solidFill>
                  <a:schemeClr val="lt2"/>
                </a:solidFill>
                <a:latin typeface="Roboto"/>
                <a:ea typeface="Roboto"/>
                <a:cs typeface="Roboto"/>
                <a:sym typeface="Roboto"/>
              </a:rPr>
              <a:t>В отличие от HTTP, для HTTPS по умолчанию используется TCP-порт 443</a:t>
            </a:r>
          </a:p>
        </p:txBody>
      </p:sp>
    </p:spTree>
  </p:cSld>
  <p:clrMapOvr>
    <a:masterClrMapping/>
  </p:clrMapOvr>
  <p:transition spd="slow">
    <p:fade/>
  </p:transition>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4" name="Shape 284"/>
        <p:cNvGrpSpPr/>
        <p:nvPr/>
      </p:nvGrpSpPr>
      <p:grpSpPr>
        <a:xfrm>
          <a:off x="0" y="0"/>
          <a:ext cx="0" cy="0"/>
          <a:chOff x="0" y="0"/>
          <a:chExt cx="0" cy="0"/>
        </a:xfrm>
      </p:grpSpPr>
      <p:sp>
        <p:nvSpPr>
          <p:cNvPr id="285" name="Shape 285"/>
          <p:cNvSpPr txBox="1"/>
          <p:nvPr>
            <p:ph type="title"/>
          </p:nvPr>
        </p:nvSpPr>
        <p:spPr>
          <a:xfrm>
            <a:off x="471900" y="738725"/>
            <a:ext cx="8222100" cy="767700"/>
          </a:xfrm>
          <a:prstGeom prst="rect">
            <a:avLst/>
          </a:prstGeom>
          <a:noFill/>
          <a:ln>
            <a:noFill/>
          </a:ln>
        </p:spPr>
        <p:txBody>
          <a:bodyPr anchorCtr="0" anchor="b" bIns="91425" lIns="91425" rIns="91425" wrap="square" tIns="91425">
            <a:noAutofit/>
          </a:bodyPr>
          <a:lstStyle/>
          <a:p>
            <a:pPr indent="0" lvl="0" marL="0" marR="0" rtl="0" algn="l">
              <a:lnSpc>
                <a:spcPct val="100000"/>
              </a:lnSpc>
              <a:spcBef>
                <a:spcPts val="0"/>
              </a:spcBef>
              <a:spcAft>
                <a:spcPts val="0"/>
              </a:spcAft>
              <a:buClr>
                <a:schemeClr val="lt1"/>
              </a:buClr>
              <a:buSzPct val="25000"/>
              <a:buFont typeface="Roboto"/>
              <a:buNone/>
            </a:pPr>
            <a:r>
              <a:rPr b="0" i="0" lang="ru" sz="3200" u="none" cap="none" strike="noStrike">
                <a:solidFill>
                  <a:schemeClr val="lt1"/>
                </a:solidFill>
                <a:latin typeface="Roboto"/>
                <a:ea typeface="Roboto"/>
                <a:cs typeface="Roboto"/>
                <a:sym typeface="Roboto"/>
              </a:rPr>
              <a:t>HTTP vs HTTPs</a:t>
            </a:r>
          </a:p>
        </p:txBody>
      </p:sp>
      <p:sp>
        <p:nvSpPr>
          <p:cNvPr id="286" name="Shape 286"/>
          <p:cNvSpPr txBox="1"/>
          <p:nvPr>
            <p:ph idx="1" type="body"/>
          </p:nvPr>
        </p:nvSpPr>
        <p:spPr>
          <a:xfrm>
            <a:off x="471900" y="1919075"/>
            <a:ext cx="8222100" cy="27102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chemeClr val="lt2"/>
              </a:buClr>
              <a:buSzPct val="25000"/>
              <a:buFont typeface="Roboto"/>
              <a:buNone/>
            </a:pPr>
            <a:r>
              <a:rPr b="0" i="0" lang="ru" sz="2400" u="none" cap="none" strike="noStrike">
                <a:solidFill>
                  <a:schemeClr val="lt2"/>
                </a:solidFill>
                <a:latin typeface="Roboto"/>
                <a:ea typeface="Roboto"/>
                <a:cs typeface="Roboto"/>
                <a:sym typeface="Roboto"/>
              </a:rPr>
              <a:t>HTTPS не является отдельным протоколом. Это обычный HTTP, работающий через шифрованные транспортные механизмы SSL и TLS. Он обеспечивает защиту от атак, основанных на прослушивании сетевого соединения — от снифферских атак и атак типа man-in-the-middle, при условии, что будут использоваться шифрующие средства и сертификат сервера проверен и ему доверяют</a:t>
            </a:r>
          </a:p>
        </p:txBody>
      </p:sp>
    </p:spTree>
  </p:cSld>
  <p:clrMapOvr>
    <a:masterClrMapping/>
  </p:clrMapOvr>
  <p:transition spd="slow">
    <p:fade/>
  </p:transition>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0" name="Shape 290"/>
        <p:cNvGrpSpPr/>
        <p:nvPr/>
      </p:nvGrpSpPr>
      <p:grpSpPr>
        <a:xfrm>
          <a:off x="0" y="0"/>
          <a:ext cx="0" cy="0"/>
          <a:chOff x="0" y="0"/>
          <a:chExt cx="0" cy="0"/>
        </a:xfrm>
      </p:grpSpPr>
      <p:sp>
        <p:nvSpPr>
          <p:cNvPr id="291" name="Shape 291"/>
          <p:cNvSpPr txBox="1"/>
          <p:nvPr>
            <p:ph type="title"/>
          </p:nvPr>
        </p:nvSpPr>
        <p:spPr>
          <a:xfrm>
            <a:off x="471900" y="738725"/>
            <a:ext cx="8222100" cy="767700"/>
          </a:xfrm>
          <a:prstGeom prst="rect">
            <a:avLst/>
          </a:prstGeom>
          <a:noFill/>
          <a:ln>
            <a:noFill/>
          </a:ln>
        </p:spPr>
        <p:txBody>
          <a:bodyPr anchorCtr="0" anchor="b" bIns="91425" lIns="91425" rIns="91425" wrap="square" tIns="91425">
            <a:noAutofit/>
          </a:bodyPr>
          <a:lstStyle/>
          <a:p>
            <a:pPr indent="0" lvl="0" marL="0" marR="0" rtl="0" algn="l">
              <a:lnSpc>
                <a:spcPct val="100000"/>
              </a:lnSpc>
              <a:spcBef>
                <a:spcPts val="0"/>
              </a:spcBef>
              <a:spcAft>
                <a:spcPts val="0"/>
              </a:spcAft>
              <a:buClr>
                <a:schemeClr val="lt1"/>
              </a:buClr>
              <a:buSzPct val="25000"/>
              <a:buFont typeface="Roboto"/>
              <a:buNone/>
            </a:pPr>
            <a:r>
              <a:rPr b="0" i="0" lang="ru" sz="3200" u="none" cap="none" strike="noStrike">
                <a:solidFill>
                  <a:schemeClr val="lt1"/>
                </a:solidFill>
                <a:latin typeface="Roboto"/>
                <a:ea typeface="Roboto"/>
                <a:cs typeface="Roboto"/>
                <a:sym typeface="Roboto"/>
              </a:rPr>
              <a:t>HTTP vs HTTPs</a:t>
            </a:r>
          </a:p>
        </p:txBody>
      </p:sp>
      <p:sp>
        <p:nvSpPr>
          <p:cNvPr id="292" name="Shape 292"/>
          <p:cNvSpPr txBox="1"/>
          <p:nvPr>
            <p:ph idx="1" type="body"/>
          </p:nvPr>
        </p:nvSpPr>
        <p:spPr>
          <a:xfrm>
            <a:off x="471900" y="1919075"/>
            <a:ext cx="8222100" cy="27102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chemeClr val="lt2"/>
              </a:buClr>
              <a:buSzPct val="25000"/>
              <a:buFont typeface="Roboto"/>
              <a:buNone/>
            </a:pPr>
            <a:r>
              <a:rPr b="0" i="0" lang="ru" sz="1400" u="none" cap="none" strike="noStrike">
                <a:solidFill>
                  <a:schemeClr val="lt2"/>
                </a:solidFill>
                <a:latin typeface="Roboto"/>
                <a:ea typeface="Roboto"/>
                <a:cs typeface="Roboto"/>
                <a:sym typeface="Roboto"/>
              </a:rPr>
              <a:t>По умолчанию HTTPS URL использует 443 TCP-порт (для незащищённого HTTP — 80). Чтобы подготовить веб-сервер для обработки https-соединений, администратор должен получить и установить в систему сертификат для этого веб-сервера. Сертификат состоит из 2 частей (2 ключей) — public и private. Public-часть сертификата используется для зашифровывания трафика от клиента к серверу в защищённом соединении, private-часть — для расшифровывания полученного от клиента зашифрованного трафика на сервере. После того как пара ключей приватный/публичный сгенерированы, на основе публичного ключа формируется запрос на сертификат в Центр сертификации, в ответ на который ЦС высылает подписанный сертификат. ЦС при подписании проверяет клиента, что позволяет ему гарантировать, что держатель сертификата является тем, за кого себя выдаёт (обычно это платная услуга)</a:t>
            </a:r>
          </a:p>
        </p:txBody>
      </p:sp>
    </p:spTree>
  </p:cSld>
  <p:clrMapOvr>
    <a:masterClrMapping/>
  </p:clrMapOvr>
  <p:transition spd="slow">
    <p:fade/>
  </p:transition>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6" name="Shape 296"/>
        <p:cNvGrpSpPr/>
        <p:nvPr/>
      </p:nvGrpSpPr>
      <p:grpSpPr>
        <a:xfrm>
          <a:off x="0" y="0"/>
          <a:ext cx="0" cy="0"/>
          <a:chOff x="0" y="0"/>
          <a:chExt cx="0" cy="0"/>
        </a:xfrm>
      </p:grpSpPr>
      <p:sp>
        <p:nvSpPr>
          <p:cNvPr id="297" name="Shape 297"/>
          <p:cNvSpPr txBox="1"/>
          <p:nvPr>
            <p:ph type="title"/>
          </p:nvPr>
        </p:nvSpPr>
        <p:spPr>
          <a:xfrm>
            <a:off x="471900" y="738725"/>
            <a:ext cx="8222100" cy="767700"/>
          </a:xfrm>
          <a:prstGeom prst="rect">
            <a:avLst/>
          </a:prstGeom>
          <a:noFill/>
          <a:ln>
            <a:noFill/>
          </a:ln>
        </p:spPr>
        <p:txBody>
          <a:bodyPr anchorCtr="0" anchor="b" bIns="91425" lIns="91425" rIns="91425" wrap="square" tIns="91425">
            <a:noAutofit/>
          </a:bodyPr>
          <a:lstStyle/>
          <a:p>
            <a:pPr indent="0" lvl="0" marL="0" marR="0" rtl="0" algn="l">
              <a:lnSpc>
                <a:spcPct val="100000"/>
              </a:lnSpc>
              <a:spcBef>
                <a:spcPts val="0"/>
              </a:spcBef>
              <a:spcAft>
                <a:spcPts val="0"/>
              </a:spcAft>
              <a:buClr>
                <a:schemeClr val="lt1"/>
              </a:buClr>
              <a:buSzPct val="25000"/>
              <a:buFont typeface="Roboto"/>
              <a:buNone/>
            </a:pPr>
            <a:r>
              <a:rPr b="0" i="0" lang="ru" sz="3200" u="none" cap="none" strike="noStrike">
                <a:solidFill>
                  <a:schemeClr val="lt1"/>
                </a:solidFill>
                <a:latin typeface="Roboto"/>
                <a:ea typeface="Roboto"/>
                <a:cs typeface="Roboto"/>
                <a:sym typeface="Roboto"/>
              </a:rPr>
              <a:t>HTTP vs HTTPs</a:t>
            </a:r>
          </a:p>
        </p:txBody>
      </p:sp>
      <p:sp>
        <p:nvSpPr>
          <p:cNvPr id="298" name="Shape 298"/>
          <p:cNvSpPr txBox="1"/>
          <p:nvPr>
            <p:ph idx="1" type="body"/>
          </p:nvPr>
        </p:nvSpPr>
        <p:spPr>
          <a:xfrm>
            <a:off x="471900" y="1919075"/>
            <a:ext cx="8222100" cy="27102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chemeClr val="lt2"/>
              </a:buClr>
              <a:buSzPct val="25000"/>
              <a:buFont typeface="Roboto"/>
              <a:buNone/>
            </a:pPr>
            <a:r>
              <a:rPr b="0" i="0" lang="ru" sz="2400" u="none" cap="none" strike="noStrike">
                <a:solidFill>
                  <a:schemeClr val="lt2"/>
                </a:solidFill>
                <a:latin typeface="Roboto"/>
                <a:ea typeface="Roboto"/>
                <a:cs typeface="Roboto"/>
                <a:sym typeface="Roboto"/>
              </a:rPr>
              <a:t>Традиционно на одном IP-адресе может работать только один HTTPS сайт. Для работы нескольких HTTPS-сайтов с различными сертификатами применяется расширение TLS под названием Server Name Indication (SNI)</a:t>
            </a:r>
          </a:p>
        </p:txBody>
      </p:sp>
    </p:spTree>
  </p:cSld>
  <p:clrMapOvr>
    <a:masterClrMapping/>
  </p:clrMapOvr>
  <p:transition spd="slow">
    <p:fade/>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Shape 87"/>
          <p:cNvSpPr txBox="1"/>
          <p:nvPr>
            <p:ph type="title"/>
          </p:nvPr>
        </p:nvSpPr>
        <p:spPr>
          <a:xfrm>
            <a:off x="471900" y="738725"/>
            <a:ext cx="8222100" cy="767700"/>
          </a:xfrm>
          <a:prstGeom prst="rect">
            <a:avLst/>
          </a:prstGeom>
          <a:noFill/>
          <a:ln>
            <a:noFill/>
          </a:ln>
        </p:spPr>
        <p:txBody>
          <a:bodyPr anchorCtr="0" anchor="b" bIns="91425" lIns="91425" rIns="91425" wrap="square" tIns="91425">
            <a:noAutofit/>
          </a:bodyPr>
          <a:lstStyle/>
          <a:p>
            <a:pPr indent="0" lvl="0" marL="0" marR="0" rtl="0" algn="l">
              <a:lnSpc>
                <a:spcPct val="100000"/>
              </a:lnSpc>
              <a:spcBef>
                <a:spcPts val="0"/>
              </a:spcBef>
              <a:spcAft>
                <a:spcPts val="0"/>
              </a:spcAft>
              <a:buClr>
                <a:schemeClr val="lt1"/>
              </a:buClr>
              <a:buSzPct val="25000"/>
              <a:buFont typeface="Roboto"/>
              <a:buNone/>
            </a:pPr>
            <a:r>
              <a:rPr b="0" i="0" lang="ru" sz="3200" u="none" cap="none" strike="noStrike">
                <a:solidFill>
                  <a:schemeClr val="lt1"/>
                </a:solidFill>
                <a:latin typeface="Roboto"/>
                <a:ea typeface="Roboto"/>
                <a:cs typeface="Roboto"/>
                <a:sym typeface="Roboto"/>
              </a:rPr>
              <a:t>HTTP</a:t>
            </a:r>
          </a:p>
        </p:txBody>
      </p:sp>
      <p:sp>
        <p:nvSpPr>
          <p:cNvPr id="88" name="Shape 88"/>
          <p:cNvSpPr txBox="1"/>
          <p:nvPr>
            <p:ph idx="1" type="body"/>
          </p:nvPr>
        </p:nvSpPr>
        <p:spPr>
          <a:xfrm>
            <a:off x="471900" y="1919075"/>
            <a:ext cx="8222100" cy="27102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chemeClr val="lt2"/>
              </a:buClr>
              <a:buSzPct val="25000"/>
              <a:buFont typeface="Roboto"/>
              <a:buNone/>
            </a:pPr>
            <a:r>
              <a:rPr b="0" i="0" lang="ru" sz="1800" u="none" cap="none" strike="noStrike">
                <a:solidFill>
                  <a:schemeClr val="lt2"/>
                </a:solidFill>
                <a:latin typeface="Roboto"/>
                <a:ea typeface="Roboto"/>
                <a:cs typeface="Roboto"/>
                <a:sym typeface="Roboto"/>
              </a:rPr>
              <a:t>Основным объектом манипуляции в HTTP является ресурс, на который указывает URI (Uniform Resource Identifier) в запросе клиента. Обычно такими ресурсами являются хранящиеся на сервере файлы, но ими могут быть логические объекты или что-то абстрактное. Особенностью протокола HTTP является возможность указать в запросе и ответе способ представления одного и того же ресурса по различным параметрам: формату, кодировке, языку и т. д. (В частности для этого используется HTTP-заголовок.) Именно благодаря возможности указания способа кодирования сообщения клиент и сервер могут обмениваться двоичными данными, хотя данный протокол является текстовым</a:t>
            </a:r>
          </a:p>
        </p:txBody>
      </p:sp>
    </p:spTree>
  </p:cSld>
  <p:clrMapOvr>
    <a:masterClrMapping/>
  </p:clrMapOvr>
  <p:transition spd="slow">
    <p:fade/>
  </p:transition>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2" name="Shape 302"/>
        <p:cNvGrpSpPr/>
        <p:nvPr/>
      </p:nvGrpSpPr>
      <p:grpSpPr>
        <a:xfrm>
          <a:off x="0" y="0"/>
          <a:ext cx="0" cy="0"/>
          <a:chOff x="0" y="0"/>
          <a:chExt cx="0" cy="0"/>
        </a:xfrm>
      </p:grpSpPr>
      <p:sp>
        <p:nvSpPr>
          <p:cNvPr id="303" name="Shape 303"/>
          <p:cNvSpPr txBox="1"/>
          <p:nvPr>
            <p:ph type="title"/>
          </p:nvPr>
        </p:nvSpPr>
        <p:spPr>
          <a:xfrm>
            <a:off x="471900" y="738725"/>
            <a:ext cx="8222100" cy="767699"/>
          </a:xfrm>
          <a:prstGeom prst="rect">
            <a:avLst/>
          </a:prstGeom>
          <a:noFill/>
          <a:ln>
            <a:noFill/>
          </a:ln>
        </p:spPr>
        <p:txBody>
          <a:bodyPr anchorCtr="0" anchor="b" bIns="91425" lIns="91425" rIns="91425" wrap="square" tIns="91425">
            <a:noAutofit/>
          </a:bodyPr>
          <a:lstStyle/>
          <a:p>
            <a:pPr indent="0" lvl="0" marL="0" marR="0" rtl="0" algn="l">
              <a:lnSpc>
                <a:spcPct val="100000"/>
              </a:lnSpc>
              <a:spcBef>
                <a:spcPts val="0"/>
              </a:spcBef>
              <a:spcAft>
                <a:spcPts val="0"/>
              </a:spcAft>
              <a:buClr>
                <a:schemeClr val="lt1"/>
              </a:buClr>
              <a:buSzPct val="25000"/>
              <a:buFont typeface="Roboto"/>
              <a:buNone/>
            </a:pPr>
            <a:r>
              <a:rPr b="0" i="0" lang="ru" sz="3200" u="none" cap="none" strike="noStrike">
                <a:solidFill>
                  <a:schemeClr val="lt1"/>
                </a:solidFill>
                <a:latin typeface="Roboto"/>
                <a:ea typeface="Roboto"/>
                <a:cs typeface="Roboto"/>
                <a:sym typeface="Roboto"/>
              </a:rPr>
              <a:t>Вопросы и ответы</a:t>
            </a:r>
          </a:p>
        </p:txBody>
      </p:sp>
      <p:pic>
        <p:nvPicPr>
          <p:cNvPr id="304" name="Shape 304"/>
          <p:cNvPicPr preferRelativeResize="0"/>
          <p:nvPr/>
        </p:nvPicPr>
        <p:blipFill rotWithShape="1">
          <a:blip r:embed="rId3">
            <a:alphaModFix/>
          </a:blip>
          <a:srcRect b="0" l="0" r="0" t="0"/>
          <a:stretch/>
        </p:blipFill>
        <p:spPr>
          <a:xfrm>
            <a:off x="0" y="1683625"/>
            <a:ext cx="9121139" cy="3455262"/>
          </a:xfrm>
          <a:prstGeom prst="rect">
            <a:avLst/>
          </a:prstGeom>
          <a:noFill/>
          <a:ln>
            <a:noFill/>
          </a:ln>
        </p:spPr>
      </p:pic>
    </p:spTree>
  </p:cSld>
  <p:clrMapOvr>
    <a:masterClrMapping/>
  </p:clrMapOvr>
  <p:transition spd="slow">
    <p:fade/>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Shape 93"/>
          <p:cNvSpPr txBox="1"/>
          <p:nvPr>
            <p:ph type="title"/>
          </p:nvPr>
        </p:nvSpPr>
        <p:spPr>
          <a:xfrm>
            <a:off x="471900" y="738725"/>
            <a:ext cx="8222100" cy="767700"/>
          </a:xfrm>
          <a:prstGeom prst="rect">
            <a:avLst/>
          </a:prstGeom>
        </p:spPr>
        <p:txBody>
          <a:bodyPr anchorCtr="0" anchor="b" bIns="91425" lIns="91425" rIns="91425" wrap="square" tIns="91425">
            <a:noAutofit/>
          </a:bodyPr>
          <a:lstStyle/>
          <a:p>
            <a:pPr lvl="0">
              <a:spcBef>
                <a:spcPts val="0"/>
              </a:spcBef>
              <a:buNone/>
            </a:pPr>
            <a:r>
              <a:rPr lang="ru"/>
              <a:t>URI.</a:t>
            </a:r>
          </a:p>
        </p:txBody>
      </p:sp>
      <p:sp>
        <p:nvSpPr>
          <p:cNvPr id="94" name="Shape 94"/>
          <p:cNvSpPr txBox="1"/>
          <p:nvPr>
            <p:ph idx="1" type="body"/>
          </p:nvPr>
        </p:nvSpPr>
        <p:spPr>
          <a:xfrm>
            <a:off x="471900" y="1919075"/>
            <a:ext cx="8222100" cy="2710200"/>
          </a:xfrm>
          <a:prstGeom prst="rect">
            <a:avLst/>
          </a:prstGeom>
        </p:spPr>
        <p:txBody>
          <a:bodyPr anchorCtr="0" anchor="t" bIns="91425" lIns="91425" rIns="91425" wrap="square" tIns="91425">
            <a:noAutofit/>
          </a:bodyPr>
          <a:lstStyle/>
          <a:p>
            <a:pPr lvl="0">
              <a:spcBef>
                <a:spcPts val="0"/>
              </a:spcBef>
              <a:buNone/>
            </a:pPr>
            <a:r>
              <a:rPr lang="ru"/>
              <a:t>URI - отвечает на вопрос: “Где и как найти что - то?”</a:t>
            </a:r>
          </a:p>
          <a:p>
            <a:pPr lvl="0">
              <a:spcBef>
                <a:spcPts val="0"/>
              </a:spcBef>
              <a:buNone/>
            </a:pPr>
            <a:r>
              <a:rPr lang="ru"/>
              <a:t>Пример:</a:t>
            </a:r>
          </a:p>
          <a:p>
            <a:pPr lvl="0">
              <a:spcBef>
                <a:spcPts val="0"/>
              </a:spcBef>
              <a:buNone/>
            </a:pPr>
            <a:r>
              <a:rPr lang="ru" sz="1050">
                <a:solidFill>
                  <a:srgbClr val="222222"/>
                </a:solidFill>
                <a:highlight>
                  <a:srgbClr val="FFFFFF"/>
                </a:highlight>
                <a:latin typeface="Courier New"/>
                <a:ea typeface="Courier New"/>
                <a:cs typeface="Courier New"/>
                <a:sym typeface="Courier New"/>
              </a:rPr>
              <a:t>http://example.com/just/some/long/path/path</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Shape 99"/>
          <p:cNvSpPr txBox="1"/>
          <p:nvPr>
            <p:ph type="title"/>
          </p:nvPr>
        </p:nvSpPr>
        <p:spPr>
          <a:xfrm>
            <a:off x="471900" y="738725"/>
            <a:ext cx="8222100" cy="767700"/>
          </a:xfrm>
          <a:prstGeom prst="rect">
            <a:avLst/>
          </a:prstGeom>
          <a:noFill/>
          <a:ln>
            <a:noFill/>
          </a:ln>
        </p:spPr>
        <p:txBody>
          <a:bodyPr anchorCtr="0" anchor="b" bIns="91425" lIns="91425" rIns="91425" wrap="square" tIns="91425">
            <a:noAutofit/>
          </a:bodyPr>
          <a:lstStyle/>
          <a:p>
            <a:pPr indent="0" lvl="0" marL="0" marR="0" rtl="0" algn="l">
              <a:lnSpc>
                <a:spcPct val="100000"/>
              </a:lnSpc>
              <a:spcBef>
                <a:spcPts val="0"/>
              </a:spcBef>
              <a:spcAft>
                <a:spcPts val="0"/>
              </a:spcAft>
              <a:buClr>
                <a:schemeClr val="lt1"/>
              </a:buClr>
              <a:buSzPct val="25000"/>
              <a:buFont typeface="Roboto"/>
              <a:buNone/>
            </a:pPr>
            <a:r>
              <a:rPr b="0" i="0" lang="ru" sz="3200" u="none" cap="none" strike="noStrike">
                <a:solidFill>
                  <a:schemeClr val="lt1"/>
                </a:solidFill>
                <a:latin typeface="Roboto"/>
                <a:ea typeface="Roboto"/>
                <a:cs typeface="Roboto"/>
                <a:sym typeface="Roboto"/>
              </a:rPr>
              <a:t>HTTP. История</a:t>
            </a:r>
          </a:p>
        </p:txBody>
      </p:sp>
      <p:sp>
        <p:nvSpPr>
          <p:cNvPr id="100" name="Shape 100"/>
          <p:cNvSpPr txBox="1"/>
          <p:nvPr>
            <p:ph idx="1" type="body"/>
          </p:nvPr>
        </p:nvSpPr>
        <p:spPr>
          <a:xfrm>
            <a:off x="471900" y="1919075"/>
            <a:ext cx="8222100" cy="2710200"/>
          </a:xfrm>
          <a:prstGeom prst="rect">
            <a:avLst/>
          </a:prstGeom>
          <a:noFill/>
          <a:ln>
            <a:noFill/>
          </a:ln>
        </p:spPr>
        <p:txBody>
          <a:bodyPr anchorCtr="0" anchor="t" bIns="91425" lIns="91425" rIns="91425" wrap="square" tIns="91425">
            <a:noAutofit/>
          </a:bodyPr>
          <a:lstStyle/>
          <a:p>
            <a:pPr indent="-292100" lvl="0" marL="457200" marR="0" rtl="0" algn="l">
              <a:lnSpc>
                <a:spcPct val="100000"/>
              </a:lnSpc>
              <a:spcBef>
                <a:spcPts val="0"/>
              </a:spcBef>
              <a:spcAft>
                <a:spcPts val="0"/>
              </a:spcAft>
              <a:buClr>
                <a:schemeClr val="lt2"/>
              </a:buClr>
              <a:buSzPct val="25000"/>
              <a:buFont typeface="Roboto"/>
              <a:buNone/>
            </a:pPr>
            <a:r>
              <a:rPr b="0" i="0" lang="ru" sz="1000" u="none" cap="none" strike="noStrike">
                <a:solidFill>
                  <a:schemeClr val="lt2"/>
                </a:solidFill>
                <a:latin typeface="Roboto"/>
                <a:ea typeface="Roboto"/>
                <a:cs typeface="Roboto"/>
                <a:sym typeface="Roboto"/>
              </a:rPr>
              <a:t>HTTP/0.9</a:t>
            </a:r>
          </a:p>
          <a:p>
            <a:pPr indent="0" lvl="0" marL="0" marR="0" rtl="0" algn="l">
              <a:lnSpc>
                <a:spcPct val="100000"/>
              </a:lnSpc>
              <a:spcBef>
                <a:spcPts val="0"/>
              </a:spcBef>
              <a:spcAft>
                <a:spcPts val="0"/>
              </a:spcAft>
              <a:buClr>
                <a:schemeClr val="lt2"/>
              </a:buClr>
              <a:buSzPct val="25000"/>
              <a:buFont typeface="Roboto"/>
              <a:buNone/>
            </a:pPr>
            <a:r>
              <a:rPr b="0" i="0" lang="ru" sz="1000" u="none" cap="none" strike="noStrike">
                <a:solidFill>
                  <a:schemeClr val="lt2"/>
                </a:solidFill>
                <a:latin typeface="Roboto"/>
                <a:ea typeface="Roboto"/>
                <a:cs typeface="Roboto"/>
                <a:sym typeface="Roboto"/>
              </a:rPr>
              <a:t>HTTP был предложен в марте 1991 года Тимом Бернерсом-Ли, работавшим тогда в CERN, как механизм для доступа к документам в Интернете и облегчения навигации посредством использования гипертекста. Самая ранняя версия протокола HTTP/0.9 была впервые опубликована в январе 1992 г. (хотя реализация датируется 1990 годом). Спецификация протокола привела к упорядочению правил взаимодействия между клиентами и серверами HTTP, а также ч</a:t>
            </a:r>
            <a:r>
              <a:rPr lang="ru" sz="1000"/>
              <a:t>е</a:t>
            </a:r>
            <a:r>
              <a:rPr b="0" i="0" lang="ru" sz="1000" u="none" cap="none" strike="noStrike">
                <a:solidFill>
                  <a:schemeClr val="lt2"/>
                </a:solidFill>
                <a:latin typeface="Roboto"/>
                <a:ea typeface="Roboto"/>
                <a:cs typeface="Roboto"/>
                <a:sym typeface="Roboto"/>
              </a:rPr>
              <a:t>ткому разделению функций между этими двумя компонентами. Были задокументированы основные синтаксические и семантические положения.</a:t>
            </a:r>
          </a:p>
          <a:p>
            <a:pPr indent="-292100" lvl="0" marL="457200" marR="0" rtl="0" algn="l">
              <a:lnSpc>
                <a:spcPct val="100000"/>
              </a:lnSpc>
              <a:spcBef>
                <a:spcPts val="0"/>
              </a:spcBef>
              <a:spcAft>
                <a:spcPts val="0"/>
              </a:spcAft>
              <a:buClr>
                <a:schemeClr val="lt2"/>
              </a:buClr>
              <a:buSzPct val="25000"/>
              <a:buFont typeface="Roboto"/>
              <a:buNone/>
            </a:pPr>
            <a:r>
              <a:rPr b="0" i="0" lang="ru" sz="1000" u="none" cap="none" strike="noStrike">
                <a:solidFill>
                  <a:schemeClr val="lt2"/>
                </a:solidFill>
                <a:latin typeface="Roboto"/>
                <a:ea typeface="Roboto"/>
                <a:cs typeface="Roboto"/>
                <a:sym typeface="Roboto"/>
              </a:rPr>
              <a:t>HTTP/1.0</a:t>
            </a:r>
          </a:p>
          <a:p>
            <a:pPr indent="0" lvl="0" marL="0" marR="0" rtl="0" algn="l">
              <a:lnSpc>
                <a:spcPct val="100000"/>
              </a:lnSpc>
              <a:spcBef>
                <a:spcPts val="0"/>
              </a:spcBef>
              <a:spcAft>
                <a:spcPts val="0"/>
              </a:spcAft>
              <a:buClr>
                <a:schemeClr val="lt2"/>
              </a:buClr>
              <a:buSzPct val="25000"/>
              <a:buFont typeface="Roboto"/>
              <a:buNone/>
            </a:pPr>
            <a:r>
              <a:rPr b="0" i="0" lang="ru" sz="1000" u="none" cap="none" strike="noStrike">
                <a:solidFill>
                  <a:schemeClr val="lt2"/>
                </a:solidFill>
                <a:latin typeface="Roboto"/>
                <a:ea typeface="Roboto"/>
                <a:cs typeface="Roboto"/>
                <a:sym typeface="Roboto"/>
              </a:rPr>
              <a:t>В мае 1996 года для практической реализации HTTP был выпущен информационный документ </a:t>
            </a:r>
            <a:r>
              <a:rPr b="0" i="0" lang="ru" sz="1000" u="sng" cap="none" strike="noStrike">
                <a:solidFill>
                  <a:schemeClr val="hlink"/>
                </a:solidFill>
                <a:latin typeface="Roboto"/>
                <a:ea typeface="Roboto"/>
                <a:cs typeface="Roboto"/>
                <a:sym typeface="Roboto"/>
                <a:hlinkClick r:id="rId3"/>
              </a:rPr>
              <a:t>RFC 1945</a:t>
            </a:r>
            <a:r>
              <a:rPr b="0" i="0" lang="ru" sz="1000" u="none" cap="none" strike="noStrike">
                <a:solidFill>
                  <a:schemeClr val="lt2"/>
                </a:solidFill>
                <a:latin typeface="Roboto"/>
                <a:ea typeface="Roboto"/>
                <a:cs typeface="Roboto"/>
                <a:sym typeface="Roboto"/>
              </a:rPr>
              <a:t>, что послужило основой для реализации большинства компонентов HTTP/1.0.</a:t>
            </a:r>
          </a:p>
          <a:p>
            <a:pPr indent="-292100" lvl="0" marL="457200" marR="0" rtl="0" algn="l">
              <a:lnSpc>
                <a:spcPct val="100000"/>
              </a:lnSpc>
              <a:spcBef>
                <a:spcPts val="0"/>
              </a:spcBef>
              <a:spcAft>
                <a:spcPts val="0"/>
              </a:spcAft>
              <a:buClr>
                <a:schemeClr val="lt2"/>
              </a:buClr>
              <a:buSzPct val="25000"/>
              <a:buFont typeface="Roboto"/>
              <a:buNone/>
            </a:pPr>
            <a:r>
              <a:rPr b="0" i="0" lang="ru" sz="1000" u="none" cap="none" strike="noStrike">
                <a:solidFill>
                  <a:schemeClr val="lt2"/>
                </a:solidFill>
                <a:latin typeface="Roboto"/>
                <a:ea typeface="Roboto"/>
                <a:cs typeface="Roboto"/>
                <a:sym typeface="Roboto"/>
              </a:rPr>
              <a:t>HTTP/1.1</a:t>
            </a:r>
          </a:p>
          <a:p>
            <a:pPr indent="0" lvl="0" marL="0" marR="0" rtl="0" algn="l">
              <a:lnSpc>
                <a:spcPct val="100000"/>
              </a:lnSpc>
              <a:spcBef>
                <a:spcPts val="0"/>
              </a:spcBef>
              <a:spcAft>
                <a:spcPts val="0"/>
              </a:spcAft>
              <a:buClr>
                <a:schemeClr val="lt2"/>
              </a:buClr>
              <a:buSzPct val="25000"/>
              <a:buFont typeface="Roboto"/>
              <a:buNone/>
            </a:pPr>
            <a:r>
              <a:rPr b="0" i="0" lang="ru" sz="1000" u="none" cap="none" strike="noStrike">
                <a:solidFill>
                  <a:schemeClr val="lt2"/>
                </a:solidFill>
                <a:latin typeface="Roboto"/>
                <a:ea typeface="Roboto"/>
                <a:cs typeface="Roboto"/>
                <a:sym typeface="Roboto"/>
              </a:rPr>
              <a:t>Текущая версия протокола, принята в июне 1999 года. Новым в этой версии был режим «постоянного соединения»: TCP-соединение может оставаться открытым после отправки ответа на запрос, что позволяет посылать несколько запросов за одно соединение. Клиент теперь обязан посылать информацию об имени хоста, к которому он обращается, что сделало возможной более простую организацию виртуального хостинга.</a:t>
            </a:r>
          </a:p>
          <a:p>
            <a:pPr indent="-292100" lvl="0" marL="457200" marR="0" rtl="0" algn="l">
              <a:lnSpc>
                <a:spcPct val="100000"/>
              </a:lnSpc>
              <a:spcBef>
                <a:spcPts val="0"/>
              </a:spcBef>
              <a:spcAft>
                <a:spcPts val="0"/>
              </a:spcAft>
              <a:buClr>
                <a:schemeClr val="lt2"/>
              </a:buClr>
              <a:buSzPct val="25000"/>
              <a:buFont typeface="Roboto"/>
              <a:buNone/>
            </a:pPr>
            <a:r>
              <a:rPr b="0" i="0" lang="ru" sz="1000" u="none" cap="none" strike="noStrike">
                <a:solidFill>
                  <a:schemeClr val="lt2"/>
                </a:solidFill>
                <a:latin typeface="Roboto"/>
                <a:ea typeface="Roboto"/>
                <a:cs typeface="Roboto"/>
                <a:sym typeface="Roboto"/>
              </a:rPr>
              <a:t>HTTP/2 </a:t>
            </a:r>
          </a:p>
          <a:p>
            <a:pPr indent="0" lvl="0" marL="0" marR="0" rtl="0" algn="l">
              <a:lnSpc>
                <a:spcPct val="100000"/>
              </a:lnSpc>
              <a:spcBef>
                <a:spcPts val="0"/>
              </a:spcBef>
              <a:spcAft>
                <a:spcPts val="0"/>
              </a:spcAft>
              <a:buClr>
                <a:schemeClr val="lt2"/>
              </a:buClr>
              <a:buSzPct val="25000"/>
              <a:buFont typeface="Roboto"/>
              <a:buNone/>
            </a:pPr>
            <a:r>
              <a:rPr b="0" i="0" lang="ru" sz="1000" u="none" cap="none" strike="noStrike">
                <a:solidFill>
                  <a:schemeClr val="lt2"/>
                </a:solidFill>
                <a:latin typeface="Roboto"/>
                <a:ea typeface="Roboto"/>
                <a:cs typeface="Roboto"/>
                <a:sym typeface="Roboto"/>
              </a:rPr>
              <a:t>11 февраля 2015 года опубликованы финальные версии черновика следующей версии протокола. В отличие от предыдущих версий, протокол HTTP/2 является бинарным. Среди ключевых особенностей мультиплексирование запросов, расстановка приоритетов для запросов, сжатия заголовков, загрузка нескольких элементов параллельно, посредством одного TCP соединения, поддержка проактивных push-уведомлений со стороны сервера.</a:t>
            </a:r>
          </a:p>
        </p:txBody>
      </p:sp>
    </p:spTree>
  </p:cSld>
  <p:clrMapOvr>
    <a:masterClrMapping/>
  </p:clrMapOvr>
  <p:transition spd="slow">
    <p:fade/>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Shape 105"/>
          <p:cNvSpPr txBox="1"/>
          <p:nvPr>
            <p:ph type="title"/>
          </p:nvPr>
        </p:nvSpPr>
        <p:spPr>
          <a:xfrm>
            <a:off x="471900" y="738725"/>
            <a:ext cx="8222100" cy="767700"/>
          </a:xfrm>
          <a:prstGeom prst="rect">
            <a:avLst/>
          </a:prstGeom>
        </p:spPr>
        <p:txBody>
          <a:bodyPr anchorCtr="0" anchor="b" bIns="91425" lIns="91425" rIns="91425" wrap="square" tIns="91425">
            <a:noAutofit/>
          </a:bodyPr>
          <a:lstStyle/>
          <a:p>
            <a:pPr lvl="0">
              <a:spcBef>
                <a:spcPts val="0"/>
              </a:spcBef>
              <a:buNone/>
            </a:pPr>
            <a:r>
              <a:rPr lang="ru"/>
              <a:t>RFC.</a:t>
            </a:r>
          </a:p>
        </p:txBody>
      </p:sp>
      <p:sp>
        <p:nvSpPr>
          <p:cNvPr id="106" name="Shape 106"/>
          <p:cNvSpPr txBox="1"/>
          <p:nvPr>
            <p:ph idx="1" type="body"/>
          </p:nvPr>
        </p:nvSpPr>
        <p:spPr>
          <a:xfrm>
            <a:off x="471900" y="1919075"/>
            <a:ext cx="8222100" cy="2710200"/>
          </a:xfrm>
          <a:prstGeom prst="rect">
            <a:avLst/>
          </a:prstGeom>
        </p:spPr>
        <p:txBody>
          <a:bodyPr anchorCtr="0" anchor="t" bIns="91425" lIns="91425" rIns="91425" wrap="square" tIns="91425">
            <a:noAutofit/>
          </a:bodyPr>
          <a:lstStyle/>
          <a:p>
            <a:pPr lvl="0">
              <a:spcBef>
                <a:spcPts val="0"/>
              </a:spcBef>
              <a:buNone/>
            </a:pPr>
            <a:r>
              <a:rPr lang="ru"/>
              <a:t>Документы, содержащие технические спецификации и стандарты, широко применяемые во всемирной сети интернет.</a:t>
            </a:r>
          </a:p>
          <a:p>
            <a:pPr lvl="0">
              <a:spcBef>
                <a:spcPts val="0"/>
              </a:spcBef>
              <a:buNone/>
            </a:pPr>
            <a:r>
              <a:rPr lang="ru"/>
              <a:t>Существует более 5000 документов.</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Shape 111"/>
          <p:cNvSpPr txBox="1"/>
          <p:nvPr>
            <p:ph type="title"/>
          </p:nvPr>
        </p:nvSpPr>
        <p:spPr>
          <a:xfrm>
            <a:off x="471900" y="738725"/>
            <a:ext cx="8222100" cy="767700"/>
          </a:xfrm>
          <a:prstGeom prst="rect">
            <a:avLst/>
          </a:prstGeom>
          <a:noFill/>
          <a:ln>
            <a:noFill/>
          </a:ln>
        </p:spPr>
        <p:txBody>
          <a:bodyPr anchorCtr="0" anchor="b" bIns="91425" lIns="91425" rIns="91425" wrap="square" tIns="91425">
            <a:noAutofit/>
          </a:bodyPr>
          <a:lstStyle/>
          <a:p>
            <a:pPr indent="0" lvl="0" marL="0" marR="0" rtl="0" algn="l">
              <a:lnSpc>
                <a:spcPct val="100000"/>
              </a:lnSpc>
              <a:spcBef>
                <a:spcPts val="0"/>
              </a:spcBef>
              <a:spcAft>
                <a:spcPts val="0"/>
              </a:spcAft>
              <a:buClr>
                <a:schemeClr val="lt1"/>
              </a:buClr>
              <a:buSzPct val="25000"/>
              <a:buFont typeface="Roboto"/>
              <a:buNone/>
            </a:pPr>
            <a:r>
              <a:rPr b="0" i="0" lang="ru" sz="3200" u="none" cap="none" strike="noStrike">
                <a:solidFill>
                  <a:schemeClr val="lt1"/>
                </a:solidFill>
                <a:latin typeface="Roboto"/>
                <a:ea typeface="Roboto"/>
                <a:cs typeface="Roboto"/>
                <a:sym typeface="Roboto"/>
              </a:rPr>
              <a:t>HTTP. Структура</a:t>
            </a:r>
          </a:p>
        </p:txBody>
      </p:sp>
      <p:sp>
        <p:nvSpPr>
          <p:cNvPr id="112" name="Shape 112"/>
          <p:cNvSpPr txBox="1"/>
          <p:nvPr>
            <p:ph idx="1" type="body"/>
          </p:nvPr>
        </p:nvSpPr>
        <p:spPr>
          <a:xfrm>
            <a:off x="471900" y="1919075"/>
            <a:ext cx="8222100" cy="27102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chemeClr val="lt2"/>
              </a:buClr>
              <a:buSzPct val="25000"/>
              <a:buFont typeface="Roboto"/>
              <a:buNone/>
            </a:pPr>
            <a:r>
              <a:rPr b="0" i="0" lang="ru" sz="1100" u="none" cap="none" strike="noStrike">
                <a:solidFill>
                  <a:schemeClr val="lt2"/>
                </a:solidFill>
                <a:latin typeface="Roboto"/>
                <a:ea typeface="Roboto"/>
                <a:cs typeface="Roboto"/>
                <a:sym typeface="Roboto"/>
              </a:rPr>
              <a:t>Каждое HTTP-сообщение состоит из трёх частей, которые передаются в указанном порядке:</a:t>
            </a:r>
          </a:p>
          <a:p>
            <a:pPr indent="0" lvl="0" marL="0" marR="0" rtl="0" algn="l">
              <a:lnSpc>
                <a:spcPct val="100000"/>
              </a:lnSpc>
              <a:spcBef>
                <a:spcPts val="0"/>
              </a:spcBef>
              <a:spcAft>
                <a:spcPts val="0"/>
              </a:spcAft>
              <a:buClr>
                <a:schemeClr val="lt2"/>
              </a:buClr>
              <a:buSzPct val="25000"/>
              <a:buFont typeface="Roboto"/>
              <a:buNone/>
            </a:pPr>
            <a:r>
              <a:t/>
            </a:r>
            <a:endParaRPr b="0" i="0" sz="1100" u="none" cap="none" strike="noStrike">
              <a:solidFill>
                <a:schemeClr val="lt2"/>
              </a:solidFill>
              <a:latin typeface="Roboto"/>
              <a:ea typeface="Roboto"/>
              <a:cs typeface="Roboto"/>
              <a:sym typeface="Roboto"/>
            </a:endParaRPr>
          </a:p>
          <a:p>
            <a:pPr indent="-304800" lvl="0" marL="457200" marR="0" rtl="0" algn="l">
              <a:lnSpc>
                <a:spcPct val="100000"/>
              </a:lnSpc>
              <a:spcBef>
                <a:spcPts val="0"/>
              </a:spcBef>
              <a:spcAft>
                <a:spcPts val="0"/>
              </a:spcAft>
              <a:buClr>
                <a:schemeClr val="lt2"/>
              </a:buClr>
              <a:buSzPct val="25000"/>
              <a:buFont typeface="Roboto"/>
              <a:buNone/>
            </a:pPr>
            <a:r>
              <a:rPr b="0" i="0" lang="ru" sz="1100" u="none" cap="none" strike="noStrike">
                <a:solidFill>
                  <a:schemeClr val="lt2"/>
                </a:solidFill>
                <a:latin typeface="Roboto"/>
                <a:ea typeface="Roboto"/>
                <a:cs typeface="Roboto"/>
                <a:sym typeface="Roboto"/>
              </a:rPr>
              <a:t>Стартовая строка (англ. Starting line) — определяет тип сообщения;</a:t>
            </a:r>
          </a:p>
          <a:p>
            <a:pPr indent="-304800" lvl="0" marL="457200" marR="0" rtl="0" algn="l">
              <a:lnSpc>
                <a:spcPct val="100000"/>
              </a:lnSpc>
              <a:spcBef>
                <a:spcPts val="0"/>
              </a:spcBef>
              <a:spcAft>
                <a:spcPts val="0"/>
              </a:spcAft>
              <a:buClr>
                <a:schemeClr val="lt2"/>
              </a:buClr>
              <a:buSzPct val="25000"/>
              <a:buFont typeface="Roboto"/>
              <a:buNone/>
            </a:pPr>
            <a:r>
              <a:rPr b="0" i="0" lang="ru" sz="1100" u="none" cap="none" strike="noStrike">
                <a:solidFill>
                  <a:schemeClr val="lt2"/>
                </a:solidFill>
                <a:latin typeface="Roboto"/>
                <a:ea typeface="Roboto"/>
                <a:cs typeface="Roboto"/>
                <a:sym typeface="Roboto"/>
              </a:rPr>
              <a:t>Заголовки (англ. Headers) — характеризуют тело сообщения, параметры передачи и прочие сведения;</a:t>
            </a:r>
          </a:p>
          <a:p>
            <a:pPr indent="-304800" lvl="0" marL="457200" marR="0" rtl="0" algn="l">
              <a:lnSpc>
                <a:spcPct val="100000"/>
              </a:lnSpc>
              <a:spcBef>
                <a:spcPts val="0"/>
              </a:spcBef>
              <a:spcAft>
                <a:spcPts val="0"/>
              </a:spcAft>
              <a:buClr>
                <a:schemeClr val="lt2"/>
              </a:buClr>
              <a:buSzPct val="25000"/>
              <a:buFont typeface="Roboto"/>
              <a:buNone/>
            </a:pPr>
            <a:r>
              <a:rPr b="0" i="0" lang="ru" sz="1100" u="none" cap="none" strike="noStrike">
                <a:solidFill>
                  <a:schemeClr val="lt2"/>
                </a:solidFill>
                <a:latin typeface="Roboto"/>
                <a:ea typeface="Roboto"/>
                <a:cs typeface="Roboto"/>
                <a:sym typeface="Roboto"/>
              </a:rPr>
              <a:t>Тело сообщения (англ. Message Body) — непосредственно данные сообщения. Обязательно должно отделяться от заголовков пустой строкой.</a:t>
            </a:r>
          </a:p>
          <a:p>
            <a:pPr indent="0" lvl="0" marL="0" marR="0" rtl="0" algn="l">
              <a:lnSpc>
                <a:spcPct val="100000"/>
              </a:lnSpc>
              <a:spcBef>
                <a:spcPts val="0"/>
              </a:spcBef>
              <a:spcAft>
                <a:spcPts val="0"/>
              </a:spcAft>
              <a:buClr>
                <a:schemeClr val="lt2"/>
              </a:buClr>
              <a:buSzPct val="25000"/>
              <a:buFont typeface="Roboto"/>
              <a:buNone/>
            </a:pPr>
            <a:r>
              <a:t/>
            </a:r>
            <a:endParaRPr b="0" i="0" sz="1100" u="none" cap="none" strike="noStrike">
              <a:solidFill>
                <a:schemeClr val="lt2"/>
              </a:solidFill>
              <a:latin typeface="Roboto"/>
              <a:ea typeface="Roboto"/>
              <a:cs typeface="Roboto"/>
              <a:sym typeface="Roboto"/>
            </a:endParaRPr>
          </a:p>
          <a:p>
            <a:pPr indent="0" lvl="0" marL="0" marR="0" rtl="0" algn="l">
              <a:lnSpc>
                <a:spcPct val="100000"/>
              </a:lnSpc>
              <a:spcBef>
                <a:spcPts val="0"/>
              </a:spcBef>
              <a:spcAft>
                <a:spcPts val="0"/>
              </a:spcAft>
              <a:buClr>
                <a:schemeClr val="lt2"/>
              </a:buClr>
              <a:buSzPct val="25000"/>
              <a:buFont typeface="Roboto"/>
              <a:buNone/>
            </a:pPr>
            <a:r>
              <a:rPr b="0" i="0" lang="ru" sz="1100" u="none" cap="none" strike="noStrike">
                <a:solidFill>
                  <a:schemeClr val="lt2"/>
                </a:solidFill>
                <a:latin typeface="Roboto"/>
                <a:ea typeface="Roboto"/>
                <a:cs typeface="Roboto"/>
                <a:sym typeface="Roboto"/>
              </a:rPr>
              <a:t>Заголовки и тело сообщения могут отсутствовать, но стартовая строка является обязательным элементом, так как указывает на тип запроса/ответа. Исключением является версия 0.9 протокола, у которой сообщение запроса содержит только стартовую строку, а сообщения ответа только тело сообщения.</a:t>
            </a:r>
          </a:p>
          <a:p>
            <a:pPr indent="0" lvl="0" marL="0" marR="0" rtl="0" algn="l">
              <a:lnSpc>
                <a:spcPct val="100000"/>
              </a:lnSpc>
              <a:spcBef>
                <a:spcPts val="0"/>
              </a:spcBef>
              <a:spcAft>
                <a:spcPts val="0"/>
              </a:spcAft>
              <a:buClr>
                <a:schemeClr val="lt2"/>
              </a:buClr>
              <a:buSzPct val="25000"/>
              <a:buFont typeface="Roboto"/>
              <a:buNone/>
            </a:pPr>
            <a:r>
              <a:t/>
            </a:r>
            <a:endParaRPr b="0" i="0" sz="1100" u="none" cap="none" strike="noStrike">
              <a:solidFill>
                <a:schemeClr val="lt2"/>
              </a:solidFill>
              <a:latin typeface="Roboto"/>
              <a:ea typeface="Roboto"/>
              <a:cs typeface="Roboto"/>
              <a:sym typeface="Roboto"/>
            </a:endParaRPr>
          </a:p>
          <a:p>
            <a:pPr indent="0" lvl="0" marL="0" marR="0" rtl="0" algn="l">
              <a:lnSpc>
                <a:spcPct val="100000"/>
              </a:lnSpc>
              <a:spcBef>
                <a:spcPts val="0"/>
              </a:spcBef>
              <a:spcAft>
                <a:spcPts val="0"/>
              </a:spcAft>
              <a:buClr>
                <a:schemeClr val="lt2"/>
              </a:buClr>
              <a:buSzPct val="25000"/>
              <a:buFont typeface="Roboto"/>
              <a:buNone/>
            </a:pPr>
            <a:r>
              <a:rPr b="0" i="0" lang="ru" sz="1100" u="none" cap="none" strike="noStrike">
                <a:solidFill>
                  <a:schemeClr val="lt2"/>
                </a:solidFill>
                <a:latin typeface="Roboto"/>
                <a:ea typeface="Roboto"/>
                <a:cs typeface="Roboto"/>
                <a:sym typeface="Roboto"/>
              </a:rPr>
              <a:t>Для версии протокола 1.1 сообщение запроса обязательно должно содержать заголовок Host.</a:t>
            </a:r>
          </a:p>
        </p:txBody>
      </p:sp>
    </p:spTree>
  </p:cSld>
  <p:clrMapOvr>
    <a:masterClrMapping/>
  </p:clrMapOvr>
  <p:transition spd="slow">
    <p:fade/>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Shape 117"/>
          <p:cNvSpPr txBox="1"/>
          <p:nvPr>
            <p:ph type="title"/>
          </p:nvPr>
        </p:nvSpPr>
        <p:spPr>
          <a:xfrm>
            <a:off x="471900" y="738725"/>
            <a:ext cx="8222100" cy="767700"/>
          </a:xfrm>
          <a:prstGeom prst="rect">
            <a:avLst/>
          </a:prstGeom>
          <a:noFill/>
          <a:ln>
            <a:noFill/>
          </a:ln>
        </p:spPr>
        <p:txBody>
          <a:bodyPr anchorCtr="0" anchor="b" bIns="91425" lIns="91425" rIns="91425" wrap="square" tIns="91425">
            <a:noAutofit/>
          </a:bodyPr>
          <a:lstStyle/>
          <a:p>
            <a:pPr indent="0" lvl="0" marL="0" marR="0" rtl="0" algn="l">
              <a:lnSpc>
                <a:spcPct val="100000"/>
              </a:lnSpc>
              <a:spcBef>
                <a:spcPts val="0"/>
              </a:spcBef>
              <a:spcAft>
                <a:spcPts val="0"/>
              </a:spcAft>
              <a:buClr>
                <a:schemeClr val="lt1"/>
              </a:buClr>
              <a:buSzPct val="25000"/>
              <a:buFont typeface="Roboto"/>
              <a:buNone/>
            </a:pPr>
            <a:r>
              <a:rPr b="0" i="0" lang="ru" sz="3200" u="none" cap="none" strike="noStrike">
                <a:solidFill>
                  <a:schemeClr val="lt1"/>
                </a:solidFill>
                <a:latin typeface="Roboto"/>
                <a:ea typeface="Roboto"/>
                <a:cs typeface="Roboto"/>
                <a:sym typeface="Roboto"/>
              </a:rPr>
              <a:t>HTTP. Структура. Стартовая строка запроса</a:t>
            </a:r>
          </a:p>
        </p:txBody>
      </p:sp>
      <p:sp>
        <p:nvSpPr>
          <p:cNvPr id="118" name="Shape 118"/>
          <p:cNvSpPr txBox="1"/>
          <p:nvPr>
            <p:ph idx="1" type="body"/>
          </p:nvPr>
        </p:nvSpPr>
        <p:spPr>
          <a:xfrm>
            <a:off x="471900" y="1919075"/>
            <a:ext cx="8222100" cy="27102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chemeClr val="lt2"/>
              </a:buClr>
              <a:buSzPct val="25000"/>
              <a:buFont typeface="Roboto"/>
              <a:buNone/>
            </a:pPr>
            <a:r>
              <a:rPr b="0" i="0" lang="ru" sz="4800" u="none" cap="none" strike="noStrike">
                <a:solidFill>
                  <a:schemeClr val="lt2"/>
                </a:solidFill>
                <a:latin typeface="Roboto"/>
                <a:ea typeface="Roboto"/>
                <a:cs typeface="Roboto"/>
                <a:sym typeface="Roboto"/>
              </a:rPr>
              <a:t>Метод URI HTTP/Версия</a:t>
            </a:r>
          </a:p>
        </p:txBody>
      </p:sp>
    </p:spTree>
  </p:cSld>
  <p:clrMapOvr>
    <a:masterClrMapping/>
  </p:clrMapOvr>
  <p:transition spd="slow">
    <p:fade/>
  </p:transition>
</p:sld>
</file>

<file path=ppt/theme/theme1.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