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400cdefa2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400cdefa2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00cdefa2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00cdefa2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00cdefa2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00cdefa2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00cdefa2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00cdefa2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00cdefa2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00cdefa2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675575"/>
            <a:ext cx="5783400" cy="20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Portfolio Optimization</a:t>
            </a:r>
            <a:endParaRPr sz="6000"/>
          </a:p>
        </p:txBody>
      </p:sp>
      <p:sp>
        <p:nvSpPr>
          <p:cNvPr id="64" name="Google Shape;64;p13"/>
          <p:cNvSpPr txBox="1"/>
          <p:nvPr/>
        </p:nvSpPr>
        <p:spPr>
          <a:xfrm>
            <a:off x="3164350" y="3843200"/>
            <a:ext cx="33138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TEAM 04: THREE MUSKETEERS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Agenda: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8368200" cy="20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1.  Introduction: The 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 Our approach: Techniques and steps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3. Portfolio optimization tool: Pipeline and UI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4. Demo and results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“Risk comes from not knowing what you're doing’’ - Warren Buffett </a:t>
            </a:r>
            <a:endParaRPr b="1" sz="16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Everyone is looking to invest in stock market and win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Stock investment is easy, cheap  and dangerous for beginners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Having enough information about the investment can prevent from wrong decisions and help to understand the game of investing. </a:t>
            </a:r>
            <a:r>
              <a:rPr b="1" lang="en" sz="16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b="1"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5"/>
            <a:ext cx="83682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 outline: Markdown file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Pipeline design: Visio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Components finalization: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AutoNum type="alphaL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User-interface design: Balsamiq - cloud based solution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AutoNum type="alphaL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Backend analysis: Monte carlo simulations, efficient frontier and discovery plots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AutoNum type="alphaL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Report: Portfolio Overview and Analysis (HTML, pdf)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AutoNum type="alphaL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Programming: E.g. (Tkinter, jinja2, pandas, numpy, matplotlib, pdfkit)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Techniques/Steps: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and UI design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492550" y="1267663"/>
            <a:ext cx="20169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Initial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Pipeline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25" y="1716775"/>
            <a:ext cx="3497149" cy="24977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786725" y="1267663"/>
            <a:ext cx="20169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Initial UI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9075" y="1716775"/>
            <a:ext cx="3042599" cy="320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and Results: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450" y="2432725"/>
            <a:ext cx="2220500" cy="15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300" y="2432726"/>
            <a:ext cx="3189750" cy="15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0" y="1552775"/>
            <a:ext cx="3026000" cy="31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9300" y="1552775"/>
            <a:ext cx="3806326" cy="7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