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63"/>
    <p:restoredTop sz="94690"/>
  </p:normalViewPr>
  <p:slideViewPr>
    <p:cSldViewPr snapToGrid="0" snapToObjects="1">
      <p:cViewPr varScale="1">
        <p:scale>
          <a:sx n="87" d="100"/>
          <a:sy n="87" d="100"/>
        </p:scale>
        <p:origin x="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54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5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87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8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4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4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9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2AC24A9-CCB6-4F8D-B8DB-C2F3692CFA5A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7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4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DB9345-B5A1-4256-91F6-6E314B02C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BC2534-79F3-4B49-AE9A-7C66DD7D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329" y="2657980"/>
            <a:ext cx="9078562" cy="2387600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latin typeface="Comic Sans MS" panose="030F0902030302020204" pitchFamily="66" charset="0"/>
              </a:rPr>
              <a:t>2020 Presidential Candidates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0843C-5D02-A64C-9359-B4011D162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Min Chen </a:t>
            </a:r>
          </a:p>
        </p:txBody>
      </p:sp>
    </p:spTree>
    <p:extLst>
      <p:ext uri="{BB962C8B-B14F-4D97-AF65-F5344CB8AC3E}">
        <p14:creationId xmlns:p14="http://schemas.microsoft.com/office/powerpoint/2010/main" val="196134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C25DD4D-AF7C-475A-A237-1E6041A94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45885702-13DF-2044-B736-D8CDBAC64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66" y="729855"/>
            <a:ext cx="7085492" cy="3561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D6CB6-D8E6-EA45-8338-AE7C0A8FF8D6}"/>
              </a:ext>
            </a:extLst>
          </p:cNvPr>
          <p:cNvSpPr txBox="1"/>
          <p:nvPr/>
        </p:nvSpPr>
        <p:spPr>
          <a:xfrm>
            <a:off x="1600200" y="5197332"/>
            <a:ext cx="8991600" cy="1264762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342900" indent="-34290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Picture 3" descr="A picture containing device&#10;&#10;Description automatically generated">
            <a:extLst>
              <a:ext uri="{FF2B5EF4-FFF2-40B4-BE49-F238E27FC236}">
                <a16:creationId xmlns:a16="http://schemas.microsoft.com/office/drawing/2014/main" id="{96D476CE-2B6C-AE4B-9470-8277DD6D1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575" y="729854"/>
            <a:ext cx="3435350" cy="3687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D248C2-AFF7-CA40-92A2-200C930A6973}"/>
              </a:ext>
            </a:extLst>
          </p:cNvPr>
          <p:cNvSpPr txBox="1"/>
          <p:nvPr/>
        </p:nvSpPr>
        <p:spPr>
          <a:xfrm>
            <a:off x="4560786" y="5648365"/>
            <a:ext cx="40205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Endorsements by candidates</a:t>
            </a:r>
          </a:p>
        </p:txBody>
      </p:sp>
    </p:spTree>
    <p:extLst>
      <p:ext uri="{BB962C8B-B14F-4D97-AF65-F5344CB8AC3E}">
        <p14:creationId xmlns:p14="http://schemas.microsoft.com/office/powerpoint/2010/main" val="93540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A694C2-50DA-401D-9E8A-3621EBF0C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icture containing screenshot, game, ball&#10;&#10;Description automatically generated">
            <a:extLst>
              <a:ext uri="{FF2B5EF4-FFF2-40B4-BE49-F238E27FC236}">
                <a16:creationId xmlns:a16="http://schemas.microsoft.com/office/drawing/2014/main" id="{888AD6CD-F5D8-5040-B362-490BB6532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50315"/>
            <a:ext cx="11975690" cy="4460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D6CB6-D8E6-EA45-8338-AE7C0A8FF8D6}"/>
              </a:ext>
            </a:extLst>
          </p:cNvPr>
          <p:cNvSpPr txBox="1"/>
          <p:nvPr/>
        </p:nvSpPr>
        <p:spPr>
          <a:xfrm>
            <a:off x="1600200" y="5197332"/>
            <a:ext cx="8991600" cy="1264762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342900" indent="-34290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232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1178-D21F-7449-9E46-98847C85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>
                <a:solidFill>
                  <a:schemeClr val="tx1"/>
                </a:solidFill>
              </a:rPr>
              <a:t>Description: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F896-6957-A840-A693-1E4F3AA5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This purpose of this project is to analyze historical presidential data and current polling averages to predict the likelihood of democratic winning the presidency.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137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5710-5FC2-8648-9E4B-2B5210F5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>
                <a:solidFill>
                  <a:schemeClr val="tx1"/>
                </a:solidFill>
              </a:rPr>
              <a:t>Data Source: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103AD-2271-4E44-BBC5-1B46533E3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Kaggle datasets</a:t>
            </a:r>
          </a:p>
          <a:p>
            <a:r>
              <a:rPr lang="en-US">
                <a:solidFill>
                  <a:schemeClr val="bg1"/>
                </a:solidFill>
              </a:rPr>
              <a:t>FiveThirtyEight 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Latest Polls dataset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The 2020 Endorsement Primary</a:t>
            </a:r>
          </a:p>
        </p:txBody>
      </p:sp>
    </p:spTree>
    <p:extLst>
      <p:ext uri="{BB962C8B-B14F-4D97-AF65-F5344CB8AC3E}">
        <p14:creationId xmlns:p14="http://schemas.microsoft.com/office/powerpoint/2010/main" val="1454014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11BE-8781-F740-8BC8-1B0F791B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>
                <a:solidFill>
                  <a:schemeClr val="tx1"/>
                </a:solidFill>
              </a:rPr>
              <a:t>Methodology: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B3AC-2EDF-314E-AD8B-112D66438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Using Pandas to do Exploratory Data Analysis</a:t>
            </a:r>
          </a:p>
          <a:p>
            <a:r>
              <a:rPr lang="en-US">
                <a:solidFill>
                  <a:schemeClr val="bg1"/>
                </a:solidFill>
              </a:rPr>
              <a:t>Data cleaning &amp; data manipulation</a:t>
            </a:r>
          </a:p>
          <a:p>
            <a:r>
              <a:rPr lang="en-US">
                <a:solidFill>
                  <a:schemeClr val="bg1"/>
                </a:solidFill>
              </a:rPr>
              <a:t>Data visualization using matplolib and hvplot</a:t>
            </a:r>
          </a:p>
          <a:p>
            <a:r>
              <a:rPr lang="en-US">
                <a:solidFill>
                  <a:schemeClr val="bg1"/>
                </a:solidFill>
              </a:rPr>
              <a:t>Statistical analysis</a:t>
            </a:r>
          </a:p>
          <a:p>
            <a:r>
              <a:rPr lang="en-US">
                <a:solidFill>
                  <a:schemeClr val="bg1"/>
                </a:solidFill>
              </a:rPr>
              <a:t>Deep learning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895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99ECD84-C10C-4D8E-BBDC-48976DFE9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C89463-D318-4EC4-8DC8-2A360E194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EDB246-26CF-9348-9570-62720EAA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>
                <a:solidFill>
                  <a:srgbClr val="FFFFFF"/>
                </a:solidFill>
                <a:latin typeface="Comic Sans MS" panose="030F0902030302020204" pitchFamily="66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78176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A694C2-50DA-401D-9E8A-3621EBF0C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B0D24-F0DA-F644-9189-41506D9A4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" y="1275992"/>
            <a:ext cx="10921466" cy="26484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9F46FD-396A-B740-95D9-51E05ECFA154}"/>
              </a:ext>
            </a:extLst>
          </p:cNvPr>
          <p:cNvSpPr txBox="1"/>
          <p:nvPr/>
        </p:nvSpPr>
        <p:spPr>
          <a:xfrm>
            <a:off x="4515730" y="5582008"/>
            <a:ext cx="36872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Data-frame after cleaning </a:t>
            </a:r>
          </a:p>
        </p:txBody>
      </p:sp>
    </p:spTree>
    <p:extLst>
      <p:ext uri="{BB962C8B-B14F-4D97-AF65-F5344CB8AC3E}">
        <p14:creationId xmlns:p14="http://schemas.microsoft.com/office/powerpoint/2010/main" val="316282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A694C2-50DA-401D-9E8A-3621EBF0C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405846-972D-AD41-B5AB-38CA9A9A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54" y="340605"/>
            <a:ext cx="8731046" cy="4314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F4894F-8B62-0949-9551-554CC38D37D9}"/>
              </a:ext>
            </a:extLst>
          </p:cNvPr>
          <p:cNvSpPr txBox="1"/>
          <p:nvPr/>
        </p:nvSpPr>
        <p:spPr>
          <a:xfrm>
            <a:off x="4065564" y="5683347"/>
            <a:ext cx="40286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who still running</a:t>
            </a:r>
          </a:p>
        </p:txBody>
      </p:sp>
    </p:spTree>
    <p:extLst>
      <p:ext uri="{BB962C8B-B14F-4D97-AF65-F5344CB8AC3E}">
        <p14:creationId xmlns:p14="http://schemas.microsoft.com/office/powerpoint/2010/main" val="81704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A694C2-50DA-401D-9E8A-3621EBF0C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D6CB6-D8E6-EA45-8338-AE7C0A8FF8D6}"/>
              </a:ext>
            </a:extLst>
          </p:cNvPr>
          <p:cNvSpPr txBox="1"/>
          <p:nvPr/>
        </p:nvSpPr>
        <p:spPr>
          <a:xfrm>
            <a:off x="1600200" y="5197332"/>
            <a:ext cx="8991600" cy="1264762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342900" indent="-34290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292ACC2-20BE-4740-8BD7-AD7CA46D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04" y="260201"/>
            <a:ext cx="8991601" cy="43981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E02829-6DAE-D54C-8C6F-381BE1BE6548}"/>
              </a:ext>
            </a:extLst>
          </p:cNvPr>
          <p:cNvSpPr txBox="1"/>
          <p:nvPr/>
        </p:nvSpPr>
        <p:spPr>
          <a:xfrm>
            <a:off x="3762933" y="5598880"/>
            <a:ext cx="55292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Polling Average by Candidates</a:t>
            </a:r>
          </a:p>
        </p:txBody>
      </p:sp>
    </p:spTree>
    <p:extLst>
      <p:ext uri="{BB962C8B-B14F-4D97-AF65-F5344CB8AC3E}">
        <p14:creationId xmlns:p14="http://schemas.microsoft.com/office/powerpoint/2010/main" val="379328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A694C2-50DA-401D-9E8A-3621EBF0C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FF8F3DD-D217-8F46-9742-6F8E5AA9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7" y="668214"/>
            <a:ext cx="9931791" cy="4118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D6CB6-D8E6-EA45-8338-AE7C0A8FF8D6}"/>
              </a:ext>
            </a:extLst>
          </p:cNvPr>
          <p:cNvSpPr txBox="1"/>
          <p:nvPr/>
        </p:nvSpPr>
        <p:spPr>
          <a:xfrm>
            <a:off x="1600200" y="5197332"/>
            <a:ext cx="8991600" cy="1264762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342900" indent="-34290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25CB4-7E6F-7F4C-A719-3BFA6BB68383}"/>
              </a:ext>
            </a:extLst>
          </p:cNvPr>
          <p:cNvSpPr txBox="1"/>
          <p:nvPr/>
        </p:nvSpPr>
        <p:spPr>
          <a:xfrm>
            <a:off x="4458372" y="5558589"/>
            <a:ext cx="47521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" pitchFamily="2" charset="0"/>
              </a:rPr>
              <a:t>National Polling Average by Party</a:t>
            </a:r>
          </a:p>
        </p:txBody>
      </p:sp>
    </p:spTree>
    <p:extLst>
      <p:ext uri="{BB962C8B-B14F-4D97-AF65-F5344CB8AC3E}">
        <p14:creationId xmlns:p14="http://schemas.microsoft.com/office/powerpoint/2010/main" val="10958255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Macintosh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Comic Sans MS</vt:lpstr>
      <vt:lpstr>Gill Sans MT</vt:lpstr>
      <vt:lpstr>Times</vt:lpstr>
      <vt:lpstr>Times New Roman</vt:lpstr>
      <vt:lpstr>Parcel</vt:lpstr>
      <vt:lpstr>2020 Presidential Candidates</vt:lpstr>
      <vt:lpstr>Description:</vt:lpstr>
      <vt:lpstr>Data Source: </vt:lpstr>
      <vt:lpstr>Methodology: 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Presidential Candidates</dc:title>
  <dc:creator>huimin chen</dc:creator>
  <cp:lastModifiedBy>huimin chen</cp:lastModifiedBy>
  <cp:revision>1</cp:revision>
  <dcterms:created xsi:type="dcterms:W3CDTF">2020-02-18T23:46:36Z</dcterms:created>
  <dcterms:modified xsi:type="dcterms:W3CDTF">2020-02-18T23:47:02Z</dcterms:modified>
</cp:coreProperties>
</file>