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9" r:id="rId6"/>
    <p:sldId id="271" r:id="rId7"/>
    <p:sldId id="268" r:id="rId8"/>
    <p:sldId id="272" r:id="rId9"/>
    <p:sldId id="270" r:id="rId10"/>
    <p:sldId id="273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856971" y="951240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Platform to Connect with Potential Agents and Facilitates Application Process and Hiring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48905" y="191929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dirty="0"/>
              <a:t>CSD-G31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345344" y="2225083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Prof.</a:t>
            </a:r>
            <a:r>
              <a:rPr lang="en-IN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Ankita Bhaumik</a:t>
            </a:r>
            <a:endParaRPr lang="en-GB" sz="17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IN" alt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IN" altLang="en-US" sz="2000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Computer Science Of Engineering (Data Science)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IN" alt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IN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Manjula H M</a:t>
            </a:r>
            <a:endParaRPr lang="en-IN" altLang="en-US" sz="2000" b="1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Project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Coordinators: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446" y="2391109"/>
          <a:ext cx="6006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3204"/>
                <a:gridCol w="300320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 smtClean="0"/>
                        <a:t>Roll Number</a:t>
                      </a:r>
                      <a:endParaRPr lang="en-GB" sz="1600" b="1" u="none" strike="noStrike" cap="none" dirty="0">
                        <a:solidFill>
                          <a:srgbClr val="17365D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 smtClean="0"/>
                        <a:t>Student Name</a:t>
                      </a:r>
                      <a:endParaRPr lang="en-IN" sz="1600" b="1" u="none" strike="noStrike" cap="none" dirty="0" smtClean="0">
                        <a:solidFill>
                          <a:srgbClr val="17365D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 smtClean="0"/>
                        <a:t>20211CSD0073</a:t>
                      </a:r>
                      <a:endParaRPr lang="en-IN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/>
                        <a:t>G HEMANTH KUMAR</a:t>
                      </a:r>
                      <a:endParaRPr lang="en-I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 smtClean="0"/>
                        <a:t>20211CSD0128</a:t>
                      </a:r>
                      <a:endParaRPr lang="en-IN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/>
                        <a:t>Guddattu Ravith Kumar</a:t>
                      </a:r>
                      <a:endParaRPr lang="en-I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 smtClean="0"/>
                        <a:t>20211CSD0046</a:t>
                      </a:r>
                      <a:endParaRPr lang="en-IN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/>
                        <a:t>Abhishek Shivlal Rathod</a:t>
                      </a:r>
                      <a:endParaRPr lang="en-I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 smtClean="0"/>
                        <a:t>20221LSD0007</a:t>
                      </a:r>
                      <a:endParaRPr lang="en-IN" sz="1400" u="none" strike="noStrike" cap="non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/>
                        <a:t>Salmondavid F Potagoli</a:t>
                      </a:r>
                      <a:endParaRPr lang="en-IN" sz="1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IN" alt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PSCS-0175</a:t>
            </a:r>
            <a:endParaRPr lang="en-IN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799" y="1143001"/>
            <a:ext cx="10833331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Calisto MT" panose="02040603050505030304" pitchFamily="18" charset="0"/>
                <a:ea typeface="Cambria" panose="02040503050406030204" pitchFamily="18" charset="0"/>
              </a:rPr>
              <a:t>Organization: Future </a:t>
            </a:r>
            <a:r>
              <a:rPr lang="en-US" sz="2000" dirty="0" smtClean="0">
                <a:latin typeface="Calisto MT" panose="02040603050505030304" pitchFamily="18" charset="0"/>
                <a:ea typeface="Cambria" panose="02040503050406030204" pitchFamily="18" charset="0"/>
                <a:sym typeface="+mn-ea"/>
              </a:rPr>
              <a:t>Generali</a:t>
            </a:r>
            <a:endParaRPr lang="en-US" sz="2000" dirty="0" smtClean="0">
              <a:latin typeface="Calisto MT" panose="02040603050505030304" pitchFamily="18" charset="0"/>
              <a:ea typeface="Cambria" panose="02040503050406030204" pitchFamily="18" charset="0"/>
            </a:endParaRPr>
          </a:p>
          <a:p>
            <a:pPr marL="495300" lvl="0" indent="-3429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sto MT" panose="02040603050505030304" pitchFamily="18" charset="0"/>
                <a:ea typeface="Cambria" panose="02040503050406030204" pitchFamily="18" charset="0"/>
              </a:rPr>
              <a:t>Category </a:t>
            </a:r>
            <a:r>
              <a:rPr lang="en-US" sz="2000" dirty="0" smtClean="0">
                <a:latin typeface="Calisto MT" panose="02040603050505030304" pitchFamily="18" charset="0"/>
                <a:ea typeface="Cambria" panose="02040503050406030204" pitchFamily="18" charset="0"/>
              </a:rPr>
              <a:t>(Hardware / Software / Both</a:t>
            </a:r>
            <a:r>
              <a:rPr lang="en-US" sz="2000" dirty="0">
                <a:latin typeface="Calisto MT" panose="02040603050505030304" pitchFamily="18" charset="0"/>
                <a:ea typeface="Cambria" panose="02040503050406030204" pitchFamily="18" charset="0"/>
              </a:rPr>
              <a:t>) </a:t>
            </a:r>
            <a:r>
              <a:rPr lang="en-US" sz="2000" dirty="0">
                <a:latin typeface="Calisto MT" panose="02040603050505030304" pitchFamily="18" charset="0"/>
                <a:ea typeface="Cambria" panose="02040503050406030204" pitchFamily="18" charset="0"/>
              </a:rPr>
              <a:t>: </a:t>
            </a:r>
            <a:r>
              <a:rPr lang="en-US" sz="1800" b="1" dirty="0" smtClean="0">
                <a:latin typeface="Calisto MT" panose="02040603050505030304" pitchFamily="18" charset="0"/>
                <a:ea typeface="Cambria" panose="02040503050406030204" pitchFamily="18" charset="0"/>
              </a:rPr>
              <a:t>Software</a:t>
            </a:r>
            <a:endParaRPr lang="en-US" sz="1800" b="1" dirty="0" smtClean="0">
              <a:latin typeface="Calisto MT" panose="02040603050505030304" pitchFamily="18" charset="0"/>
              <a:ea typeface="Cambria" panose="02040503050406030204" pitchFamily="18" charset="0"/>
            </a:endParaRPr>
          </a:p>
          <a:p>
            <a:pPr marL="495300" indent="-3429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sto MT" panose="02040603050505030304" pitchFamily="18" charset="0"/>
                <a:ea typeface="Cambria" panose="02040503050406030204" pitchFamily="18" charset="0"/>
              </a:rPr>
              <a:t>Problem </a:t>
            </a:r>
            <a:r>
              <a:rPr lang="en-US" sz="2000" dirty="0" smtClean="0">
                <a:latin typeface="Calisto MT" panose="02040603050505030304" pitchFamily="18" charset="0"/>
                <a:ea typeface="Cambria" panose="02040503050406030204" pitchFamily="18" charset="0"/>
              </a:rPr>
              <a:t>Description:</a:t>
            </a:r>
            <a:r>
              <a:rPr lang="en-IN" sz="2000" dirty="0">
                <a:latin typeface="Calisto MT" panose="02040603050505030304" pitchFamily="18" charset="0"/>
              </a:rPr>
              <a:t>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AgentConnect is a comprehensive platform designed to bridge the gap between talented individuals seeking employment (agents) and organizations looking to hire. Our mission is to create a seamless experience for both job seekers and employers, facilitating efficient recruitment and fostering meaningful connections.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Calisto MT" panose="02040603050505030304" pitchFamily="18" charset="0"/>
                <a:ea typeface="Cambria" panose="02040503050406030204" pitchFamily="18" charset="0"/>
              </a:rPr>
              <a:t>Difficulty </a:t>
            </a:r>
            <a:r>
              <a:rPr lang="en-US" sz="2000" dirty="0" smtClean="0">
                <a:latin typeface="Calisto MT" panose="02040603050505030304" pitchFamily="18" charset="0"/>
                <a:ea typeface="Cambria" panose="02040503050406030204" pitchFamily="18" charset="0"/>
              </a:rPr>
              <a:t>Level: </a:t>
            </a:r>
            <a:r>
              <a:rPr lang="en-US" sz="1800" b="1" dirty="0" smtClean="0">
                <a:latin typeface="Calisto MT" panose="02040603050505030304" pitchFamily="18" charset="0"/>
                <a:ea typeface="Cambria" panose="02040503050406030204" pitchFamily="18" charset="0"/>
              </a:rPr>
              <a:t>Complex</a:t>
            </a:r>
            <a:endParaRPr sz="1800" b="1" dirty="0">
              <a:latin typeface="Calisto MT" panose="020406030505050303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sz="1800" b="1" dirty="0"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  <a:r>
              <a:rPr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sz="1800" dirty="0">
                <a:latin typeface="Cambria" panose="02040503050406030204" pitchFamily="18" charset="0"/>
                <a:ea typeface="Cambria" panose="02040503050406030204" pitchFamily="18" charset="0"/>
              </a:rPr>
              <a:t>To create a platform connecting potential agents (job seekers) with employers.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endParaRPr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sz="1800" b="1" dirty="0">
                <a:latin typeface="Cambria" panose="02040503050406030204" pitchFamily="18" charset="0"/>
                <a:ea typeface="Cambria" panose="02040503050406030204" pitchFamily="18" charset="0"/>
              </a:rPr>
              <a:t>Scope:</a:t>
            </a:r>
            <a:r>
              <a:rPr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sz="1800" dirty="0">
                <a:latin typeface="Cambria" panose="02040503050406030204" pitchFamily="18" charset="0"/>
                <a:ea typeface="Cambria" panose="02040503050406030204" pitchFamily="18" charset="0"/>
              </a:rPr>
              <a:t>The platform will handle job listings, applications, and hiring processes.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endParaRPr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sz="1800" b="1" dirty="0">
                <a:latin typeface="Cambria" panose="02040503050406030204" pitchFamily="18" charset="0"/>
                <a:ea typeface="Cambria" panose="02040503050406030204" pitchFamily="18" charset="0"/>
              </a:rPr>
              <a:t>Audience:</a:t>
            </a:r>
            <a:r>
              <a:rPr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sz="1800" dirty="0">
                <a:latin typeface="Cambria" panose="02040503050406030204" pitchFamily="18" charset="0"/>
                <a:ea typeface="Cambria" panose="02040503050406030204" pitchFamily="18" charset="0"/>
              </a:rPr>
              <a:t>Agents (candidates) and employers (companies).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Technology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Stack Components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Frontend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React.js with React Hooks</a:t>
            </a:r>
            <a:r>
              <a:rPr lang="en-IN" altLang="en-US" sz="240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React Router for navigation</a:t>
            </a:r>
            <a:r>
              <a:rPr lang="en-IN" altLang="en-US" sz="240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Axios for API communication</a:t>
            </a:r>
            <a:r>
              <a:rPr lang="en-IN" altLang="en-US" sz="240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CSS for styling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Backend:</a:t>
            </a:r>
            <a:endParaRPr lang="en-US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Node.js with Express.js</a:t>
            </a:r>
            <a:r>
              <a:rPr lang="en-IN" altLang="en-US" sz="240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MongoDB for database management </a:t>
            </a:r>
            <a:r>
              <a:rPr lang="en-IN" altLang="en-US" sz="240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Express-async-handler for error handling</a:t>
            </a:r>
            <a:r>
              <a:rPr lang="en-IN" altLang="en-US" sz="2400">
                <a:solidFill>
                  <a:schemeClr val="tx1"/>
                </a:solidFill>
                <a:latin typeface="Arial" panose="020B0604020202020204" pitchFamily="34" charset="0"/>
              </a:rPr>
              <a:t>, J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SON Web Tokens (JWT) for authentication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70989" y="762138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Software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and Hardware Requirements: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I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IN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I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Hardware: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Intel Dual Core Processor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 1 GB Ram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 512 KB Cache Memory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 Hard disk 320 GB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 Microsoft Compatible 101 or more Key Board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I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Software: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Operating System : Windows XP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 Programming Language : PHP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 Front End : HTML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 Back End : MSQL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12800" y="1068801"/>
          <a:ext cx="8297949" cy="3510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15540"/>
                <a:gridCol w="878147"/>
                <a:gridCol w="864524"/>
                <a:gridCol w="798022"/>
                <a:gridCol w="806334"/>
                <a:gridCol w="847898"/>
                <a:gridCol w="839586"/>
                <a:gridCol w="847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Week 1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Week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Week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Week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Week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Week 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Week 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Planning and Strategy Development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Software Architecture and Design 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Backend Development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ym typeface="+mn-ea"/>
                        </a:rPr>
                        <a:t>Frontend Development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Testing and Quality Assurance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User Acceptance Testing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Continuous Improvement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eferences: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S. Agarwal, R. Patel, and M.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Verma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“Multi-Crop Disease Classification Using CNN and Web-Based Deployment,” 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</a:rPr>
              <a:t>IEEE Transactions on Computational Agriculture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vol. 35, no. 4, pp. 1589-1598, Apr. 2023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D. Zhang, K. Zhao, and Y. Lee, “CNN-Based Plant Disease Detection with Deployment on AWS,” 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</a:rPr>
              <a:t>IEEE Access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vol. 9, pp. 10212-10225, Feb. 2022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H. Singh, P. Gupta, and V. Reddy, “Deploying Scalable Deep Learning Models for Agriculture on Cloud Platforms,” 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</a:rPr>
              <a:t>IEEE Transactions on Cloud Computing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vol. 10, no. 5, pp. 1154-1162, Mar. 2021.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[1] “Mordent Online Job Portal Website Page” Available: (Access Date: 05 July 2016)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http://projects-seminars.net/Thread-i-t-job-portal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[2] “Systems development life cycle (SDLC)” Available: (Access Date: 11 August 2016)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https://en.wikipedia.org/wiki/Systems_development_life_cycle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[3] “Waterfall Model description” Available: (Access Date: 20 August 2016)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https://www.tutorialspoint.com/sdlc/sdlc_waterfall_model.htm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[4] “Waterfall Model Advan-Disadvan” Available: (Access Date: 12 September 2016)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http://istqbexamcertification.com/what-is-waterfall-model-advantages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3577</Words>
  <Application>WPS Presentation</Application>
  <PresentationFormat>Widescreen</PresentationFormat>
  <Paragraphs>168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Verdana</vt:lpstr>
      <vt:lpstr>Bookman Old Style</vt:lpstr>
      <vt:lpstr>Times New Roman</vt:lpstr>
      <vt:lpstr>Cambria</vt:lpstr>
      <vt:lpstr>Calisto MT</vt:lpstr>
      <vt:lpstr>Microsoft YaHei</vt:lpstr>
      <vt:lpstr>Arial Unicode MS</vt:lpstr>
      <vt:lpstr>Bioinformatics</vt:lpstr>
      <vt:lpstr>Building a Platform to Connect with Potential Agents and Facilitates Application Process and Hiring</vt:lpstr>
      <vt:lpstr>Content</vt:lpstr>
      <vt:lpstr>Problem Statement Number: PSCS-0175</vt:lpstr>
      <vt:lpstr>Analysis of Problem Statement (contd...)</vt:lpstr>
      <vt:lpstr>Analysis of Problem Statement</vt:lpstr>
      <vt:lpstr>Analysis of Problem Statement (contd...)</vt:lpstr>
      <vt:lpstr>Timeline of the Project (Gantt Chart)</vt:lpstr>
      <vt:lpstr>References (IEEE Paper format)</vt:lpstr>
      <vt:lpstr>References (IEEE Paper format)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Hemanth Kumar</cp:lastModifiedBy>
  <cp:revision>51</cp:revision>
  <dcterms:created xsi:type="dcterms:W3CDTF">2024-09-16T12:34:00Z</dcterms:created>
  <dcterms:modified xsi:type="dcterms:W3CDTF">2024-09-23T06:25:59Z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F71AFF4B5A2E4C2B9AC3CA933604D171_12</vt:lpwstr>
  </property>
  <property fmtid="{D5CDD505-2E9C-101B-9397-08002B2CF9AE}" pid="3" name="KSOProductBuildVer">
    <vt:lpwstr>1033-12.2.0.18283</vt:lpwstr>
  </property>
</Properties>
</file>