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7"/>
  </p:notesMasterIdLst>
  <p:sldIdLst>
    <p:sldId id="256" r:id="rId2"/>
    <p:sldId id="260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1F18-95C6-4446-9C0D-58A2B769B5F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5B27-F9A6-4DF4-BB0A-2CFECC17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3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https://www.youtube.com/watch?v=p35UE8ldiUg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AC587-721C-D39C-050A-FC9BD031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A0AAF0-2CDA-F825-9657-FFF757BB9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D5EBBB-55FA-65EE-1293-75E1E676B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https://www.youtube.com/watch?v=p35UE8ldiUg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D27904-27B3-B725-A6A0-D20FDE911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4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CA015-FF14-20C1-A25C-0C572492B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929100-1E9B-DCA5-C9FE-BE9F9B1AE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161FFC-B23D-373F-8DB0-F5A030F51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https://www.youtube.com/watch?v=p35UE8ldiUg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09773-0927-B209-BFD4-0D083B9BE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4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만화 영화, 애니메이션, 소설, 가상의 캐릭터이(가) 표시된 사진&#10;&#10;자동 생성된 설명">
            <a:extLst>
              <a:ext uri="{FF2B5EF4-FFF2-40B4-BE49-F238E27FC236}">
                <a16:creationId xmlns:a16="http://schemas.microsoft.com/office/drawing/2014/main" id="{C5C8D86A-CFD2-6A3B-5F3D-2F1BF3FB6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367E7-E671-1498-9B24-C930D636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89" y="4505174"/>
            <a:ext cx="5452529" cy="2156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2DGP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b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CBEC9-AEAD-0641-4F26-C6F85D69A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29" y="4839356"/>
            <a:ext cx="5449479" cy="1663493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400" dirty="0">
                <a:solidFill>
                  <a:schemeClr val="bg1"/>
                </a:solidFill>
              </a:rPr>
              <a:t>2021182044 </a:t>
            </a:r>
            <a:r>
              <a:rPr lang="ko-KR" altLang="en-US" sz="2400" dirty="0">
                <a:solidFill>
                  <a:schemeClr val="bg1"/>
                </a:solidFill>
              </a:rPr>
              <a:t>황인성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25E2A-B30C-BDA3-46F1-538F2348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7462CE-AEC4-0D9C-46A8-D197230A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92341"/>
              </p:ext>
            </p:extLst>
          </p:nvPr>
        </p:nvGraphicFramePr>
        <p:xfrm>
          <a:off x="928254" y="1037744"/>
          <a:ext cx="10335492" cy="4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39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1009837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5825682">
                  <a:extLst>
                    <a:ext uri="{9D8B030D-6E8A-4147-A177-3AD203B41FA5}">
                      <a16:colId xmlns:a16="http://schemas.microsoft.com/office/drawing/2014/main" val="3948026583"/>
                    </a:ext>
                  </a:extLst>
                </a:gridCol>
                <a:gridCol w="1867434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</a:tblGrid>
              <a:tr h="6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기본 틀 설계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주인공 이동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게임 기본 틀 설계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주인공 이동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애니메이션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1832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추가 리소스 수집 및 메인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추가 리소스 수집 및 메인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17801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 시스템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객체와 애니메이션 까지만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7ED0A-816B-323C-F8EB-411CD1F7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CDB47-84EC-F611-A629-4C533CF4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859ED58-306A-6C2B-7040-A04CA513A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53866"/>
              </p:ext>
            </p:extLst>
          </p:nvPr>
        </p:nvGraphicFramePr>
        <p:xfrm>
          <a:off x="928254" y="1037744"/>
          <a:ext cx="10335492" cy="4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39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1009837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5825682">
                  <a:extLst>
                    <a:ext uri="{9D8B030D-6E8A-4147-A177-3AD203B41FA5}">
                      <a16:colId xmlns:a16="http://schemas.microsoft.com/office/drawing/2014/main" val="3948026583"/>
                    </a:ext>
                  </a:extLst>
                </a:gridCol>
                <a:gridCol w="1867434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</a:tblGrid>
              <a:tr h="6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기본 맵 구현 및 충돌 체크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상호작용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체크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 객체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1832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발표 준비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 레벨디자인 및 랜덤요소 구현을 목표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스크롤링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17801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추가 및 상점 시스템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맵 제작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충돌처리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상호작용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59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E96AE-ADF2-B23C-8141-8722EC344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F3F06-0DBC-8829-F678-86DEB422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D68236-C7FB-D290-FC84-7F89E148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84013"/>
              </p:ext>
            </p:extLst>
          </p:nvPr>
        </p:nvGraphicFramePr>
        <p:xfrm>
          <a:off x="928254" y="1037744"/>
          <a:ext cx="10335492" cy="4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39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1009837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5825682">
                  <a:extLst>
                    <a:ext uri="{9D8B030D-6E8A-4147-A177-3AD203B41FA5}">
                      <a16:colId xmlns:a16="http://schemas.microsoft.com/office/drawing/2014/main" val="3948026583"/>
                    </a:ext>
                  </a:extLst>
                </a:gridCol>
                <a:gridCol w="1867434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</a:tblGrid>
              <a:tr h="6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사운드 적용 및 엔딩 시스템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1832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17801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총 진행률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70%...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95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D227-BEC9-8FCF-C730-72A4C086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15703-5948-6FBD-94BB-E6BC7BE5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A1BFD-7B2E-9737-CAC0-47A34FE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83" y="796047"/>
            <a:ext cx="9797034" cy="52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209</Words>
  <Application>Microsoft Office PowerPoint</Application>
  <PresentationFormat>와이드스크린</PresentationFormat>
  <Paragraphs>66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맑은 고딕</vt:lpstr>
      <vt:lpstr>Garamond</vt:lpstr>
      <vt:lpstr>SavonVTI</vt:lpstr>
      <vt:lpstr>2DGP 프로젝트 2차 발표</vt:lpstr>
      <vt:lpstr>개발 타임라인</vt:lpstr>
      <vt:lpstr>개발 타임라인</vt:lpstr>
      <vt:lpstr>개발 타임라인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황인성(2021182044)</dc:creator>
  <cp:lastModifiedBy>황인성(2021182044)</cp:lastModifiedBy>
  <cp:revision>7</cp:revision>
  <dcterms:created xsi:type="dcterms:W3CDTF">2024-10-13T08:25:08Z</dcterms:created>
  <dcterms:modified xsi:type="dcterms:W3CDTF">2024-11-18T12:33:44Z</dcterms:modified>
</cp:coreProperties>
</file>