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6"/>
  </p:notesMasterIdLst>
  <p:sldIdLst>
    <p:sldId id="256" r:id="rId2"/>
    <p:sldId id="260" r:id="rId3"/>
    <p:sldId id="266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2545" autoAdjust="0"/>
  </p:normalViewPr>
  <p:slideViewPr>
    <p:cSldViewPr snapToGrid="0">
      <p:cViewPr varScale="1">
        <p:scale>
          <a:sx n="69" d="100"/>
          <a:sy n="69" d="100"/>
        </p:scale>
        <p:origin x="20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1F18-95C6-4446-9C0D-58A2B769B5F9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5B27-F9A6-4DF4-BB0A-2CFECC17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3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간단한 시작</a:t>
            </a:r>
            <a:r>
              <a:rPr lang="en-US" altLang="ko-KR" dirty="0"/>
              <a:t>/</a:t>
            </a:r>
            <a:r>
              <a:rPr lang="ko-KR" altLang="en-US" dirty="0"/>
              <a:t>엔딩 스테이지 추가구현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캐릭터 컨트롤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좌우</a:t>
            </a:r>
            <a:r>
              <a:rPr lang="en-US" altLang="ko-KR" dirty="0"/>
              <a:t>, </a:t>
            </a:r>
            <a:r>
              <a:rPr lang="ko-KR" altLang="en-US" dirty="0" err="1"/>
              <a:t>사다리타기</a:t>
            </a:r>
            <a:r>
              <a:rPr lang="en-US" altLang="ko-KR" dirty="0"/>
              <a:t>, </a:t>
            </a:r>
            <a:r>
              <a:rPr lang="ko-KR" altLang="en-US" dirty="0"/>
              <a:t>폭탄</a:t>
            </a:r>
            <a:r>
              <a:rPr lang="en-US" altLang="ko-KR" dirty="0"/>
              <a:t>/</a:t>
            </a:r>
            <a:r>
              <a:rPr lang="ko-KR" altLang="en-US" dirty="0"/>
              <a:t>로프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코어 기능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아이템 상점</a:t>
            </a:r>
            <a:r>
              <a:rPr lang="en-US" altLang="ko-KR" dirty="0"/>
              <a:t>, </a:t>
            </a:r>
            <a:r>
              <a:rPr lang="ko-KR" altLang="en-US" dirty="0"/>
              <a:t>플레이어와 아이템</a:t>
            </a:r>
            <a:r>
              <a:rPr lang="en-US" altLang="ko-KR" dirty="0"/>
              <a:t>, </a:t>
            </a:r>
            <a:r>
              <a:rPr lang="ko-KR" altLang="en-US" dirty="0"/>
              <a:t>몬스터의 상호작용</a:t>
            </a:r>
            <a:r>
              <a:rPr lang="en-US" altLang="ko-KR" dirty="0"/>
              <a:t>,  </a:t>
            </a:r>
            <a:r>
              <a:rPr lang="ko-KR" altLang="en-US" dirty="0"/>
              <a:t>채찍과 아이템</a:t>
            </a:r>
            <a:r>
              <a:rPr lang="en-US" altLang="ko-KR" dirty="0"/>
              <a:t>, </a:t>
            </a:r>
            <a:r>
              <a:rPr lang="ko-KR" altLang="en-US" dirty="0"/>
              <a:t>몬스터 등 다른 객체들 </a:t>
            </a:r>
            <a:r>
              <a:rPr lang="ko-KR" altLang="en-US" dirty="0" err="1"/>
              <a:t>끼리의</a:t>
            </a:r>
            <a:r>
              <a:rPr lang="ko-KR" altLang="en-US" dirty="0"/>
              <a:t> 상호작용</a:t>
            </a:r>
            <a:r>
              <a:rPr lang="en-US" altLang="ko-KR" dirty="0"/>
              <a:t>, </a:t>
            </a:r>
            <a:r>
              <a:rPr lang="ko-KR" altLang="en-US" dirty="0"/>
              <a:t>맵 랜덤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/>
              <a:t>애니메이션</a:t>
            </a:r>
            <a:br>
              <a:rPr lang="en-US" altLang="ko-KR" dirty="0"/>
            </a:br>
            <a:r>
              <a:rPr lang="en-US" altLang="ko-KR" dirty="0"/>
              <a:t>(Idle,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채찍질</a:t>
            </a:r>
            <a:r>
              <a:rPr lang="en-US" altLang="ko-KR" dirty="0"/>
              <a:t>, </a:t>
            </a:r>
            <a:r>
              <a:rPr lang="ko-KR" altLang="en-US" dirty="0"/>
              <a:t>웅크리기</a:t>
            </a:r>
            <a:r>
              <a:rPr lang="en-US" altLang="ko-KR" dirty="0"/>
              <a:t>, </a:t>
            </a:r>
            <a:r>
              <a:rPr lang="ko-KR" altLang="en-US" dirty="0"/>
              <a:t>밧줄</a:t>
            </a:r>
            <a:r>
              <a:rPr lang="en-US" altLang="ko-KR" dirty="0"/>
              <a:t>/ </a:t>
            </a:r>
            <a:r>
              <a:rPr lang="ko-KR" altLang="en-US" dirty="0"/>
              <a:t>사다리 오르기</a:t>
            </a:r>
            <a:r>
              <a:rPr lang="en-US" altLang="ko-KR" dirty="0"/>
              <a:t>, </a:t>
            </a:r>
            <a:r>
              <a:rPr lang="ko-KR" altLang="en-US" dirty="0"/>
              <a:t>기절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해골</a:t>
            </a:r>
            <a:r>
              <a:rPr lang="en-US" altLang="ko-KR" dirty="0"/>
              <a:t>, </a:t>
            </a:r>
            <a:r>
              <a:rPr lang="ko-KR" altLang="en-US" dirty="0"/>
              <a:t>박쥐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7F877-8E0A-3A0C-9210-460889D61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E99DAF-2A83-2531-EF68-B6F400C03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AED25A-DABC-95BA-3BF9-1BB986284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간단한 시작</a:t>
            </a:r>
            <a:r>
              <a:rPr lang="en-US" altLang="ko-KR" dirty="0"/>
              <a:t>/</a:t>
            </a:r>
            <a:r>
              <a:rPr lang="ko-KR" altLang="en-US" dirty="0"/>
              <a:t>엔딩 스테이지 추가구현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캐릭터 컨트롤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좌우</a:t>
            </a:r>
            <a:r>
              <a:rPr lang="en-US" altLang="ko-KR" dirty="0"/>
              <a:t>, </a:t>
            </a:r>
            <a:r>
              <a:rPr lang="ko-KR" altLang="en-US" dirty="0" err="1"/>
              <a:t>사다리타기</a:t>
            </a:r>
            <a:r>
              <a:rPr lang="en-US" altLang="ko-KR" dirty="0"/>
              <a:t>, </a:t>
            </a:r>
            <a:r>
              <a:rPr lang="ko-KR" altLang="en-US" dirty="0"/>
              <a:t>폭탄</a:t>
            </a:r>
            <a:r>
              <a:rPr lang="en-US" altLang="ko-KR" dirty="0"/>
              <a:t>/</a:t>
            </a:r>
            <a:r>
              <a:rPr lang="ko-KR" altLang="en-US" dirty="0"/>
              <a:t>로프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코어 기능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아이템 상점</a:t>
            </a:r>
            <a:r>
              <a:rPr lang="en-US" altLang="ko-KR" dirty="0"/>
              <a:t>, </a:t>
            </a:r>
            <a:r>
              <a:rPr lang="ko-KR" altLang="en-US" dirty="0"/>
              <a:t>플레이어와 아이템</a:t>
            </a:r>
            <a:r>
              <a:rPr lang="en-US" altLang="ko-KR" dirty="0"/>
              <a:t>, </a:t>
            </a:r>
            <a:r>
              <a:rPr lang="ko-KR" altLang="en-US" dirty="0"/>
              <a:t>몬스터의 상호작용</a:t>
            </a:r>
            <a:r>
              <a:rPr lang="en-US" altLang="ko-KR" dirty="0"/>
              <a:t>,  </a:t>
            </a:r>
            <a:r>
              <a:rPr lang="ko-KR" altLang="en-US" dirty="0"/>
              <a:t>채찍과 아이템</a:t>
            </a:r>
            <a:r>
              <a:rPr lang="en-US" altLang="ko-KR" dirty="0"/>
              <a:t>, </a:t>
            </a:r>
            <a:r>
              <a:rPr lang="ko-KR" altLang="en-US" dirty="0"/>
              <a:t>몬스터 등 다른 객체들 </a:t>
            </a:r>
            <a:r>
              <a:rPr lang="ko-KR" altLang="en-US" dirty="0" err="1"/>
              <a:t>끼리의</a:t>
            </a:r>
            <a:r>
              <a:rPr lang="ko-KR" altLang="en-US" dirty="0"/>
              <a:t> 상호작용</a:t>
            </a:r>
            <a:r>
              <a:rPr lang="en-US" altLang="ko-KR" dirty="0"/>
              <a:t>, </a:t>
            </a:r>
            <a:r>
              <a:rPr lang="ko-KR" altLang="en-US" dirty="0"/>
              <a:t>맵 랜덤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/>
              <a:t>애니메이션</a:t>
            </a:r>
            <a:br>
              <a:rPr lang="en-US" altLang="ko-KR" dirty="0"/>
            </a:br>
            <a:r>
              <a:rPr lang="en-US" altLang="ko-KR" dirty="0"/>
              <a:t>(Idle,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채찍질</a:t>
            </a:r>
            <a:r>
              <a:rPr lang="en-US" altLang="ko-KR" dirty="0"/>
              <a:t>, </a:t>
            </a:r>
            <a:r>
              <a:rPr lang="ko-KR" altLang="en-US" dirty="0"/>
              <a:t>웅크리기</a:t>
            </a:r>
            <a:r>
              <a:rPr lang="en-US" altLang="ko-KR" dirty="0"/>
              <a:t>, </a:t>
            </a:r>
            <a:r>
              <a:rPr lang="ko-KR" altLang="en-US" dirty="0"/>
              <a:t>밧줄</a:t>
            </a:r>
            <a:r>
              <a:rPr lang="en-US" altLang="ko-KR" dirty="0"/>
              <a:t>/ </a:t>
            </a:r>
            <a:r>
              <a:rPr lang="ko-KR" altLang="en-US" dirty="0"/>
              <a:t>사다리 오르기</a:t>
            </a:r>
            <a:r>
              <a:rPr lang="en-US" altLang="ko-KR" dirty="0"/>
              <a:t>, </a:t>
            </a:r>
            <a:r>
              <a:rPr lang="ko-KR" altLang="en-US" dirty="0"/>
              <a:t>기절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해골</a:t>
            </a:r>
            <a:r>
              <a:rPr lang="en-US" altLang="ko-KR" dirty="0"/>
              <a:t>, </a:t>
            </a:r>
            <a:r>
              <a:rPr lang="ko-KR" altLang="en-US" dirty="0"/>
              <a:t>박쥐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EC480-0BED-1F86-EDCB-7FA6F12DF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4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만화 영화, 애니메이션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C5C8D86A-CFD2-6A3B-5F3D-2F1BF3FB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367E7-E671-1498-9B24-C930D636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9" y="4505174"/>
            <a:ext cx="5452529" cy="2156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2DGP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b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CBEC9-AEAD-0641-4F26-C6F85D69A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29" y="4839356"/>
            <a:ext cx="5449479" cy="1663493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</a:rPr>
              <a:t>2021182044 </a:t>
            </a:r>
            <a:r>
              <a:rPr lang="ko-KR" altLang="en-US" sz="2400" dirty="0">
                <a:solidFill>
                  <a:schemeClr val="bg1"/>
                </a:solidFill>
              </a:rPr>
              <a:t>황인성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5E2A-B30C-BDA3-46F1-538F2348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462CE-AEC4-0D9C-46A8-D197230A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32396"/>
              </p:ext>
            </p:extLst>
          </p:nvPr>
        </p:nvGraphicFramePr>
        <p:xfrm>
          <a:off x="636104" y="1037742"/>
          <a:ext cx="11029422" cy="50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32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5068109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3063623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  <a:gridCol w="1300558">
                  <a:extLst>
                    <a:ext uri="{9D8B030D-6E8A-4147-A177-3AD203B41FA5}">
                      <a16:colId xmlns:a16="http://schemas.microsoft.com/office/drawing/2014/main" val="2501929601"/>
                    </a:ext>
                  </a:extLst>
                </a:gridCol>
              </a:tblGrid>
              <a:tr h="722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1081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1, 2, 3</a:t>
                      </a:r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1,2,3 </a:t>
                      </a:r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+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간단한 시작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엔딩 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1261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웅크리기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사다리 타기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채찍질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폭탄 사용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로프 사용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물건 손에 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물건 손에 들기 제외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199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몬스터 </a:t>
                      </a:r>
                      <a:r>
                        <a:rPr lang="ko-KR" altLang="en-US" dirty="0" err="1"/>
                        <a:t>끼리의</a:t>
                      </a:r>
                      <a:r>
                        <a:rPr lang="ko-KR" altLang="en-US" dirty="0"/>
                        <a:t> 상호작용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랜덤 맵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고정 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가시함정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아이템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57FCC-F8BD-8E13-2866-98C6F53B8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CA890-3451-D076-8AA2-0CE00E4A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6E709F-46A7-5C2D-120C-6EF960882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51730"/>
              </p:ext>
            </p:extLst>
          </p:nvPr>
        </p:nvGraphicFramePr>
        <p:xfrm>
          <a:off x="636104" y="1079309"/>
          <a:ext cx="11029422" cy="517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32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5068109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3063623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  <a:gridCol w="1300558">
                  <a:extLst>
                    <a:ext uri="{9D8B030D-6E8A-4147-A177-3AD203B41FA5}">
                      <a16:colId xmlns:a16="http://schemas.microsoft.com/office/drawing/2014/main" val="2501929601"/>
                    </a:ext>
                  </a:extLst>
                </a:gridCol>
              </a:tblGrid>
              <a:tr h="605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140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149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박쥐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167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보물상자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아이템 박스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폭탄 주머니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가시신발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스프링 신발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스프링 신발 제외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D227-BEC9-8FCF-C730-72A4C086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CCC87B3E-7203-B8B4-7CE6-E3D444825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081350"/>
              </p:ext>
            </p:extLst>
          </p:nvPr>
        </p:nvGraphicFramePr>
        <p:xfrm>
          <a:off x="5084618" y="642594"/>
          <a:ext cx="6040582" cy="566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91">
                  <a:extLst>
                    <a:ext uri="{9D8B030D-6E8A-4147-A177-3AD203B41FA5}">
                      <a16:colId xmlns:a16="http://schemas.microsoft.com/office/drawing/2014/main" val="11534248"/>
                    </a:ext>
                  </a:extLst>
                </a:gridCol>
                <a:gridCol w="3020291">
                  <a:extLst>
                    <a:ext uri="{9D8B030D-6E8A-4147-A177-3AD203B41FA5}">
                      <a16:colId xmlns:a16="http://schemas.microsoft.com/office/drawing/2014/main" val="3409061344"/>
                    </a:ext>
                  </a:extLst>
                </a:gridCol>
              </a:tblGrid>
              <a:tr h="516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76747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10/13 ~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03947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10/20 ~ 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63658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10/27 ~ 11/02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79032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11/03 ~ 09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0265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11/10 ~ 16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9893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11/17 ~ 23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783584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11/24 ~ 30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86431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12/01~07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576680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6316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4C0278F-0118-2143-637C-A5B7FF96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642594"/>
            <a:ext cx="3007228" cy="42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344</Words>
  <Application>Microsoft Office PowerPoint</Application>
  <PresentationFormat>와이드스크린</PresentationFormat>
  <Paragraphs>96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맑은 고딕</vt:lpstr>
      <vt:lpstr>Garamond</vt:lpstr>
      <vt:lpstr>SavonVTI</vt:lpstr>
      <vt:lpstr>2DGP 프로젝트 2차 발표</vt:lpstr>
      <vt:lpstr>개발 타임라인</vt:lpstr>
      <vt:lpstr>개발 타임라인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황인성(2021182044)</dc:creator>
  <cp:lastModifiedBy>황인성(2021182044)</cp:lastModifiedBy>
  <cp:revision>11</cp:revision>
  <dcterms:created xsi:type="dcterms:W3CDTF">2024-10-13T08:25:08Z</dcterms:created>
  <dcterms:modified xsi:type="dcterms:W3CDTF">2024-12-08T08:11:06Z</dcterms:modified>
</cp:coreProperties>
</file>