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5"/>
  </p:notesMasterIdLst>
  <p:sldIdLst>
    <p:sldId id="256" r:id="rId2"/>
    <p:sldId id="260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2545" autoAdjust="0"/>
  </p:normalViewPr>
  <p:slideViewPr>
    <p:cSldViewPr snapToGrid="0">
      <p:cViewPr varScale="1">
        <p:scale>
          <a:sx n="69" d="100"/>
          <a:sy n="69" d="100"/>
        </p:scale>
        <p:origin x="20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1F18-95C6-4446-9C0D-58A2B769B5F9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5B27-F9A6-4DF4-BB0A-2CFECC17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3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간단한 시작</a:t>
            </a:r>
            <a:r>
              <a:rPr lang="en-US" altLang="ko-KR" dirty="0"/>
              <a:t>/</a:t>
            </a:r>
            <a:r>
              <a:rPr lang="ko-KR" altLang="en-US" dirty="0"/>
              <a:t>엔딩 스테이지 추가구현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캐릭터 컨트롤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좌우</a:t>
            </a:r>
            <a:r>
              <a:rPr lang="en-US" altLang="ko-KR" dirty="0"/>
              <a:t>, </a:t>
            </a:r>
            <a:r>
              <a:rPr lang="ko-KR" altLang="en-US" dirty="0" err="1"/>
              <a:t>사다리타기</a:t>
            </a:r>
            <a:r>
              <a:rPr lang="en-US" altLang="ko-KR" dirty="0"/>
              <a:t>, </a:t>
            </a:r>
            <a:r>
              <a:rPr lang="ko-KR" altLang="en-US" dirty="0"/>
              <a:t>폭탄</a:t>
            </a:r>
            <a:r>
              <a:rPr lang="en-US" altLang="ko-KR" dirty="0"/>
              <a:t>/</a:t>
            </a:r>
            <a:r>
              <a:rPr lang="ko-KR" altLang="en-US" dirty="0"/>
              <a:t>로프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코어 기능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아이템 상점</a:t>
            </a:r>
            <a:r>
              <a:rPr lang="en-US" altLang="ko-KR" dirty="0"/>
              <a:t>, </a:t>
            </a:r>
            <a:r>
              <a:rPr lang="ko-KR" altLang="en-US" dirty="0"/>
              <a:t>플레이어와 아이템</a:t>
            </a:r>
            <a:r>
              <a:rPr lang="en-US" altLang="ko-KR" dirty="0"/>
              <a:t>, </a:t>
            </a:r>
            <a:r>
              <a:rPr lang="ko-KR" altLang="en-US" dirty="0"/>
              <a:t>몬스터의 상호작용</a:t>
            </a:r>
            <a:r>
              <a:rPr lang="en-US" altLang="ko-KR" dirty="0"/>
              <a:t>,  </a:t>
            </a:r>
            <a:r>
              <a:rPr lang="ko-KR" altLang="en-US" dirty="0"/>
              <a:t>채찍과 아이템</a:t>
            </a:r>
            <a:r>
              <a:rPr lang="en-US" altLang="ko-KR" dirty="0"/>
              <a:t>, </a:t>
            </a:r>
            <a:r>
              <a:rPr lang="ko-KR" altLang="en-US" dirty="0"/>
              <a:t>몬스터 등 다른 객체들 </a:t>
            </a:r>
            <a:r>
              <a:rPr lang="ko-KR" altLang="en-US" dirty="0" err="1"/>
              <a:t>끼리의</a:t>
            </a:r>
            <a:r>
              <a:rPr lang="ko-KR" altLang="en-US" dirty="0"/>
              <a:t> 상호작용</a:t>
            </a:r>
            <a:r>
              <a:rPr lang="en-US" altLang="ko-KR" dirty="0"/>
              <a:t>, </a:t>
            </a:r>
            <a:r>
              <a:rPr lang="ko-KR" altLang="en-US" dirty="0"/>
              <a:t>맵 랜덤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사운드</a:t>
            </a:r>
            <a:endParaRPr lang="en-US" altLang="ko-KR" dirty="0"/>
          </a:p>
          <a:p>
            <a:r>
              <a:rPr lang="ko-KR" altLang="en-US" dirty="0"/>
              <a:t>애니메이션</a:t>
            </a:r>
            <a:br>
              <a:rPr lang="en-US" altLang="ko-KR" dirty="0"/>
            </a:br>
            <a:r>
              <a:rPr lang="en-US" altLang="ko-KR" dirty="0"/>
              <a:t>(Idle, 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채찍질</a:t>
            </a:r>
            <a:r>
              <a:rPr lang="en-US" altLang="ko-KR" dirty="0"/>
              <a:t>, </a:t>
            </a:r>
            <a:r>
              <a:rPr lang="ko-KR" altLang="en-US" dirty="0"/>
              <a:t>웅크리기</a:t>
            </a:r>
            <a:r>
              <a:rPr lang="en-US" altLang="ko-KR" dirty="0"/>
              <a:t>, </a:t>
            </a:r>
            <a:r>
              <a:rPr lang="ko-KR" altLang="en-US" dirty="0"/>
              <a:t>밧줄</a:t>
            </a:r>
            <a:r>
              <a:rPr lang="en-US" altLang="ko-KR" dirty="0"/>
              <a:t>/ </a:t>
            </a:r>
            <a:r>
              <a:rPr lang="ko-KR" altLang="en-US" dirty="0"/>
              <a:t>사다리 오르기</a:t>
            </a:r>
            <a:r>
              <a:rPr lang="en-US" altLang="ko-KR" dirty="0"/>
              <a:t>, </a:t>
            </a:r>
            <a:r>
              <a:rPr lang="ko-KR" altLang="en-US" dirty="0"/>
              <a:t>기절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몬스터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뱀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해골</a:t>
            </a:r>
            <a:r>
              <a:rPr lang="en-US" altLang="ko-KR" dirty="0"/>
              <a:t>, </a:t>
            </a:r>
            <a:r>
              <a:rPr lang="ko-KR" altLang="en-US" dirty="0"/>
              <a:t>박쥐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2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4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만화 영화, 애니메이션, 소설, 가상의 캐릭터이(가) 표시된 사진&#10;&#10;자동 생성된 설명">
            <a:extLst>
              <a:ext uri="{FF2B5EF4-FFF2-40B4-BE49-F238E27FC236}">
                <a16:creationId xmlns:a16="http://schemas.microsoft.com/office/drawing/2014/main" id="{C5C8D86A-CFD2-6A3B-5F3D-2F1BF3FB6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367E7-E671-1498-9B24-C930D636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89" y="4505174"/>
            <a:ext cx="5452529" cy="2156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2DGP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 프로젝트</a:t>
            </a:r>
            <a:b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CBEC9-AEAD-0641-4F26-C6F85D69A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29" y="4839356"/>
            <a:ext cx="5449479" cy="1663493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400" dirty="0">
                <a:solidFill>
                  <a:schemeClr val="bg1"/>
                </a:solidFill>
              </a:rPr>
              <a:t>2021182044 </a:t>
            </a:r>
            <a:r>
              <a:rPr lang="ko-KR" altLang="en-US" sz="2400" dirty="0">
                <a:solidFill>
                  <a:schemeClr val="bg1"/>
                </a:solidFill>
              </a:rPr>
              <a:t>황인성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25E2A-B30C-BDA3-46F1-538F2348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7462CE-AEC4-0D9C-46A8-D197230AC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906440"/>
              </p:ext>
            </p:extLst>
          </p:nvPr>
        </p:nvGraphicFramePr>
        <p:xfrm>
          <a:off x="636104" y="1037744"/>
          <a:ext cx="11029422" cy="515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132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6694536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  <a:gridCol w="1300558">
                  <a:extLst>
                    <a:ext uri="{9D8B030D-6E8A-4147-A177-3AD203B41FA5}">
                      <a16:colId xmlns:a16="http://schemas.microsoft.com/office/drawing/2014/main" val="2501929601"/>
                    </a:ext>
                  </a:extLst>
                </a:gridCol>
              </a:tblGrid>
              <a:tr h="555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7661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7661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41832"/>
                  </a:ext>
                </a:extLst>
              </a:tr>
              <a:tr h="7661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7661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17801"/>
                  </a:ext>
                </a:extLst>
              </a:tr>
              <a:tr h="7661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코어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  <a:tr h="7661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D227-BEC9-8FCF-C730-72A4C086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15703-5948-6FBD-94BB-E6BC7BE5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786E1D-C244-D913-701E-4185915B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4" y="397497"/>
            <a:ext cx="11280011" cy="60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1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103</Words>
  <Application>Microsoft Office PowerPoint</Application>
  <PresentationFormat>와이드스크린</PresentationFormat>
  <Paragraphs>26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Microsoft GothicNeo</vt:lpstr>
      <vt:lpstr>맑은 고딕</vt:lpstr>
      <vt:lpstr>Garamond</vt:lpstr>
      <vt:lpstr>SavonVTI</vt:lpstr>
      <vt:lpstr>2DGP 프로젝트 2차 발표</vt:lpstr>
      <vt:lpstr>개발 타임라인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황인성(2021182044)</dc:creator>
  <cp:lastModifiedBy>황인성(2021182044)</cp:lastModifiedBy>
  <cp:revision>10</cp:revision>
  <dcterms:created xsi:type="dcterms:W3CDTF">2024-10-13T08:25:08Z</dcterms:created>
  <dcterms:modified xsi:type="dcterms:W3CDTF">2024-12-08T06:58:19Z</dcterms:modified>
</cp:coreProperties>
</file>