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sldIdLst>
    <p:sldId id="256" r:id="rId2"/>
    <p:sldId id="260" r:id="rId3"/>
    <p:sldId id="266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F877-8E0A-3A0C-9210-460889D6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E99DAF-2A83-2531-EF68-B6F400C03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AED25A-DABC-95BA-3BF9-1BB986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C480-0BED-1F86-EDCB-7FA6F12DF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24704"/>
              </p:ext>
            </p:extLst>
          </p:nvPr>
        </p:nvGraphicFramePr>
        <p:xfrm>
          <a:off x="636104" y="1037742"/>
          <a:ext cx="11029422" cy="509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72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088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 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+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간단한 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엔딩 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26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웅크리기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사다리 타기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채찍질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폭탄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물건 손에 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 손에 들기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2006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몬스터 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많은 객체들의 상호작용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랜덤 맵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 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가시함정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7FCC-F8BD-8E13-2866-98C6F53B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A890-3451-D076-8AA2-0CE00E4A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6E709F-46A7-5C2D-120C-6EF96088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2220"/>
              </p:ext>
            </p:extLst>
          </p:nvPr>
        </p:nvGraphicFramePr>
        <p:xfrm>
          <a:off x="636104" y="1079309"/>
          <a:ext cx="11029422" cy="516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63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393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483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165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아이템 박스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폭탄 주머니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가시신발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스프링 신발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 신발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CC87B3E-7203-B8B4-7CE6-E3D444825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12217"/>
              </p:ext>
            </p:extLst>
          </p:nvPr>
        </p:nvGraphicFramePr>
        <p:xfrm>
          <a:off x="6096000" y="833416"/>
          <a:ext cx="5220832" cy="521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33">
                  <a:extLst>
                    <a:ext uri="{9D8B030D-6E8A-4147-A177-3AD203B41FA5}">
                      <a16:colId xmlns:a16="http://schemas.microsoft.com/office/drawing/2014/main" val="11534248"/>
                    </a:ext>
                  </a:extLst>
                </a:gridCol>
                <a:gridCol w="3418199">
                  <a:extLst>
                    <a:ext uri="{9D8B030D-6E8A-4147-A177-3AD203B41FA5}">
                      <a16:colId xmlns:a16="http://schemas.microsoft.com/office/drawing/2014/main" val="3409061344"/>
                    </a:ext>
                  </a:extLst>
                </a:gridCol>
              </a:tblGrid>
              <a:tr h="515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주차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커밋</a:t>
                      </a:r>
                      <a:r>
                        <a:rPr lang="ko-KR" altLang="en-US" sz="2000" b="1" dirty="0"/>
                        <a:t> 횟수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76747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10/13 ~ 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103947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10/20 ~ 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0636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10/27 ~ 11/02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479032"/>
                  </a:ext>
                </a:extLst>
              </a:tr>
              <a:tr h="485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11/03 ~ 09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0265"/>
                  </a:ext>
                </a:extLst>
              </a:tr>
              <a:tr h="571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11/10 ~ 16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99893"/>
                  </a:ext>
                </a:extLst>
              </a:tr>
              <a:tr h="48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11/17 ~ 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83584"/>
                  </a:ext>
                </a:extLst>
              </a:tr>
              <a:tr h="48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11/24 ~ 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786431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12/01~07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76680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12/08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9631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44FB13-2799-06F4-FEA8-C20D3980D00C}"/>
              </a:ext>
            </a:extLst>
          </p:cNvPr>
          <p:cNvSpPr txBox="1"/>
          <p:nvPr/>
        </p:nvSpPr>
        <p:spPr>
          <a:xfrm>
            <a:off x="1990253" y="833415"/>
            <a:ext cx="3405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COMMITS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BA61C-8A1F-39BE-98F9-D41701AF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8" y="1807879"/>
            <a:ext cx="4271523" cy="35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348</Words>
  <Application>Microsoft Office PowerPoint</Application>
  <PresentationFormat>와이드스크린</PresentationFormat>
  <Paragraphs>98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Garamond</vt:lpstr>
      <vt:lpstr>SavonVTI</vt:lpstr>
      <vt:lpstr>2DGP 프로젝트 3차 발표</vt:lpstr>
      <vt:lpstr>개발 타임라인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14</cp:revision>
  <dcterms:created xsi:type="dcterms:W3CDTF">2024-10-13T08:25:08Z</dcterms:created>
  <dcterms:modified xsi:type="dcterms:W3CDTF">2024-12-08T10:22:56Z</dcterms:modified>
</cp:coreProperties>
</file>