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6"/>
  </p:notesMasterIdLst>
  <p:sldIdLst>
    <p:sldId id="256" r:id="rId2"/>
    <p:sldId id="260" r:id="rId3"/>
    <p:sldId id="263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61F18-95C6-4446-9C0D-58A2B769B5F9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15B27-F9A6-4DF4-BB0A-2CFECC175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3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https://www.youtube.com/watch?v=p35UE8ldiUg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AC587-721C-D39C-050A-FC9BD031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A0AAF0-2CDA-F825-9657-FFF757BB9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D5EBBB-55FA-65EE-1293-75E1E676B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https://www.youtube.com/watch?v=p35UE8ldiUg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D27904-27B3-B725-A6A0-D20FDE911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4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A015-FF14-20C1-A25C-0C572492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929100-1E9B-DCA5-C9FE-BE9F9B1AE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161FFC-B23D-373F-8DB0-F5A030F5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https://www.youtube.com/watch?v=p35UE8ldiUg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09773-0927-B209-BFD4-0D083B9BE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15B27-F9A6-4DF4-BB0A-2CFECC1755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5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342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9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만화 영화, 애니메이션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C5C8D86A-CFD2-6A3B-5F3D-2F1BF3FB6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0367E7-E671-1498-9B24-C930D636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589" y="4505174"/>
            <a:ext cx="5452529" cy="215688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2DGP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 프로젝트</a:t>
            </a:r>
            <a:b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ko-KR" sz="6000" b="1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ko-KR" altLang="en-US" sz="6000" b="1" dirty="0">
                <a:solidFill>
                  <a:schemeClr val="bg1">
                    <a:lumMod val="95000"/>
                  </a:schemeClr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CBEC9-AEAD-0641-4F26-C6F85D69A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929" y="4839356"/>
            <a:ext cx="5449479" cy="1663493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2400" dirty="0">
                <a:solidFill>
                  <a:schemeClr val="bg1"/>
                </a:solidFill>
              </a:rPr>
              <a:t>2021182044 </a:t>
            </a:r>
            <a:r>
              <a:rPr lang="ko-KR" altLang="en-US" sz="2400" dirty="0">
                <a:solidFill>
                  <a:schemeClr val="bg1"/>
                </a:solidFill>
              </a:rPr>
              <a:t>황인성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1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25E2A-B30C-BDA3-46F1-538F2348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462CE-AEC4-0D9C-46A8-D197230A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40641"/>
              </p:ext>
            </p:extLst>
          </p:nvPr>
        </p:nvGraphicFramePr>
        <p:xfrm>
          <a:off x="928254" y="1037744"/>
          <a:ext cx="10335492" cy="4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39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5825682">
                  <a:extLst>
                    <a:ext uri="{9D8B030D-6E8A-4147-A177-3AD203B41FA5}">
                      <a16:colId xmlns:a16="http://schemas.microsoft.com/office/drawing/2014/main" val="3948026583"/>
                    </a:ext>
                  </a:extLst>
                </a:gridCol>
                <a:gridCol w="1867434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</a:tblGrid>
              <a:tr h="6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기본 틀 설계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주인공 이동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게임 기본 틀 설계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주인공 이동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애니메이션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추가 리소스 수집 및 메인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추가 리소스 수집 및 메인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함정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시스템 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객체와 애니메이션 까지만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ED0A-816B-323C-F8EB-411CD1F7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CDB47-84EC-F611-A629-4C533CF4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859ED58-306A-6C2B-7040-A04CA513A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47995"/>
              </p:ext>
            </p:extLst>
          </p:nvPr>
        </p:nvGraphicFramePr>
        <p:xfrm>
          <a:off x="928254" y="1037744"/>
          <a:ext cx="10335492" cy="4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39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5825682">
                  <a:extLst>
                    <a:ext uri="{9D8B030D-6E8A-4147-A177-3AD203B41FA5}">
                      <a16:colId xmlns:a16="http://schemas.microsoft.com/office/drawing/2014/main" val="3948026583"/>
                    </a:ext>
                  </a:extLst>
                </a:gridCol>
                <a:gridCol w="1867434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</a:tblGrid>
              <a:tr h="6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기본 맵 구현 및 충돌 체크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상호작용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프레임워크 </a:t>
                      </a:r>
                      <a:r>
                        <a:rPr lang="ko-KR" altLang="en-US" dirty="0" err="1"/>
                        <a:t>리빌딩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 객체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 준비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맵 레벨디자인 및 랜덤요소 구현을 목표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카메라 이동 효과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추가 및 상점 시스템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맵 생성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충돌처리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상호작용 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9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E96AE-ADF2-B23C-8141-8722EC34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F3F06-0DBC-8829-F678-86DEB422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382642"/>
          </a:xfrm>
        </p:spPr>
        <p:txBody>
          <a:bodyPr/>
          <a:lstStyle/>
          <a:p>
            <a:r>
              <a:rPr lang="ko-KR" altLang="en-US" sz="2400" dirty="0"/>
              <a:t>개발 타임라인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D68236-C7FB-D290-FC84-7F89E148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84013"/>
              </p:ext>
            </p:extLst>
          </p:nvPr>
        </p:nvGraphicFramePr>
        <p:xfrm>
          <a:off x="928254" y="1037744"/>
          <a:ext cx="10335492" cy="478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39">
                  <a:extLst>
                    <a:ext uri="{9D8B030D-6E8A-4147-A177-3AD203B41FA5}">
                      <a16:colId xmlns:a16="http://schemas.microsoft.com/office/drawing/2014/main" val="1796760360"/>
                    </a:ext>
                  </a:extLst>
                </a:gridCol>
                <a:gridCol w="1009837">
                  <a:extLst>
                    <a:ext uri="{9D8B030D-6E8A-4147-A177-3AD203B41FA5}">
                      <a16:colId xmlns:a16="http://schemas.microsoft.com/office/drawing/2014/main" val="2583590495"/>
                    </a:ext>
                  </a:extLst>
                </a:gridCol>
                <a:gridCol w="5825682">
                  <a:extLst>
                    <a:ext uri="{9D8B030D-6E8A-4147-A177-3AD203B41FA5}">
                      <a16:colId xmlns:a16="http://schemas.microsoft.com/office/drawing/2014/main" val="3948026583"/>
                    </a:ext>
                  </a:extLst>
                </a:gridCol>
                <a:gridCol w="1867434">
                  <a:extLst>
                    <a:ext uri="{9D8B030D-6E8A-4147-A177-3AD203B41FA5}">
                      <a16:colId xmlns:a16="http://schemas.microsoft.com/office/drawing/2014/main" val="3188231724"/>
                    </a:ext>
                  </a:extLst>
                </a:gridCol>
              </a:tblGrid>
              <a:tr h="683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개발 내용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진행률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611875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사운드 적용 및 엔딩 시스템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973504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41832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디버깅 및 최종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141539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717801"/>
                  </a:ext>
                </a:extLst>
              </a:tr>
              <a:tr h="683216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162493"/>
                  </a:ext>
                </a:extLst>
              </a:tr>
              <a:tr h="68321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총 진행률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70%...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95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211</Words>
  <Application>Microsoft Office PowerPoint</Application>
  <PresentationFormat>와이드스크린</PresentationFormat>
  <Paragraphs>66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Microsoft GothicNeo</vt:lpstr>
      <vt:lpstr>맑은 고딕</vt:lpstr>
      <vt:lpstr>Garamond</vt:lpstr>
      <vt:lpstr>SavonVTI</vt:lpstr>
      <vt:lpstr>2DGP 프로젝트 2차 발표</vt:lpstr>
      <vt:lpstr>개발 타임라인</vt:lpstr>
      <vt:lpstr>개발 타임라인</vt:lpstr>
      <vt:lpstr>개발 타임라인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황인성(2021182044)</dc:creator>
  <cp:lastModifiedBy>황인성(2021182044)</cp:lastModifiedBy>
  <cp:revision>5</cp:revision>
  <dcterms:created xsi:type="dcterms:W3CDTF">2024-10-13T08:25:08Z</dcterms:created>
  <dcterms:modified xsi:type="dcterms:W3CDTF">2024-11-18T08:25:54Z</dcterms:modified>
</cp:coreProperties>
</file>