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UqrNKFVdX8pu4uZc+IZJvWmUZ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a18a7e9c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a18a7e9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a18a7e9c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a18a7e9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a18a7e9c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a18a7e9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a18a7e9c3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a18a7e9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a18a7e9c3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a18a7e9c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a18a7e9c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a18a7e9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a18a7e9c3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a18a7e9c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a18a7e9c3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a18a7e9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a18a7e9c3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a18a7e9c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8756bcb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58756bc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8 + 9: 10 minutes time + make dataset bigger (image augmentation);</a:t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a18a7e9c3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a18a7e9c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ZqfXCyVpmD-4pyyr2NZSJJVBt5DGw9Qk/view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Sign Language Detection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099375"/>
            <a:ext cx="9144000" cy="1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Abel Asfaw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Hilarion Reyes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Mosunmola Oyeleye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Mya Thanegi Soe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Giovan Panzanella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524000" y="35891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Team: Vision of Sauron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a18a7e9c3_0_0"/>
          <p:cNvSpPr txBox="1"/>
          <p:nvPr>
            <p:ph type="title"/>
          </p:nvPr>
        </p:nvSpPr>
        <p:spPr>
          <a:xfrm>
            <a:off x="1021813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2: Pretrained Resnet Model</a:t>
            </a:r>
            <a:endParaRPr/>
          </a:p>
        </p:txBody>
      </p:sp>
      <p:sp>
        <p:nvSpPr>
          <p:cNvPr id="148" name="Google Shape;148;g12a18a7e9c3_0_0"/>
          <p:cNvSpPr txBox="1"/>
          <p:nvPr>
            <p:ph idx="1" type="body"/>
          </p:nvPr>
        </p:nvSpPr>
        <p:spPr>
          <a:xfrm>
            <a:off x="838200" y="13257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-US" sz="2500"/>
              <a:t>Introduced by </a:t>
            </a:r>
            <a:r>
              <a:rPr b="1" lang="en-US" sz="2500"/>
              <a:t>Microsoft Research </a:t>
            </a:r>
            <a:endParaRPr b="1" sz="2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2500"/>
              <a:t>I</a:t>
            </a:r>
            <a:r>
              <a:rPr lang="en-US" sz="2500"/>
              <a:t>ncreasing network depth does not work by simply stacking layers together.</a:t>
            </a:r>
            <a:endParaRPr sz="2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2500"/>
              <a:t>applies concept of </a:t>
            </a:r>
            <a:r>
              <a:rPr b="1" i="1" lang="en-US" sz="2500"/>
              <a:t>skip connection</a:t>
            </a:r>
            <a:endParaRPr b="1" i="1" sz="2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2500"/>
              <a:t>avoid small gradients by allowing this alternate shortcut path for gradient to flow through</a:t>
            </a:r>
            <a:endParaRPr sz="2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2500"/>
              <a:t>recommended to have a minimum shape of 32,32, (+ #of feature channels)</a:t>
            </a:r>
            <a:endParaRPr sz="2500"/>
          </a:p>
        </p:txBody>
      </p:sp>
      <p:pic>
        <p:nvPicPr>
          <p:cNvPr id="149" name="Google Shape;149;g12a18a7e9c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850" y="3911000"/>
            <a:ext cx="10328300" cy="27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a18a7e9c3_0_9"/>
          <p:cNvSpPr txBox="1"/>
          <p:nvPr>
            <p:ph type="title"/>
          </p:nvPr>
        </p:nvSpPr>
        <p:spPr>
          <a:xfrm>
            <a:off x="0" y="0"/>
            <a:ext cx="10515600" cy="8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2: Resnet Architecture</a:t>
            </a:r>
            <a:endParaRPr/>
          </a:p>
        </p:txBody>
      </p:sp>
      <p:sp>
        <p:nvSpPr>
          <p:cNvPr id="155" name="Google Shape;155;g12a18a7e9c3_0_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12a18a7e9c3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5" y="1253175"/>
            <a:ext cx="5276150" cy="53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2a18a7e9c3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3325" y="1328925"/>
            <a:ext cx="6458675" cy="5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a18a7e9c3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3: </a:t>
            </a:r>
            <a:r>
              <a:rPr lang="en-US"/>
              <a:t>Custom Model RMSprop CNN</a:t>
            </a:r>
            <a:endParaRPr/>
          </a:p>
        </p:txBody>
      </p:sp>
      <p:sp>
        <p:nvSpPr>
          <p:cNvPr id="163" name="Google Shape;163;g12a18a7e9c3_0_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most commonly applied to analyze visual imagery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CNNs are regularized versions of multilayer perceptrons.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Multilayer perceptrons usually mean fully connected networks.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Each neuron in one layer is connected to all neurons in the next layer.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g12a18a7e9c3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11" y="3824875"/>
            <a:ext cx="105156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a18a7e9c3_0_16"/>
          <p:cNvSpPr txBox="1"/>
          <p:nvPr>
            <p:ph type="title"/>
          </p:nvPr>
        </p:nvSpPr>
        <p:spPr>
          <a:xfrm>
            <a:off x="838200" y="365125"/>
            <a:ext cx="10515600" cy="5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2 + 3 results: RMSprop CNN VS RESNET</a:t>
            </a:r>
            <a:endParaRPr/>
          </a:p>
        </p:txBody>
      </p:sp>
      <p:pic>
        <p:nvPicPr>
          <p:cNvPr id="170" name="Google Shape;170;g12a18a7e9c3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0" y="881425"/>
            <a:ext cx="11622776" cy="52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a18a7e9c3_0_23"/>
          <p:cNvSpPr txBox="1"/>
          <p:nvPr>
            <p:ph type="title"/>
          </p:nvPr>
        </p:nvSpPr>
        <p:spPr>
          <a:xfrm>
            <a:off x="838200" y="365125"/>
            <a:ext cx="10515600" cy="90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Accuracy: CNN VS RESNET</a:t>
            </a:r>
            <a:endParaRPr/>
          </a:p>
        </p:txBody>
      </p:sp>
      <p:pic>
        <p:nvPicPr>
          <p:cNvPr id="176" name="Google Shape;176;g12a18a7e9c3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7100"/>
            <a:ext cx="6210750" cy="54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2a18a7e9c3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750" y="1377100"/>
            <a:ext cx="5981250" cy="54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a18a7e9c3_0_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Resnet drawbacks</a:t>
            </a:r>
            <a:endParaRPr/>
          </a:p>
        </p:txBody>
      </p:sp>
      <p:sp>
        <p:nvSpPr>
          <p:cNvPr id="183" name="Google Shape;183;g12a18a7e9c3_0_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requires higher image sizes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lower </a:t>
            </a:r>
            <a:r>
              <a:rPr lang="en-US"/>
              <a:t>performance</a:t>
            </a:r>
            <a:r>
              <a:rPr lang="en-US"/>
              <a:t> compared to a cnn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Increased complexity of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Computationally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There is no specific rule for determining the structure of a neural network.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a18a7e9c3_0_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CNN drawbacks</a:t>
            </a:r>
            <a:endParaRPr/>
          </a:p>
        </p:txBody>
      </p:sp>
      <p:sp>
        <p:nvSpPr>
          <p:cNvPr id="189" name="Google Shape;189;g12a18a7e9c3_0_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Lots of training data is required.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CNN do not encode the position and orientation of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There is no specific rule for determining the structure of a neural network.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a18a7e9c3_0_5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VIDEO DEMO (using SGD model)</a:t>
            </a:r>
            <a:endParaRPr sz="4000"/>
          </a:p>
        </p:txBody>
      </p:sp>
      <p:pic>
        <p:nvPicPr>
          <p:cNvPr id="195" name="Google Shape;195;g12a18a7e9c3_0_57" title="New 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192650"/>
            <a:ext cx="10515600" cy="5423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a18a7e9c3_1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Further Possible Improvements:</a:t>
            </a:r>
            <a:endParaRPr sz="4200"/>
          </a:p>
        </p:txBody>
      </p:sp>
      <p:sp>
        <p:nvSpPr>
          <p:cNvPr id="201" name="Google Shape;201;g12a18a7e9c3_1_10"/>
          <p:cNvSpPr txBox="1"/>
          <p:nvPr>
            <p:ph idx="1" type="body"/>
          </p:nvPr>
        </p:nvSpPr>
        <p:spPr>
          <a:xfrm>
            <a:off x="838200" y="15351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Expand diversity of dataset by getting different individuals to model letter types (excluding J and Z which require motion).</a:t>
            </a:r>
            <a:endParaRPr/>
          </a:p>
          <a:p>
            <a:pPr indent="-3257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potential factors: size of hand, colour of hand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Implement Data Augmentation (rotations, flipping, etc..) to improve model robustness 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Increase image sizes to improve training generalization and improve live-testing accuracy.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Continue fine-tuning the Hyperparameters and the complexity of the hidden layers in order to optimize models’ performance.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 Conclusion</a:t>
            </a:r>
            <a:endParaRPr/>
          </a:p>
        </p:txBody>
      </p:sp>
      <p:sp>
        <p:nvSpPr>
          <p:cNvPr id="207" name="Google Shape;207;p8"/>
          <p:cNvSpPr txBox="1"/>
          <p:nvPr>
            <p:ph idx="1" type="body"/>
          </p:nvPr>
        </p:nvSpPr>
        <p:spPr>
          <a:xfrm>
            <a:off x="838200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Our code configuration was able to reasonably capture dynamic webcam data from user using openCV to use for our model’s prediction algorithm.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Further improvements must be made to increase model accuracy, improve generalization in order to enhance communication for individuals with hearing impairment and build a more inclusive society.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738313"/>
            <a:ext cx="37773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 Definition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Dataset Overview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EDA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Models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Further Improvements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Problem Definition</a:t>
            </a:r>
            <a:endParaRPr/>
          </a:p>
        </p:txBody>
      </p:sp>
      <p:pic>
        <p:nvPicPr>
          <p:cNvPr descr="Cover image" id="98" name="Google Shape;98;p3"/>
          <p:cNvPicPr preferRelativeResize="0"/>
          <p:nvPr/>
        </p:nvPicPr>
        <p:blipFill rotWithShape="1">
          <a:blip r:embed="rId3">
            <a:alphaModFix/>
          </a:blip>
          <a:srcRect b="0" l="3553" r="23338" t="0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9" name="Google Shape;99;p3"/>
          <p:cNvSpPr txBox="1"/>
          <p:nvPr>
            <p:ph idx="1" type="body"/>
          </p:nvPr>
        </p:nvSpPr>
        <p:spPr>
          <a:xfrm>
            <a:off x="4223982" y="3752850"/>
            <a:ext cx="74853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deaf or humans with hearing problems don’t have efficient applications that can be used to communicate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Current visual recognition algorithms have issues with real world application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American Sign Language is a complex language and primary language for deaf people.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Dataset Overview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17184" l="0" r="0" t="0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4223982" y="3752850"/>
            <a:ext cx="7485413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Training and test set contain a label ( 0-25) and letters (A-Z)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Match the patterns of the MNIST dataset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Each pixel is of size 28*28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Each sample has 784 pixels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 txBox="1"/>
          <p:nvPr>
            <p:ph type="title"/>
          </p:nvPr>
        </p:nvSpPr>
        <p:spPr>
          <a:xfrm>
            <a:off x="966952" y="1204108"/>
            <a:ext cx="2208048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EDA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966951" y="3355130"/>
            <a:ext cx="2474749" cy="242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Label Count ( How many times each letter appears)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0 – 25 is mapped to A-Z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J and Z require motion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There is no count for 9 = J and 25 = 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Highest count is Q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400" y="800100"/>
            <a:ext cx="7785100" cy="56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 2:</a:t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387" y="1863801"/>
            <a:ext cx="9109200" cy="4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8756bcb7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Images from Dataset </a:t>
            </a:r>
            <a:endParaRPr/>
          </a:p>
        </p:txBody>
      </p:sp>
      <p:sp>
        <p:nvSpPr>
          <p:cNvPr id="127" name="Google Shape;127;g1258756bcb7_0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g1258756bcb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150" y="1825625"/>
            <a:ext cx="1064185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403400" y="145225"/>
            <a:ext cx="56793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900"/>
              <a:t>Model 1: SGD Architecture</a:t>
            </a:r>
            <a:endParaRPr sz="3900"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403400" y="1689100"/>
            <a:ext cx="4733100" cy="3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2600"/>
              <a:t>Built a custom SGD model using Convolution2D Layers and Dense Layers with a total of </a:t>
            </a:r>
            <a:r>
              <a:rPr lang="en-US"/>
              <a:t>1,526,425 trainable params.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2600"/>
              <a:t>Used Max-pooling, Dropout, and Decay for Regularization..</a:t>
            </a:r>
            <a:endParaRPr sz="2600"/>
          </a:p>
        </p:txBody>
      </p:sp>
      <p:pic>
        <p:nvPicPr>
          <p:cNvPr id="135" name="Google Shape;13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649" y="233975"/>
            <a:ext cx="6068251" cy="63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2a18a7e9c3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25" y="5443250"/>
            <a:ext cx="11575973" cy="12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a18a7e9c3_1_2"/>
          <p:cNvSpPr txBox="1"/>
          <p:nvPr>
            <p:ph type="title"/>
          </p:nvPr>
        </p:nvSpPr>
        <p:spPr>
          <a:xfrm>
            <a:off x="450925" y="193625"/>
            <a:ext cx="56793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900"/>
              <a:t>Model 1: SGD Results</a:t>
            </a:r>
            <a:endParaRPr sz="3900"/>
          </a:p>
        </p:txBody>
      </p:sp>
      <p:pic>
        <p:nvPicPr>
          <p:cNvPr id="142" name="Google Shape;142;g12a18a7e9c3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25" y="1194075"/>
            <a:ext cx="6101625" cy="40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2022-04-23T01:30:03Z</dcterms:created>
  <dc:creator>ABEL F ASFAW</dc:creator>
</cp:coreProperties>
</file>