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7"/>
  </p:notesMasterIdLst>
  <p:sldIdLst>
    <p:sldId id="258" r:id="rId2"/>
    <p:sldId id="257" r:id="rId3"/>
    <p:sldId id="262" r:id="rId4"/>
    <p:sldId id="266" r:id="rId5"/>
    <p:sldId id="284" r:id="rId6"/>
    <p:sldId id="289" r:id="rId7"/>
    <p:sldId id="290" r:id="rId8"/>
    <p:sldId id="291" r:id="rId9"/>
    <p:sldId id="292" r:id="rId10"/>
    <p:sldId id="287" r:id="rId11"/>
    <p:sldId id="279" r:id="rId12"/>
    <p:sldId id="273" r:id="rId13"/>
    <p:sldId id="293" r:id="rId14"/>
    <p:sldId id="294" r:id="rId15"/>
    <p:sldId id="288" r:id="rId1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45" autoAdjust="0"/>
    <p:restoredTop sz="87648" autoAdjust="0"/>
  </p:normalViewPr>
  <p:slideViewPr>
    <p:cSldViewPr snapToGrid="0">
      <p:cViewPr varScale="1">
        <p:scale>
          <a:sx n="78" d="100"/>
          <a:sy n="78" d="100"/>
        </p:scale>
        <p:origin x="150" y="90"/>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2017/10/18</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2017/10/18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2017/10/18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2017/10/18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2017/10/18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2017/10/18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22557" y="1511177"/>
            <a:ext cx="8298886"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ソフトウェア開発の議論における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タグ付けを利用した情報連結の提案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628650" y="4562476"/>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10</a:t>
            </a:fld>
            <a:endParaRPr kumimoji="1" lang="ja-JP" altLang="en-US"/>
          </a:p>
        </p:txBody>
      </p:sp>
      <p:pic>
        <p:nvPicPr>
          <p:cNvPr id="5" name="図 4" descr="C:\Users\1421030\Desktop\580dec41bab51de079c75c64fbaa0b07.png"/>
          <p:cNvPicPr/>
          <p:nvPr/>
        </p:nvPicPr>
        <p:blipFill rotWithShape="1">
          <a:blip r:embed="rId2">
            <a:extLst>
              <a:ext uri="{28A0092B-C50C-407E-A947-70E740481C1C}">
                <a14:useLocalDpi xmlns:a14="http://schemas.microsoft.com/office/drawing/2010/main" val="0"/>
              </a:ext>
            </a:extLst>
          </a:blip>
          <a:srcRect l="10001" t="2175" r="5310"/>
          <a:stretch/>
        </p:blipFill>
        <p:spPr bwMode="auto">
          <a:xfrm>
            <a:off x="2652383" y="1940719"/>
            <a:ext cx="3884952" cy="39283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実装状況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ラベル付けされた物理ボタンが押されたときに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へホワイトボードの画像を投稿するプログラム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物理ボタンを押した時にその時間をデータベースに保存するプログラム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Google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Vision 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」にあるテキスト検出を利用した文字列・文字抽出のテスト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0200" t="32566" r="11027" b="14847"/>
          <a:stretch/>
        </p:blipFill>
        <p:spPr>
          <a:xfrm>
            <a:off x="4442391" y="3966134"/>
            <a:ext cx="2962429" cy="1561789"/>
          </a:xfrm>
          <a:prstGeom prst="rect">
            <a:avLst/>
          </a:prstGeom>
        </p:spPr>
      </p:pic>
      <p:grpSp>
        <p:nvGrpSpPr>
          <p:cNvPr id="8" name="グループ化 7"/>
          <p:cNvGrpSpPr/>
          <p:nvPr/>
        </p:nvGrpSpPr>
        <p:grpSpPr>
          <a:xfrm>
            <a:off x="2190382" y="4386081"/>
            <a:ext cx="1290069" cy="1060450"/>
            <a:chOff x="2126900" y="4079140"/>
            <a:chExt cx="1290069" cy="1060450"/>
          </a:xfrm>
        </p:grpSpPr>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32897" t="35949" r="33117" b="31373"/>
            <a:stretch/>
          </p:blipFill>
          <p:spPr>
            <a:xfrm>
              <a:off x="2126900" y="4079140"/>
              <a:ext cx="1251284" cy="721896"/>
            </a:xfrm>
            <a:prstGeom prst="rect">
              <a:avLst/>
            </a:prstGeom>
          </p:spPr>
        </p:pic>
        <p:sp>
          <p:nvSpPr>
            <p:cNvPr id="7" name="テキスト ボックス 6"/>
            <p:cNvSpPr txBox="1"/>
            <p:nvPr/>
          </p:nvSpPr>
          <p:spPr>
            <a:xfrm>
              <a:off x="2176841" y="4801036"/>
              <a:ext cx="1240128" cy="338554"/>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テキスト ボックス 8"/>
          <p:cNvSpPr txBox="1"/>
          <p:nvPr/>
        </p:nvSpPr>
        <p:spPr>
          <a:xfrm>
            <a:off x="4397032" y="5552287"/>
            <a:ext cx="3053146"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画像撮影と文字列特定のテスト</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単語をベクトル（数値配列）で表現する技術（ベクトル計算が可能に）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距離が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13</a:t>
            </a:fld>
            <a:endParaRPr kumimoji="1" lang="ja-JP" altLang="en-US"/>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646331"/>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kumimoji="1" lang="en-US" altLang="ja-JP" dirty="0" smtClean="0"/>
              <a:t>+ </a:t>
            </a:r>
            <a:r>
              <a:rPr kumimoji="1" lang="ja-JP" altLang="en-US" dirty="0" smtClean="0"/>
              <a:t>女性 </a:t>
            </a:r>
            <a:r>
              <a:rPr kumimoji="1" lang="en-US" altLang="ja-JP" dirty="0" smtClean="0"/>
              <a:t>= </a:t>
            </a:r>
            <a:r>
              <a:rPr kumimoji="1" lang="ja-JP" altLang="en-US" dirty="0" smtClean="0"/>
              <a:t>王妃</a:t>
            </a:r>
            <a:endParaRPr kumimoji="1" lang="en-US" altLang="ja-JP" dirty="0" smtClean="0"/>
          </a:p>
          <a:p>
            <a:r>
              <a:rPr lang="ja-JP" altLang="en-US" dirty="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ついて</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技術（パラグラフベクトル）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可変長の文章や段落に対応するので議論に対しても適用できる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14</a:t>
            </a:fld>
            <a:endParaRPr kumimoji="1" lang="ja-JP" altLang="en-US"/>
          </a:p>
        </p:txBody>
      </p:sp>
      <p:sp>
        <p:nvSpPr>
          <p:cNvPr id="5" name="正方形/長方形 4"/>
          <p:cNvSpPr/>
          <p:nvPr/>
        </p:nvSpPr>
        <p:spPr>
          <a:xfrm>
            <a:off x="2269931" y="3040252"/>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811646" y="3650290"/>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758640" y="3151285"/>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4177548" y="3422858"/>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154516" y="3998585"/>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3134268" y="4514655"/>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594858" y="4413626"/>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ラベル＝</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物理ボタンだと多くのボタンが必要となってしまう．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現在と過去を結びつける良いタグが見つかるとは限らない．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音声からのラベル付けは音声認識の研究になってしまう．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タグ毎の投稿数から「重要度」を取るの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か，タグを付けた人から「重要度」を取るのかが定まっていない．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従来の手法の設定と提案方式の比較方法について</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個人が記録するメモなどでは議論で決まった事のみがメモされるのが殆ど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によってその決まるまでに至ったプロセスを示す事が出来る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15</a:t>
            </a:fld>
            <a:endParaRPr kumimoji="1" lang="ja-JP" altLang="en-US"/>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ソフトウェア開発では，設計や実装に関する情報共有をする際，参加者各自でメモを取ったり，議事録を残すことで必要な情報を記録している．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議論のメンバーが変わる事で，同じ組織でも似たような話を何度もする事になったり，十分に共有出来たか確認出来ないという問題がある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9211" y="442369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lnSpcReduction="10000"/>
          </a:bodyPr>
          <a:lstStyle/>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54471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ソフトウェア開発では，開発や設計に関する情報を共有するため，意見交換を何度もする機会がある．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「なぜこの技術なんだっけ？」「この人に実装を任せれば早く終わった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」といった振り返りをする事がある．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過去に取り上げた問題解決の手法やアイデアを確認する事で，現在の問題を素早く解決したい．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
        <p:nvSpPr>
          <p:cNvPr id="7" name="コンテンツ プレースホルダー 2"/>
          <p:cNvSpPr>
            <a:spLocks noGrp="1"/>
          </p:cNvSpPr>
          <p:nvPr>
            <p:ph idx="1"/>
          </p:nvPr>
        </p:nvSpPr>
        <p:spPr>
          <a:xfrm>
            <a:off x="1003628" y="1989738"/>
            <a:ext cx="7182464" cy="3656836"/>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現在と過去の議論をタグで紐付け，新しい議論での参考情報として利用する．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8" y="5074301"/>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80" y="4407548"/>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27" y="2456819"/>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92500" lnSpcReduction="20000"/>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6</a:t>
            </a:fld>
            <a:endParaRPr kumimoji="1" lang="ja-JP" altLang="en-US"/>
          </a:p>
        </p:txBody>
      </p:sp>
    </p:spTree>
    <p:extLst>
      <p:ext uri="{BB962C8B-B14F-4D97-AF65-F5344CB8AC3E}">
        <p14:creationId xmlns:p14="http://schemas.microsoft.com/office/powerpoint/2010/main" val="3783998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7</a:t>
            </a:fld>
            <a:endParaRPr kumimoji="1" lang="ja-JP" altLang="en-US"/>
          </a:p>
        </p:txBody>
      </p:sp>
    </p:spTree>
    <p:extLst>
      <p:ext uri="{BB962C8B-B14F-4D97-AF65-F5344CB8AC3E}">
        <p14:creationId xmlns:p14="http://schemas.microsoft.com/office/powerpoint/2010/main" val="2917758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8</a:t>
            </a:fld>
            <a:endParaRPr kumimoji="1" lang="ja-JP" altLang="en-US"/>
          </a:p>
        </p:txBody>
      </p:sp>
    </p:spTree>
    <p:extLst>
      <p:ext uri="{BB962C8B-B14F-4D97-AF65-F5344CB8AC3E}">
        <p14:creationId xmlns:p14="http://schemas.microsoft.com/office/powerpoint/2010/main" val="1759739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メモで記録する場合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アイデアそのものや決定した実装方式そのものが記録される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本提案方式の場合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アイデアを提案した人や実装方式に関する議論も記録される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本提案方式によって「アイデアを提案した人物」や「実装方式の利点」も記録される．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9</a:t>
            </a:fld>
            <a:endParaRPr kumimoji="1" lang="ja-JP" altLang="en-US"/>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45715</TotalTime>
  <Words>1025</Words>
  <Application>Microsoft Office PowerPoint</Application>
  <PresentationFormat>画面に合わせる (4:3)</PresentationFormat>
  <Paragraphs>152</Paragraphs>
  <Slides>15</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ＭＳ Ｐゴシック</vt:lpstr>
      <vt:lpstr>メイリオ</vt:lpstr>
      <vt:lpstr>Calibri</vt:lpstr>
      <vt:lpstr>Calibri Light</vt:lpstr>
      <vt:lpstr>Wingdings</vt:lpstr>
      <vt:lpstr>レトロスペクト</vt:lpstr>
      <vt:lpstr>ソフトウェア開発の議論における タグ付けを利用した情報連結の提案</vt:lpstr>
      <vt:lpstr>研究背景</vt:lpstr>
      <vt:lpstr>関連研究</vt:lpstr>
      <vt:lpstr>研究動機</vt:lpstr>
      <vt:lpstr>本研究のアプローチ</vt:lpstr>
      <vt:lpstr>議論をタグに置き換える例</vt:lpstr>
      <vt:lpstr>実際の議論の例</vt:lpstr>
      <vt:lpstr>本提案方式を利用する場合</vt:lpstr>
      <vt:lpstr>従来方式との比較</vt:lpstr>
      <vt:lpstr>提案システム図</vt:lpstr>
      <vt:lpstr>実装システム図</vt:lpstr>
      <vt:lpstr>実装状況</vt:lpstr>
      <vt:lpstr>Doc2Vecで関連度抽出</vt:lpstr>
      <vt:lpstr>Doc2Vecで関連度抽出</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1102</cp:revision>
  <cp:lastPrinted>2017-07-26T00:46:45Z</cp:lastPrinted>
  <dcterms:created xsi:type="dcterms:W3CDTF">2017-04-05T05:56:34Z</dcterms:created>
  <dcterms:modified xsi:type="dcterms:W3CDTF">2017-10-18T03:40:50Z</dcterms:modified>
</cp:coreProperties>
</file>