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60" r:id="rId4"/>
    <p:sldId id="266" r:id="rId5"/>
    <p:sldId id="26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5DC5A-3A40-4125-9739-EC461500CB7A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0AA8-0355-497F-B270-11F81F397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39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E0AA8-0355-497F-B270-11F81F397B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26C8-CD65-4190-8002-8244ECE0CBFD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latin typeface="FuturaExtended" panose="020B0B00000000000000" pitchFamily="34" charset="0"/>
              </a:defRPr>
            </a:lvl1pPr>
          </a:lstStyle>
          <a:p>
            <a:fld id="{CDB44AE1-C46E-428C-B14B-02C0EF0A2C5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7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464A-8B4D-4212-83E4-53E0423E094D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4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B187-5A6D-435A-B3D2-602300E97E65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05853"/>
            <a:ext cx="7543800" cy="1031508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2301-EE35-4F1D-B5B9-6E81DC8D991E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latin typeface="FuturaExtended" panose="020B0B00000000000000" pitchFamily="34" charset="0"/>
              </a:defRPr>
            </a:lvl1pPr>
          </a:lstStyle>
          <a:p>
            <a:fld id="{CDB44AE1-C46E-428C-B14B-02C0EF0A2C5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35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4D8-4D3F-4D43-BBF3-C444FAA879F4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235-300B-4928-B25F-1172C4AC68D2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25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90D-49A5-41A2-94B9-041F6CD1A6A5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86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4681-C4F5-4150-AFF5-479D1B93208F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6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4B87-0915-4151-BAE9-226C857CA4F1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7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EA0BD2-9DEA-420D-9BB4-CC4F44A43149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6CEA-EECD-4B52-A9AD-804F06EF4BA8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0AB9B7-EAF6-4E95-86F4-B0F34BB63269}" type="datetime1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B44AE1-C46E-428C-B14B-02C0EF0A2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2144110"/>
            <a:ext cx="7543800" cy="218100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Twitter</a:t>
            </a:r>
            <a:r>
              <a:rPr lang="ja-JP" altLang="en-US" sz="3600" dirty="0"/>
              <a:t>投稿を対象と</a:t>
            </a:r>
            <a:r>
              <a:rPr lang="ja-JP" altLang="en-US" sz="3600" dirty="0" smtClean="0"/>
              <a:t>した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係り受け</a:t>
            </a:r>
            <a:r>
              <a:rPr lang="ja-JP" altLang="en-US" sz="3600" dirty="0"/>
              <a:t>分析による行動注意</a:t>
            </a:r>
            <a:r>
              <a:rPr lang="ja-JP" altLang="en-US" sz="3600" dirty="0" smtClean="0"/>
              <a:t>地点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抽出</a:t>
            </a:r>
            <a:r>
              <a:rPr lang="ja-JP" altLang="en-US" sz="3600" dirty="0"/>
              <a:t>システムの試作</a:t>
            </a:r>
            <a:r>
              <a:rPr lang="ja-JP" altLang="en-US" sz="3600" dirty="0"/>
              <a:t> 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学籍番号</a:t>
            </a:r>
            <a:r>
              <a:rPr lang="en-US" altLang="ja-JP" dirty="0" smtClean="0"/>
              <a:t>: 1421102 </a:t>
            </a:r>
            <a:r>
              <a:rPr lang="ja-JP" altLang="en-US" dirty="0" smtClean="0"/>
              <a:t>氏名</a:t>
            </a:r>
            <a:r>
              <a:rPr lang="en-US" altLang="ja-JP" dirty="0" smtClean="0"/>
              <a:t>: </a:t>
            </a:r>
            <a:r>
              <a:rPr lang="ja-JP" altLang="en-US" dirty="0" smtClean="0"/>
              <a:t>齊藤 昭平</a:t>
            </a:r>
            <a:endParaRPr lang="en-US" altLang="ja-JP" dirty="0" smtClean="0"/>
          </a:p>
          <a:p>
            <a:r>
              <a:rPr kumimoji="1" lang="ja-JP" altLang="en-US" dirty="0" smtClean="0"/>
              <a:t>指導教員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鷹野 孝典准教授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1875" y="305277"/>
            <a:ext cx="537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平成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29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神奈川工科大学情報学部情報工学科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　卒業研究発表会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966355"/>
            <a:ext cx="7543800" cy="77100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619" y="1845733"/>
            <a:ext cx="8329808" cy="4479911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chemeClr val="tx1"/>
                </a:solidFill>
              </a:rPr>
              <a:t>鉄道を利用する人にとって</a:t>
            </a:r>
            <a:r>
              <a:rPr lang="ja-JP" altLang="en-US" sz="2400" dirty="0" smtClean="0">
                <a:solidFill>
                  <a:schemeClr val="tx1"/>
                </a:solidFill>
              </a:rPr>
              <a:t>は駅の設備</a:t>
            </a:r>
            <a:r>
              <a:rPr lang="ja-JP" altLang="en-US" sz="2400" dirty="0">
                <a:solidFill>
                  <a:schemeClr val="tx1"/>
                </a:solidFill>
              </a:rPr>
              <a:t>，また</a:t>
            </a:r>
            <a:r>
              <a:rPr lang="ja-JP" altLang="en-US" sz="2400" dirty="0" smtClean="0">
                <a:solidFill>
                  <a:schemeClr val="tx1"/>
                </a:solidFill>
              </a:rPr>
              <a:t>環境がしっか</a:t>
            </a:r>
            <a:r>
              <a:rPr lang="ja-JP" altLang="en-US" sz="2400" dirty="0">
                <a:solidFill>
                  <a:schemeClr val="tx1"/>
                </a:solidFill>
              </a:rPr>
              <a:t>り</a:t>
            </a:r>
            <a:r>
              <a:rPr lang="ja-JP" altLang="en-US" sz="2400" dirty="0" smtClean="0">
                <a:solidFill>
                  <a:schemeClr val="tx1"/>
                </a:solidFill>
              </a:rPr>
              <a:t>と</a:t>
            </a:r>
            <a:r>
              <a:rPr lang="ja-JP" altLang="en-US" sz="2400" dirty="0">
                <a:solidFill>
                  <a:schemeClr val="tx1"/>
                </a:solidFill>
              </a:rPr>
              <a:t>整備されているかは重要である</a:t>
            </a:r>
            <a:r>
              <a:rPr lang="ja-JP" altLang="en-US" sz="2400" dirty="0" smtClean="0">
                <a:solidFill>
                  <a:schemeClr val="tx1"/>
                </a:solidFill>
              </a:rPr>
              <a:t>．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【</a:t>
            </a:r>
            <a:r>
              <a:rPr lang="ja-JP" altLang="en-US" sz="2400" dirty="0" smtClean="0">
                <a:solidFill>
                  <a:schemeClr val="tx1"/>
                </a:solidFill>
              </a:rPr>
              <a:t>駅</a:t>
            </a:r>
            <a:r>
              <a:rPr lang="ja-JP" altLang="en-US" sz="2400" dirty="0">
                <a:solidFill>
                  <a:schemeClr val="tx1"/>
                </a:solidFill>
              </a:rPr>
              <a:t>の設備の</a:t>
            </a:r>
            <a:r>
              <a:rPr lang="ja-JP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ja-JP" sz="2400" dirty="0">
                <a:solidFill>
                  <a:schemeClr val="tx1"/>
                </a:solidFill>
              </a:rPr>
              <a:t>】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 エレベータやスロープなどのバリアフリー</a:t>
            </a:r>
            <a:r>
              <a:rPr lang="ja-JP" altLang="en-US" sz="2400" dirty="0" smtClean="0">
                <a:solidFill>
                  <a:schemeClr val="tx1"/>
                </a:solidFill>
              </a:rPr>
              <a:t>設備</a:t>
            </a:r>
            <a:r>
              <a:rPr lang="ja-JP" altLang="en-US" sz="2400" dirty="0">
                <a:solidFill>
                  <a:schemeClr val="tx1"/>
                </a:solidFill>
              </a:rPr>
              <a:t>，</a:t>
            </a:r>
            <a:r>
              <a:rPr lang="ja-JP" altLang="en-US" sz="2400" dirty="0" smtClean="0">
                <a:solidFill>
                  <a:schemeClr val="tx1"/>
                </a:solidFill>
              </a:rPr>
              <a:t>乗り換え案内標識</a:t>
            </a:r>
            <a:r>
              <a:rPr lang="ja-JP" altLang="en-US" sz="2400" dirty="0">
                <a:solidFill>
                  <a:schemeClr val="tx1"/>
                </a:solidFill>
              </a:rPr>
              <a:t>，</a:t>
            </a:r>
            <a:r>
              <a:rPr lang="ja-JP" altLang="en-US" sz="2400" dirty="0" smtClean="0">
                <a:solidFill>
                  <a:schemeClr val="tx1"/>
                </a:solidFill>
              </a:rPr>
              <a:t>トイレ</a:t>
            </a:r>
            <a:r>
              <a:rPr lang="ja-JP" altLang="en-US" sz="2400" dirty="0">
                <a:solidFill>
                  <a:schemeClr val="tx1"/>
                </a:solidFill>
              </a:rPr>
              <a:t>，</a:t>
            </a:r>
            <a:r>
              <a:rPr lang="ja-JP" altLang="en-US" sz="2400" dirty="0" smtClean="0">
                <a:solidFill>
                  <a:schemeClr val="tx1"/>
                </a:solidFill>
              </a:rPr>
              <a:t>階段</a:t>
            </a:r>
            <a:r>
              <a:rPr lang="ja-JP" altLang="en-US" sz="2400" dirty="0">
                <a:solidFill>
                  <a:schemeClr val="tx1"/>
                </a:solidFill>
              </a:rPr>
              <a:t>の</a:t>
            </a:r>
            <a:r>
              <a:rPr lang="ja-JP" altLang="en-US" sz="2400" dirty="0" smtClean="0">
                <a:solidFill>
                  <a:schemeClr val="tx1"/>
                </a:solidFill>
              </a:rPr>
              <a:t>数</a:t>
            </a:r>
            <a:r>
              <a:rPr lang="ja-JP" altLang="en-US" sz="2400" dirty="0">
                <a:solidFill>
                  <a:schemeClr val="tx1"/>
                </a:solidFill>
              </a:rPr>
              <a:t>，</a:t>
            </a:r>
            <a:r>
              <a:rPr lang="ja-JP" altLang="en-US" sz="2400" dirty="0" smtClean="0">
                <a:solidFill>
                  <a:schemeClr val="tx1"/>
                </a:solidFill>
              </a:rPr>
              <a:t>通路の</a:t>
            </a:r>
            <a:r>
              <a:rPr lang="ja-JP" altLang="en-US" sz="2400" dirty="0" smtClean="0">
                <a:solidFill>
                  <a:schemeClr val="tx1"/>
                </a:solidFill>
              </a:rPr>
              <a:t>幅</a:t>
            </a:r>
            <a:r>
              <a:rPr lang="ja-JP" altLang="en-US" sz="2400" dirty="0" smtClean="0">
                <a:solidFill>
                  <a:schemeClr val="tx1"/>
                </a:solidFill>
              </a:rPr>
              <a:t>な</a:t>
            </a:r>
            <a:r>
              <a:rPr lang="ja-JP" altLang="en-US" sz="2400" dirty="0">
                <a:solidFill>
                  <a:schemeClr val="tx1"/>
                </a:solidFill>
              </a:rPr>
              <a:t>ど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→ これらの意見が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SNS</a:t>
            </a:r>
            <a:r>
              <a:rPr lang="ja-JP" altLang="en-US" sz="2400" dirty="0" smtClean="0">
                <a:solidFill>
                  <a:srgbClr val="FF0000"/>
                </a:solidFill>
              </a:rPr>
              <a:t>上に投稿されることがある．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92459"/>
          </a:xfrm>
        </p:spPr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180975" indent="-180975">
              <a:buFont typeface="Wingdings" panose="05000000000000000000" pitchFamily="2" charset="2"/>
              <a:buChar char="l"/>
            </a:pPr>
            <a:r>
              <a:rPr lang="ja-JP" altLang="en-US" dirty="0" smtClean="0"/>
              <a:t>　駅ごとのレビューはあるが，その駅の特定の場所ごとに分類されているレビューは存在しない．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180975" indent="-180975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　また，規模の大きな駅になれば</a:t>
            </a:r>
            <a:r>
              <a:rPr lang="ja-JP" altLang="en-US" dirty="0"/>
              <a:t>レビュ</a:t>
            </a:r>
            <a:r>
              <a:rPr lang="ja-JP" altLang="en-US" dirty="0" smtClean="0"/>
              <a:t>ーの数が多くなっていき，どこに改善を求めているのかが分かりにくくなってしまう．</a:t>
            </a:r>
            <a:endParaRPr lang="en-US" altLang="ja-JP" dirty="0" smtClean="0"/>
          </a:p>
          <a:p>
            <a:pPr marL="180975" indent="-180975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180975" indent="-180975">
              <a:buFont typeface="Wingdings" panose="05000000000000000000" pitchFamily="2" charset="2"/>
              <a:buChar char="l"/>
            </a:pPr>
            <a:r>
              <a:rPr lang="ja-JP" altLang="en-US" dirty="0"/>
              <a:t>　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は気軽に投稿できるメリットがあるが，文脈等がはっきりとしないこともある．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→ 具体的なレビューがわからない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254266" y="3081375"/>
            <a:ext cx="2565175" cy="2055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</a:t>
            </a:r>
            <a:r>
              <a:rPr lang="en-US" altLang="ja-JP" dirty="0" smtClean="0"/>
              <a:t>(1/)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PyKNP</a:t>
            </a:r>
            <a:r>
              <a:rPr kumimoji="1" lang="ja-JP" altLang="en-US" dirty="0" smtClean="0"/>
              <a:t>をインストールし，</a:t>
            </a:r>
            <a:r>
              <a:rPr lang="ja-JP" altLang="en-US" dirty="0" smtClean="0"/>
              <a:t>係り受け解析を行った．</a:t>
            </a:r>
            <a:endParaRPr kumimoji="1" lang="en-US" altLang="ja-JP" dirty="0" smtClean="0"/>
          </a:p>
          <a:p>
            <a:r>
              <a:rPr lang="ja-JP" altLang="en-US" dirty="0" smtClean="0"/>
              <a:t>例文</a:t>
            </a:r>
            <a:r>
              <a:rPr lang="en-US" altLang="ja-JP" dirty="0" smtClean="0"/>
              <a:t>: </a:t>
            </a:r>
            <a:r>
              <a:rPr lang="ja-JP" altLang="en-US" dirty="0" smtClean="0"/>
              <a:t>駅の案内図がわからない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　　駅</a:t>
            </a:r>
            <a:r>
              <a:rPr lang="ja-JP" altLang="en-US" dirty="0"/>
              <a:t>の──┐　　　　　</a:t>
            </a:r>
          </a:p>
          <a:p>
            <a:r>
              <a:rPr lang="ja-JP" altLang="en-US" dirty="0" smtClean="0"/>
              <a:t>　　案内</a:t>
            </a:r>
            <a:r>
              <a:rPr lang="ja-JP" altLang="en-US" dirty="0"/>
              <a:t>──┤　　　　　</a:t>
            </a:r>
          </a:p>
          <a:p>
            <a:r>
              <a:rPr lang="ja-JP" altLang="en-US" dirty="0"/>
              <a:t>        </a:t>
            </a:r>
            <a:r>
              <a:rPr lang="ja-JP" altLang="en-US" dirty="0" smtClean="0"/>
              <a:t>　　　図</a:t>
            </a:r>
            <a:r>
              <a:rPr lang="ja-JP" altLang="en-US" dirty="0"/>
              <a:t>が──┐　</a:t>
            </a:r>
          </a:p>
          <a:p>
            <a:r>
              <a:rPr lang="ja-JP" altLang="en-US" dirty="0"/>
              <a:t>         </a:t>
            </a:r>
            <a:r>
              <a:rPr lang="ja-JP" altLang="en-US" dirty="0" smtClean="0"/>
              <a:t> 　　 わからない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1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r>
              <a:rPr lang="en-US" altLang="ja-JP" dirty="0" smtClean="0"/>
              <a:t>(2/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ja-JP" altLang="en-US" dirty="0" smtClean="0"/>
              <a:t>前のスライドの例文について，係り受けの関係性を</a:t>
            </a:r>
            <a:r>
              <a:rPr lang="ja-JP" altLang="en-US" dirty="0"/>
              <a:t>「</a:t>
            </a:r>
            <a:r>
              <a:rPr lang="ja-JP" altLang="en-US" dirty="0" smtClean="0"/>
              <a:t>⇒」を用いてより理解しやすくする．また，「否定表現」の項目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 </a:t>
            </a:r>
            <a:r>
              <a:rPr lang="ja-JP" altLang="en-US" dirty="0" smtClean="0"/>
              <a:t>駅  ⇒  案内</a:t>
            </a:r>
            <a:endParaRPr lang="en-US" altLang="ja-JP" dirty="0" smtClean="0"/>
          </a:p>
          <a:p>
            <a:r>
              <a:rPr lang="ja-JP" altLang="en-US" dirty="0" smtClean="0"/>
              <a:t>  案内  ⇒  分かる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否定表現</a:t>
            </a:r>
            <a:r>
              <a:rPr lang="en-US" altLang="ja-JP" dirty="0" smtClean="0"/>
              <a:t>: </a:t>
            </a:r>
            <a:r>
              <a:rPr lang="ja-JP" altLang="en-US" dirty="0" smtClean="0"/>
              <a:t>分かる 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3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これまでの実験結果の情報を，</a:t>
            </a:r>
            <a:r>
              <a:rPr lang="en-US" altLang="ja-JP" dirty="0" smtClean="0"/>
              <a:t>Google map</a:t>
            </a:r>
            <a:r>
              <a:rPr lang="ja-JP" altLang="en-US" dirty="0" smtClean="0"/>
              <a:t>上に表示させる．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5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882315"/>
            <a:ext cx="7543800" cy="855045"/>
          </a:xfrm>
        </p:spPr>
        <p:txBody>
          <a:bodyPr/>
          <a:lstStyle/>
          <a:p>
            <a:r>
              <a:rPr kumimoji="1" lang="ja-JP" altLang="en-US" dirty="0" smtClean="0"/>
              <a:t>実験 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45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802105"/>
            <a:ext cx="7543800" cy="935256"/>
          </a:xfrm>
        </p:spPr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4AE1-C46E-428C-B14B-02C0EF0A2C5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97</Words>
  <Application>Microsoft Office PowerPoint</Application>
  <PresentationFormat>画面に合わせる 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メイリオ</vt:lpstr>
      <vt:lpstr>Calibri</vt:lpstr>
      <vt:lpstr>Calibri Light</vt:lpstr>
      <vt:lpstr>FuturaExtended</vt:lpstr>
      <vt:lpstr>Wingdings</vt:lpstr>
      <vt:lpstr>レトロスペクト</vt:lpstr>
      <vt:lpstr>Twitter投稿を対象とした 係り受け分析による行動注意地点 抽出システムの試作 </vt:lpstr>
      <vt:lpstr>研究背景</vt:lpstr>
      <vt:lpstr>研究課題</vt:lpstr>
      <vt:lpstr>実装(1/)</vt:lpstr>
      <vt:lpstr>実装(2/)</vt:lpstr>
      <vt:lpstr>実験</vt:lpstr>
      <vt:lpstr>実験 の結果</vt:lpstr>
      <vt:lpstr>考察</vt:lpstr>
      <vt:lpstr>今後の展望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齊藤昭平</dc:creator>
  <cp:lastModifiedBy>齊藤昭平</cp:lastModifiedBy>
  <cp:revision>24</cp:revision>
  <dcterms:created xsi:type="dcterms:W3CDTF">2018-01-29T00:46:30Z</dcterms:created>
  <dcterms:modified xsi:type="dcterms:W3CDTF">2018-01-29T03:56:45Z</dcterms:modified>
</cp:coreProperties>
</file>