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iZ3N67GcA2S8CSFymqK6QDJWq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ecf345f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decf345f3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76300" y="241300"/>
            <a:ext cx="116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새접속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9144000" y="1371600"/>
            <a:ext cx="2946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 학습용 서버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sys/oracle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Sysdba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접속해서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762000"/>
            <a:ext cx="729615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59" y="0"/>
            <a:ext cx="113684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5422900" y="3244334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등록 작업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작성해서 실행 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2489200" y="635000"/>
            <a:ext cx="774700" cy="635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383425" y="-894600"/>
            <a:ext cx="294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 학습용 서버 에서 유저 등록 작업하기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091825" y="1429775"/>
            <a:ext cx="785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DROP USER c##md CASCADE;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CREATE USER c##md IDENTIFIED BY md DEFAULT TABLESPACE users TEMPORARY TABLESPACE temp PROFILE DEFAULT;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GRANT CONNECT, RESOURCE TO c##md;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GRANT CREATE VIEW, CREATE SYNONYM TO c##md;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GRANT UNLIMITED TABLESPACE TO c##md;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ALTER USER c##md ACCOUNT UNLOCK;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25" y="984250"/>
            <a:ext cx="731520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8429125" y="2151475"/>
            <a:ext cx="294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c##md/md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저장하고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접속해서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200" y="711300"/>
            <a:ext cx="8067675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3607025" y="959950"/>
            <a:ext cx="774600" cy="635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660575" y="3555225"/>
            <a:ext cx="294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md를 클릭하면 새로운 워크 시트가 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136475" y="58800"/>
            <a:ext cx="29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워크 시트에서 TEST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25" y="710475"/>
            <a:ext cx="5686575" cy="55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>
            <a:off x="5823050" y="2300625"/>
            <a:ext cx="5446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CREATE TABLE Book(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bookid NUMBER(2) PRIMARY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bookname VARCHAR(40),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publisher VARCHAR(40),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price NUMBER(8)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VALUES(1,'축구의 역사','굿스포츠',7000);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VALUES(2,'축구하는 여자','나무수',13000);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VALUES(3,'축구의 이해','대한미디어',22000);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SELECT * FROM Book;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1656625" y="1950125"/>
            <a:ext cx="10359300" cy="14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DROP TABLE Orders cascade constraints purge;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DROP TABLE Book cascade constraints purge;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DROP TABLE Customer cascade constraints purge;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DROP TABLE Imported_Book cascade constraints purge;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CREATE TABLE Book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bookid NUMBER(2) PRIMARY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bookname VARCHAR2(40),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publisher VARCHAR2(40),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price NUMBER(8)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CREATE TABLE Customer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custid NUMBER(2) PRIMARY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name VARCHAR2(40),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address VARCHAR2(50),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phone VARCHAR2(20)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CREATE TABLE Orders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orderid NUMBER(2) PRIMARY 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custid NUMBER(2) REFERENCES Customer(custid),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bookid NUMBER(2) REFERENCES Book(bookid),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saleprice NUMBER(8),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orderdate 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/* Book, Customer, Orders 데이터 생성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VALUES(1, '축구의 역사', '굿스포츠', 7000);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VALUES(2, '축구아는 여자', '나무수', 13000);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VALUES(3, '축구의 이해', '대한미디어', 22000);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VALUES(4, '골프 바이블', '대한미디어', 35000);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VALUES(5, '피겨 교본', '굿스포츠', 8000);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VALUES(6, '역도 단계별기술', '굿스포츠', 6000);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VALUES(7, '야구의 추억', '이상미디어', 20000);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VALUES(8, '야구를 부탁해', '이상미디어', 13000);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VALUES(9, '올림픽 이야기', '삼성당', 7500);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Book VALUES(10, 'Olympic Champions', 'Pearson', 13000);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Customer VALUES (1, '박지성', '영국 맨체스타', '000-5000-0001');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Customer VALUES (2, '김연아', '대한민국 서울', '000-6000-0001');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Customer VALUES (3, '장미란', '대한민국 강원도', '000-7000-0001');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Customer VALUES (4, '추신수', '미국 클리블랜드', '000-8000-0001');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Customer VALUES (5, '박세리', '대한민국 대전', NULL);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(1, 1, 1, 6000, TO_DATE('2020-07-01','yyyy-mm-dd'));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(2, 1, 3, 21000, TO_DATE('2020-07-03','yyyy-mm-dd'));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(3, 2, 5, 8000, TO_DATE('2020-07-03','yyyy-mm-dd'));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(4, 3, 6, 6000, TO_DATE('2020-07-04','yyyy-mm-dd'));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(5, 4, 7, 20000, TO_DATE('2020-07-05','yyyy-mm-dd'));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(6, 1, 2, 12000, TO_DATE('2020-07-07','yyyy-mm-dd'));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(7, 4, 8, 13000, TO_DATE('2020-07-07','yyyy-mm-dd'));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(8, 3, 10, 12000, TO_DATE('2020-07-08','yyyy-mm-dd'));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(9, 2, 10, 7000, TO_DATE('2020-07-09','yyyy-mm-dd'));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Orders VALUES (10, 3, 8, 13000, TO_DATE('2020-07-10','yyyy-mm-dd'));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CREATE TABLE Imported_Book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bookid NUMBER,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bookname VARCHAR(40),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publisher VARCHAR(40),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price NUMBER(8)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Imported_Book VALUES(21, 'Zen Golf', 'Pearson', 12000);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INSERT INTO Imported_Book VALUES(22, 'Soccer Skills', 'Human Kinetics', 15000);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COMMIT;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790775" y="368125"/>
            <a:ext cx="50037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새접속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오라클 학습용 서버에서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36225" y="1499750"/>
            <a:ext cx="9666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 USER c##hr CASCADE;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USER c##hr IDENTIFIED BY hr DEFAULT TABLESPACE users TEMPORARY TABLESPACE temp PROFILE DEFAULT;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GRANT CONNECT, RESOURCE TO c##hr;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GRANT CREATE VIEW, CREATE SYNONYM TO c##hr;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GRANT UNLIMITED TABLESPACE TO c##hr;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ALTER USER c##hr ACCOUNT UNLOCK;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ecf345f33_0_4"/>
          <p:cNvSpPr txBox="1"/>
          <p:nvPr/>
        </p:nvSpPr>
        <p:spPr>
          <a:xfrm>
            <a:off x="8429125" y="2151475"/>
            <a:ext cx="2946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c##hr/hr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저장하고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접속해서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g2decf345f3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50" y="1352225"/>
            <a:ext cx="73056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2024-05-17T05:10:01Z</dcterms:created>
  <dc:creator>Administrator</dc:creator>
</cp:coreProperties>
</file>