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4a4+NFp677EFQJbTddF2wwqrQ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naconda.com/download/succe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92100" y="424700"/>
            <a:ext cx="11309400" cy="59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algun Gothic"/>
              <a:buAutoNum type="arabicPeriod"/>
            </a:pPr>
            <a:r>
              <a:rPr lang="ko-KR" sz="24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https://www.anaconda.com/download/success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에서 DOWNLOAD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anaconda prompt 관리자 권한으로 실행해서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(base) C:\Users\Administrator&gt;conda env list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conda environments: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base                  *  C:\Users\Administrator\anaconda3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(base) C:\Users\Administrator&gt;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확인해보면 base만 만들어져 있음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가상 환경 만들기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471875" y="566250"/>
            <a:ext cx="111048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버전 명시 설치 : conda create –n 가상환경명 python=3.10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가상환경 시작 :activate 가상환경명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Jupyter notebook 설치 : conda install jupyter notebook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패키지 설치 : conda install numpy pandas matplotlib seaborn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scipy scikit-learn tensorflow keras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여기까지 하면 된다.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기본채널에 패키지 부재시 : conda install –c conda-forge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가상환경 종료 : conda deactivate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가상환경 저장 : conda env export –n 가상환경명 &gt; 파일명.yml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새로운 가상환경 생성 : conda env create –n 가상환경명 –f ./파일명.yml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가상환경 복사 : conda create -n 생성할가상환경명 --clone 원본가상환경명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가상환경 제거 :conda env remove –n 가상환경명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아나콘다 환경 export, import, clone 하기 : https://jh-bk.tistory.com/35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424700" y="880850"/>
            <a:ext cx="11167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-KR" sz="1550">
                <a:solidFill>
                  <a:srgbClr val="555555"/>
                </a:solidFill>
              </a:rPr>
              <a:t> </a:t>
            </a:r>
            <a:endParaRPr sz="1800"/>
          </a:p>
        </p:txBody>
      </p:sp>
      <p:sp>
        <p:nvSpPr>
          <p:cNvPr id="95" name="Google Shape;95;p3"/>
          <p:cNvSpPr txBox="1"/>
          <p:nvPr/>
        </p:nvSpPr>
        <p:spPr>
          <a:xfrm>
            <a:off x="173025" y="1399900"/>
            <a:ext cx="879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C:\Users\Administrator\anaconda3\envs\kita\python.exe "C:\Users\Administrator\anaconda3\envs\kita\Scripts\jupyter-notebook-script.py" "D:\kdt_240424\workspace\M3_WS"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2024-05-23T02:26:03Z</dcterms:created>
  <dc:creator>Administrator</dc:creator>
</cp:coreProperties>
</file>