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DB9A6-197A-4932-AA51-F1CDEA9F0A7E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B64B-931D-49C9-A689-7473784A32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18F6D-92C1-429B-AD53-FCDEEEA1CBE5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64A6-0BE8-4329-A2AC-672E37C69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64A6-0BE8-4329-A2AC-672E37C693F2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8AC0-6977-4B6C-BEEB-FE60239E401B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/40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66BC-AD94-4F8E-A9EF-26D1AAAAD9C8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AC59-94B8-4D77-B571-B5E14D2AB10F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5E8F-1A16-4BCA-B14D-D8DF01850993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6C9D-DE2F-4824-AEE9-3EC4B4DF3C34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41FE-EEC2-41A3-9194-6068D5FC5632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35BC-73C5-4F6C-8502-5A075BCA8036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C533-D2DC-44F3-B89D-7A9CF0C6A3AD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B3801-E9BA-4776-B1A7-D1B3675FB696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27BC-B5F5-4713-BFA4-649300D27443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15B86-135B-45D9-AF6D-BE79169EBB85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86EB1-5F55-46DB-ABB2-37B6DF956B94}" type="datetime1">
              <a:rPr lang="en-US" altLang="zh-CN" smtClean="0"/>
              <a:t>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首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0156" y="5911644"/>
            <a:ext cx="7851380" cy="5847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4000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使用JDBC和JavaBean操作数据库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42452" y="5456904"/>
            <a:ext cx="3537507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 smtClean="0">
                <a:latin typeface="微软雅黑" pitchFamily="18" charset="0"/>
                <a:cs typeface="微软雅黑" pitchFamily="18" charset="0"/>
              </a:rPr>
              <a:t>第二单元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6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《Java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004D73"/>
                </a:solidFill>
                <a:latin typeface="微软雅黑" pitchFamily="18" charset="0"/>
                <a:cs typeface="微软雅黑" pitchFamily="18" charset="0"/>
              </a:rPr>
              <a:t>Web开发技术》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42317"/>
            <a:ext cx="3714750" cy="406400"/>
          </a:xfrm>
          <a:custGeom>
            <a:avLst/>
            <a:gdLst>
              <a:gd name="connsiteX0" fmla="*/ 0 w 3714750"/>
              <a:gd name="connsiteY0" fmla="*/ 67729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29 h 406400"/>
              <a:gd name="connsiteX7" fmla="*/ 3714750 w 3714750"/>
              <a:gd name="connsiteY7" fmla="*/ 67729 h 406400"/>
              <a:gd name="connsiteX8" fmla="*/ 3714750 w 3714750"/>
              <a:gd name="connsiteY8" fmla="*/ 67729 h 406400"/>
              <a:gd name="connsiteX9" fmla="*/ 3714750 w 3714750"/>
              <a:gd name="connsiteY9" fmla="*/ 338658 h 406400"/>
              <a:gd name="connsiteX10" fmla="*/ 3714750 w 3714750"/>
              <a:gd name="connsiteY10" fmla="*/ 338658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58 h 406400"/>
              <a:gd name="connsiteX17" fmla="*/ 0 w 3714750"/>
              <a:gd name="connsiteY17" fmla="*/ 338658 h 406400"/>
              <a:gd name="connsiteX18" fmla="*/ 0 w 3714750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29"/>
                </a:moveTo>
                <a:cubicBezTo>
                  <a:pt x="0" y="30314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14"/>
                  <a:pt x="3714750" y="67729"/>
                </a:cubicBezTo>
                <a:cubicBezTo>
                  <a:pt x="3714750" y="67729"/>
                  <a:pt x="3714750" y="67729"/>
                  <a:pt x="3714750" y="67729"/>
                </a:cubicBezTo>
                <a:lnTo>
                  <a:pt x="3714750" y="67729"/>
                </a:lnTo>
                <a:lnTo>
                  <a:pt x="3714750" y="338658"/>
                </a:lnTo>
                <a:lnTo>
                  <a:pt x="3714750" y="338658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29617"/>
            <a:ext cx="3740150" cy="431800"/>
          </a:xfrm>
          <a:custGeom>
            <a:avLst/>
            <a:gdLst>
              <a:gd name="connsiteX0" fmla="*/ 12700 w 3740150"/>
              <a:gd name="connsiteY0" fmla="*/ 80429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29 h 431800"/>
              <a:gd name="connsiteX7" fmla="*/ 3727450 w 3740150"/>
              <a:gd name="connsiteY7" fmla="*/ 80429 h 431800"/>
              <a:gd name="connsiteX8" fmla="*/ 3727450 w 3740150"/>
              <a:gd name="connsiteY8" fmla="*/ 80429 h 431800"/>
              <a:gd name="connsiteX9" fmla="*/ 3727450 w 3740150"/>
              <a:gd name="connsiteY9" fmla="*/ 351358 h 431800"/>
              <a:gd name="connsiteX10" fmla="*/ 3727450 w 3740150"/>
              <a:gd name="connsiteY10" fmla="*/ 351358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58 h 431800"/>
              <a:gd name="connsiteX17" fmla="*/ 12700 w 3740150"/>
              <a:gd name="connsiteY17" fmla="*/ 351358 h 431800"/>
              <a:gd name="connsiteX18" fmla="*/ 12700 w 3740150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29"/>
                </a:moveTo>
                <a:cubicBezTo>
                  <a:pt x="12700" y="43014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14"/>
                  <a:pt x="3727450" y="80429"/>
                </a:cubicBezTo>
                <a:cubicBezTo>
                  <a:pt x="3727450" y="80429"/>
                  <a:pt x="3727450" y="80429"/>
                  <a:pt x="3727450" y="80429"/>
                </a:cubicBezTo>
                <a:lnTo>
                  <a:pt x="3727450" y="80429"/>
                </a:lnTo>
                <a:lnTo>
                  <a:pt x="3727450" y="351358"/>
                </a:lnTo>
                <a:lnTo>
                  <a:pt x="3727450" y="351358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84582"/>
            <a:ext cx="3728465" cy="438149"/>
          </a:xfrm>
          <a:custGeom>
            <a:avLst/>
            <a:gdLst>
              <a:gd name="connsiteX0" fmla="*/ 0 w 3728465"/>
              <a:gd name="connsiteY0" fmla="*/ 73037 h 438149"/>
              <a:gd name="connsiteX1" fmla="*/ 73025 w 3728465"/>
              <a:gd name="connsiteY1" fmla="*/ 0 h 438149"/>
              <a:gd name="connsiteX2" fmla="*/ 73025 w 3728465"/>
              <a:gd name="connsiteY2" fmla="*/ 0 h 438149"/>
              <a:gd name="connsiteX3" fmla="*/ 73025 w 3728465"/>
              <a:gd name="connsiteY3" fmla="*/ 0 h 438149"/>
              <a:gd name="connsiteX4" fmla="*/ 3655440 w 3728465"/>
              <a:gd name="connsiteY4" fmla="*/ 0 h 438149"/>
              <a:gd name="connsiteX5" fmla="*/ 3655440 w 3728465"/>
              <a:gd name="connsiteY5" fmla="*/ 0 h 438149"/>
              <a:gd name="connsiteX6" fmla="*/ 3728465 w 3728465"/>
              <a:gd name="connsiteY6" fmla="*/ 73037 h 438149"/>
              <a:gd name="connsiteX7" fmla="*/ 3728465 w 3728465"/>
              <a:gd name="connsiteY7" fmla="*/ 73037 h 438149"/>
              <a:gd name="connsiteX8" fmla="*/ 3728465 w 3728465"/>
              <a:gd name="connsiteY8" fmla="*/ 73037 h 438149"/>
              <a:gd name="connsiteX9" fmla="*/ 3728465 w 3728465"/>
              <a:gd name="connsiteY9" fmla="*/ 365124 h 438149"/>
              <a:gd name="connsiteX10" fmla="*/ 3728465 w 3728465"/>
              <a:gd name="connsiteY10" fmla="*/ 365124 h 438149"/>
              <a:gd name="connsiteX11" fmla="*/ 3655440 w 3728465"/>
              <a:gd name="connsiteY11" fmla="*/ 438149 h 438149"/>
              <a:gd name="connsiteX12" fmla="*/ 3655440 w 3728465"/>
              <a:gd name="connsiteY12" fmla="*/ 438149 h 438149"/>
              <a:gd name="connsiteX13" fmla="*/ 3655440 w 3728465"/>
              <a:gd name="connsiteY13" fmla="*/ 438149 h 438149"/>
              <a:gd name="connsiteX14" fmla="*/ 73025 w 3728465"/>
              <a:gd name="connsiteY14" fmla="*/ 438149 h 438149"/>
              <a:gd name="connsiteX15" fmla="*/ 73025 w 3728465"/>
              <a:gd name="connsiteY15" fmla="*/ 438149 h 438149"/>
              <a:gd name="connsiteX16" fmla="*/ 0 w 3728465"/>
              <a:gd name="connsiteY16" fmla="*/ 365124 h 438149"/>
              <a:gd name="connsiteX17" fmla="*/ 0 w 3728465"/>
              <a:gd name="connsiteY17" fmla="*/ 365124 h 438149"/>
              <a:gd name="connsiteX18" fmla="*/ 0 w 3728465"/>
              <a:gd name="connsiteY18" fmla="*/ 73037 h 438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49">
                <a:moveTo>
                  <a:pt x="0" y="73037"/>
                </a:moveTo>
                <a:cubicBezTo>
                  <a:pt x="0" y="32702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702"/>
                  <a:pt x="3728465" y="73037"/>
                </a:cubicBezTo>
                <a:cubicBezTo>
                  <a:pt x="3728465" y="73037"/>
                  <a:pt x="3728465" y="73037"/>
                  <a:pt x="3728465" y="73037"/>
                </a:cubicBezTo>
                <a:lnTo>
                  <a:pt x="3728465" y="73037"/>
                </a:lnTo>
                <a:lnTo>
                  <a:pt x="3728465" y="365124"/>
                </a:lnTo>
                <a:lnTo>
                  <a:pt x="3728465" y="365124"/>
                </a:lnTo>
                <a:cubicBezTo>
                  <a:pt x="3728465" y="405460"/>
                  <a:pt x="3695700" y="438149"/>
                  <a:pt x="3655440" y="438149"/>
                </a:cubicBezTo>
                <a:cubicBezTo>
                  <a:pt x="3655440" y="438149"/>
                  <a:pt x="3655440" y="438149"/>
                  <a:pt x="3655440" y="438149"/>
                </a:cubicBezTo>
                <a:lnTo>
                  <a:pt x="3655440" y="438149"/>
                </a:lnTo>
                <a:lnTo>
                  <a:pt x="73025" y="438149"/>
                </a:lnTo>
                <a:lnTo>
                  <a:pt x="73025" y="438149"/>
                </a:lnTo>
                <a:cubicBezTo>
                  <a:pt x="32639" y="438149"/>
                  <a:pt x="0" y="405460"/>
                  <a:pt x="0" y="365124"/>
                </a:cubicBezTo>
                <a:cubicBezTo>
                  <a:pt x="0" y="365124"/>
                  <a:pt x="0" y="365124"/>
                  <a:pt x="0" y="365124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65532"/>
            <a:ext cx="3766565" cy="476249"/>
          </a:xfrm>
          <a:custGeom>
            <a:avLst/>
            <a:gdLst>
              <a:gd name="connsiteX0" fmla="*/ 19050 w 3766565"/>
              <a:gd name="connsiteY0" fmla="*/ 92087 h 476249"/>
              <a:gd name="connsiteX1" fmla="*/ 92075 w 3766565"/>
              <a:gd name="connsiteY1" fmla="*/ 19050 h 476249"/>
              <a:gd name="connsiteX2" fmla="*/ 92075 w 3766565"/>
              <a:gd name="connsiteY2" fmla="*/ 19050 h 476249"/>
              <a:gd name="connsiteX3" fmla="*/ 92075 w 3766565"/>
              <a:gd name="connsiteY3" fmla="*/ 19050 h 476249"/>
              <a:gd name="connsiteX4" fmla="*/ 3674490 w 3766565"/>
              <a:gd name="connsiteY4" fmla="*/ 19050 h 476249"/>
              <a:gd name="connsiteX5" fmla="*/ 3674490 w 3766565"/>
              <a:gd name="connsiteY5" fmla="*/ 19050 h 476249"/>
              <a:gd name="connsiteX6" fmla="*/ 3747515 w 3766565"/>
              <a:gd name="connsiteY6" fmla="*/ 92087 h 476249"/>
              <a:gd name="connsiteX7" fmla="*/ 3747515 w 3766565"/>
              <a:gd name="connsiteY7" fmla="*/ 92087 h 476249"/>
              <a:gd name="connsiteX8" fmla="*/ 3747515 w 3766565"/>
              <a:gd name="connsiteY8" fmla="*/ 92087 h 476249"/>
              <a:gd name="connsiteX9" fmla="*/ 3747515 w 3766565"/>
              <a:gd name="connsiteY9" fmla="*/ 384174 h 476249"/>
              <a:gd name="connsiteX10" fmla="*/ 3747515 w 3766565"/>
              <a:gd name="connsiteY10" fmla="*/ 384174 h 476249"/>
              <a:gd name="connsiteX11" fmla="*/ 3674490 w 3766565"/>
              <a:gd name="connsiteY11" fmla="*/ 457199 h 476249"/>
              <a:gd name="connsiteX12" fmla="*/ 3674490 w 3766565"/>
              <a:gd name="connsiteY12" fmla="*/ 457199 h 476249"/>
              <a:gd name="connsiteX13" fmla="*/ 3674490 w 3766565"/>
              <a:gd name="connsiteY13" fmla="*/ 457199 h 476249"/>
              <a:gd name="connsiteX14" fmla="*/ 92075 w 3766565"/>
              <a:gd name="connsiteY14" fmla="*/ 457199 h 476249"/>
              <a:gd name="connsiteX15" fmla="*/ 92075 w 3766565"/>
              <a:gd name="connsiteY15" fmla="*/ 457199 h 476249"/>
              <a:gd name="connsiteX16" fmla="*/ 19050 w 3766565"/>
              <a:gd name="connsiteY16" fmla="*/ 384174 h 476249"/>
              <a:gd name="connsiteX17" fmla="*/ 19050 w 3766565"/>
              <a:gd name="connsiteY17" fmla="*/ 384174 h 476249"/>
              <a:gd name="connsiteX18" fmla="*/ 19050 w 3766565"/>
              <a:gd name="connsiteY18" fmla="*/ 92087 h 4762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49">
                <a:moveTo>
                  <a:pt x="19050" y="92087"/>
                </a:moveTo>
                <a:cubicBezTo>
                  <a:pt x="19050" y="51752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52"/>
                  <a:pt x="3747515" y="92087"/>
                </a:cubicBezTo>
                <a:cubicBezTo>
                  <a:pt x="3747515" y="92087"/>
                  <a:pt x="3747515" y="92087"/>
                  <a:pt x="3747515" y="92087"/>
                </a:cubicBezTo>
                <a:lnTo>
                  <a:pt x="3747515" y="92087"/>
                </a:lnTo>
                <a:lnTo>
                  <a:pt x="3747515" y="384174"/>
                </a:lnTo>
                <a:lnTo>
                  <a:pt x="3747515" y="384174"/>
                </a:lnTo>
                <a:cubicBezTo>
                  <a:pt x="3747515" y="424510"/>
                  <a:pt x="3714750" y="457199"/>
                  <a:pt x="3674490" y="457199"/>
                </a:cubicBezTo>
                <a:cubicBezTo>
                  <a:pt x="3674490" y="457199"/>
                  <a:pt x="3674490" y="457199"/>
                  <a:pt x="3674490" y="457199"/>
                </a:cubicBezTo>
                <a:lnTo>
                  <a:pt x="3674490" y="457199"/>
                </a:lnTo>
                <a:lnTo>
                  <a:pt x="92075" y="457199"/>
                </a:lnTo>
                <a:lnTo>
                  <a:pt x="92075" y="457199"/>
                </a:lnTo>
                <a:cubicBezTo>
                  <a:pt x="51689" y="457199"/>
                  <a:pt x="19050" y="424510"/>
                  <a:pt x="19050" y="384174"/>
                </a:cubicBezTo>
                <a:cubicBezTo>
                  <a:pt x="19050" y="384174"/>
                  <a:pt x="19050" y="384174"/>
                  <a:pt x="19050" y="384174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1341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168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7653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使用配置文件存储数据库信息，升级实现JDBC查询新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133600"/>
            <a:ext cx="640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闻信息功能，最后将新闻信息在控制台正确输出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616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3302000"/>
            <a:ext cx="500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编写配置文件database.properties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9243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创建包com.pb.news.util，编写类ConfigManager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读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4483100"/>
            <a:ext cx="1524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取属性文件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117600" y="5092700"/>
            <a:ext cx="5308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修改NewsDao类的查询新闻信息的方法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632200" y="5854700"/>
            <a:ext cx="1854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71623" y="5821375"/>
            <a:ext cx="4857877" cy="431800"/>
          </a:xfrm>
          <a:custGeom>
            <a:avLst/>
            <a:gdLst>
              <a:gd name="connsiteX0" fmla="*/ 0 w 4857877"/>
              <a:gd name="connsiteY0" fmla="*/ 71970 h 431800"/>
              <a:gd name="connsiteX1" fmla="*/ 72008 w 4857877"/>
              <a:gd name="connsiteY1" fmla="*/ 0 h 431800"/>
              <a:gd name="connsiteX2" fmla="*/ 72008 w 4857877"/>
              <a:gd name="connsiteY2" fmla="*/ 0 h 431800"/>
              <a:gd name="connsiteX3" fmla="*/ 72008 w 4857877"/>
              <a:gd name="connsiteY3" fmla="*/ 0 h 431800"/>
              <a:gd name="connsiteX4" fmla="*/ 4785868 w 4857877"/>
              <a:gd name="connsiteY4" fmla="*/ 0 h 431800"/>
              <a:gd name="connsiteX5" fmla="*/ 4785868 w 4857877"/>
              <a:gd name="connsiteY5" fmla="*/ 0 h 431800"/>
              <a:gd name="connsiteX6" fmla="*/ 4857877 w 4857877"/>
              <a:gd name="connsiteY6" fmla="*/ 71970 h 431800"/>
              <a:gd name="connsiteX7" fmla="*/ 4857877 w 4857877"/>
              <a:gd name="connsiteY7" fmla="*/ 71970 h 431800"/>
              <a:gd name="connsiteX8" fmla="*/ 4857877 w 4857877"/>
              <a:gd name="connsiteY8" fmla="*/ 71970 h 431800"/>
              <a:gd name="connsiteX9" fmla="*/ 4857877 w 4857877"/>
              <a:gd name="connsiteY9" fmla="*/ 359829 h 431800"/>
              <a:gd name="connsiteX10" fmla="*/ 4857877 w 4857877"/>
              <a:gd name="connsiteY10" fmla="*/ 359829 h 431800"/>
              <a:gd name="connsiteX11" fmla="*/ 4785868 w 4857877"/>
              <a:gd name="connsiteY11" fmla="*/ 431800 h 431800"/>
              <a:gd name="connsiteX12" fmla="*/ 4785868 w 4857877"/>
              <a:gd name="connsiteY12" fmla="*/ 431800 h 431800"/>
              <a:gd name="connsiteX13" fmla="*/ 4785868 w 4857877"/>
              <a:gd name="connsiteY13" fmla="*/ 431800 h 431800"/>
              <a:gd name="connsiteX14" fmla="*/ 72008 w 4857877"/>
              <a:gd name="connsiteY14" fmla="*/ 431800 h 431800"/>
              <a:gd name="connsiteX15" fmla="*/ 72008 w 4857877"/>
              <a:gd name="connsiteY15" fmla="*/ 431800 h 431800"/>
              <a:gd name="connsiteX16" fmla="*/ 0 w 4857877"/>
              <a:gd name="connsiteY16" fmla="*/ 359829 h 431800"/>
              <a:gd name="connsiteX17" fmla="*/ 0 w 4857877"/>
              <a:gd name="connsiteY17" fmla="*/ 359829 h 431800"/>
              <a:gd name="connsiteX18" fmla="*/ 0 w 4857877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57877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785868" y="0"/>
                </a:lnTo>
                <a:lnTo>
                  <a:pt x="4785868" y="0"/>
                </a:lnTo>
                <a:cubicBezTo>
                  <a:pt x="4825619" y="0"/>
                  <a:pt x="4857877" y="32219"/>
                  <a:pt x="4857877" y="71970"/>
                </a:cubicBezTo>
                <a:cubicBezTo>
                  <a:pt x="4857877" y="71970"/>
                  <a:pt x="4857877" y="71970"/>
                  <a:pt x="4857877" y="71970"/>
                </a:cubicBezTo>
                <a:lnTo>
                  <a:pt x="4857877" y="71970"/>
                </a:lnTo>
                <a:lnTo>
                  <a:pt x="4857877" y="359829"/>
                </a:lnTo>
                <a:lnTo>
                  <a:pt x="4857877" y="359829"/>
                </a:lnTo>
                <a:cubicBezTo>
                  <a:pt x="4857877" y="399579"/>
                  <a:pt x="4825619" y="431800"/>
                  <a:pt x="4785868" y="431800"/>
                </a:cubicBezTo>
                <a:cubicBezTo>
                  <a:pt x="4785868" y="431800"/>
                  <a:pt x="4785868" y="431800"/>
                  <a:pt x="4785868" y="431800"/>
                </a:cubicBezTo>
                <a:lnTo>
                  <a:pt x="47858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52573" y="5802325"/>
            <a:ext cx="4895977" cy="469900"/>
          </a:xfrm>
          <a:custGeom>
            <a:avLst/>
            <a:gdLst>
              <a:gd name="connsiteX0" fmla="*/ 19050 w 4895977"/>
              <a:gd name="connsiteY0" fmla="*/ 91020 h 469900"/>
              <a:gd name="connsiteX1" fmla="*/ 91058 w 4895977"/>
              <a:gd name="connsiteY1" fmla="*/ 19050 h 469900"/>
              <a:gd name="connsiteX2" fmla="*/ 91058 w 4895977"/>
              <a:gd name="connsiteY2" fmla="*/ 19050 h 469900"/>
              <a:gd name="connsiteX3" fmla="*/ 91058 w 4895977"/>
              <a:gd name="connsiteY3" fmla="*/ 19050 h 469900"/>
              <a:gd name="connsiteX4" fmla="*/ 4804918 w 4895977"/>
              <a:gd name="connsiteY4" fmla="*/ 19050 h 469900"/>
              <a:gd name="connsiteX5" fmla="*/ 4804918 w 4895977"/>
              <a:gd name="connsiteY5" fmla="*/ 19050 h 469900"/>
              <a:gd name="connsiteX6" fmla="*/ 4876927 w 4895977"/>
              <a:gd name="connsiteY6" fmla="*/ 91020 h 469900"/>
              <a:gd name="connsiteX7" fmla="*/ 4876927 w 4895977"/>
              <a:gd name="connsiteY7" fmla="*/ 91020 h 469900"/>
              <a:gd name="connsiteX8" fmla="*/ 4876927 w 4895977"/>
              <a:gd name="connsiteY8" fmla="*/ 91020 h 469900"/>
              <a:gd name="connsiteX9" fmla="*/ 4876927 w 4895977"/>
              <a:gd name="connsiteY9" fmla="*/ 378879 h 469900"/>
              <a:gd name="connsiteX10" fmla="*/ 4876927 w 4895977"/>
              <a:gd name="connsiteY10" fmla="*/ 378879 h 469900"/>
              <a:gd name="connsiteX11" fmla="*/ 4804918 w 4895977"/>
              <a:gd name="connsiteY11" fmla="*/ 450850 h 469900"/>
              <a:gd name="connsiteX12" fmla="*/ 4804918 w 4895977"/>
              <a:gd name="connsiteY12" fmla="*/ 450850 h 469900"/>
              <a:gd name="connsiteX13" fmla="*/ 4804918 w 4895977"/>
              <a:gd name="connsiteY13" fmla="*/ 450850 h 469900"/>
              <a:gd name="connsiteX14" fmla="*/ 91058 w 4895977"/>
              <a:gd name="connsiteY14" fmla="*/ 450850 h 469900"/>
              <a:gd name="connsiteX15" fmla="*/ 91058 w 4895977"/>
              <a:gd name="connsiteY15" fmla="*/ 450850 h 469900"/>
              <a:gd name="connsiteX16" fmla="*/ 19050 w 4895977"/>
              <a:gd name="connsiteY16" fmla="*/ 378879 h 469900"/>
              <a:gd name="connsiteX17" fmla="*/ 19050 w 4895977"/>
              <a:gd name="connsiteY17" fmla="*/ 378879 h 469900"/>
              <a:gd name="connsiteX18" fmla="*/ 19050 w 4895977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895977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804918" y="19050"/>
                </a:lnTo>
                <a:lnTo>
                  <a:pt x="4804918" y="19050"/>
                </a:lnTo>
                <a:cubicBezTo>
                  <a:pt x="4844669" y="19050"/>
                  <a:pt x="4876927" y="51269"/>
                  <a:pt x="4876927" y="91020"/>
                </a:cubicBezTo>
                <a:cubicBezTo>
                  <a:pt x="4876927" y="91020"/>
                  <a:pt x="4876927" y="91020"/>
                  <a:pt x="4876927" y="91020"/>
                </a:cubicBezTo>
                <a:lnTo>
                  <a:pt x="4876927" y="91020"/>
                </a:lnTo>
                <a:lnTo>
                  <a:pt x="4876927" y="378879"/>
                </a:lnTo>
                <a:lnTo>
                  <a:pt x="4876927" y="378879"/>
                </a:lnTo>
                <a:cubicBezTo>
                  <a:pt x="4876927" y="418629"/>
                  <a:pt x="4844669" y="450850"/>
                  <a:pt x="4804918" y="450850"/>
                </a:cubicBezTo>
                <a:cubicBezTo>
                  <a:pt x="4804918" y="450850"/>
                  <a:pt x="4804918" y="450850"/>
                  <a:pt x="4804918" y="450850"/>
                </a:cubicBezTo>
                <a:lnTo>
                  <a:pt x="48049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5765800"/>
            <a:ext cx="5016500" cy="571500"/>
          </a:xfrm>
          <a:prstGeom prst="rect">
            <a:avLst/>
          </a:prstGeom>
          <a:noFill/>
        </p:spPr>
      </p:pic>
      <p:sp>
        <p:nvSpPr>
          <p:cNvPr id="7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使用JDBC编辑新闻-1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14605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升级需求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19431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使用JDBC实现增加、修改新闻标题以及删除信息的功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73200" y="23241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23900" y="2781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81100" y="3263900"/>
            <a:ext cx="713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修改类NewsDao，使用JDBC编写增加、修改新闻标题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73200" y="3644900"/>
            <a:ext cx="335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以及删除新闻信息的方法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81100" y="4076700"/>
            <a:ext cx="668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使用PreparedStatement的executeUpdate()方法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073400" y="5918200"/>
            <a:ext cx="3733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增删改新闻信息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使用JDBC编辑新闻-2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08000" y="1168400"/>
            <a:ext cx="6083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Statement与PreparedStatement区别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965200" y="1663700"/>
            <a:ext cx="759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Statement由方法createStatement()创建，该对象用于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257300" y="2044700"/>
            <a:ext cx="259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发送简单的SQL语句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965200" y="24638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PreparedStatement由方法prepareStatement()创建，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57300" y="2844800"/>
            <a:ext cx="716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该对象用于发送带有一个或者多个输入参数的SQL语句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22400" y="3251200"/>
            <a:ext cx="4038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SQL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语句使用“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?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”作为数据占位符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setXxx()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方法设置数据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965200" y="4000500"/>
            <a:ext cx="4089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PreparedStatement—预编译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22400" y="4432300"/>
            <a:ext cx="2260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6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效率、性能、开销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安全性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22400" y="5156200"/>
            <a:ext cx="1498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代码可读性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使用JDBC编辑新闻-2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33400" y="990600"/>
            <a:ext cx="6083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Statement与PreparedStatement区别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914400" y="1447800"/>
            <a:ext cx="759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Statement由方法createStatement()创建，该对象用于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19200" y="1828800"/>
            <a:ext cx="259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发送简单的SQL语句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90600" y="22098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PreparedStatement由方法prepareStatement()创建，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19200" y="2590800"/>
            <a:ext cx="7162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该对象用于发送带有一个或者多个输入参数的SQL语句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971800"/>
            <a:ext cx="7239000" cy="348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42317"/>
            <a:ext cx="3714750" cy="406400"/>
          </a:xfrm>
          <a:custGeom>
            <a:avLst/>
            <a:gdLst>
              <a:gd name="connsiteX0" fmla="*/ 0 w 3714750"/>
              <a:gd name="connsiteY0" fmla="*/ 67729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29 h 406400"/>
              <a:gd name="connsiteX7" fmla="*/ 3714750 w 3714750"/>
              <a:gd name="connsiteY7" fmla="*/ 67729 h 406400"/>
              <a:gd name="connsiteX8" fmla="*/ 3714750 w 3714750"/>
              <a:gd name="connsiteY8" fmla="*/ 67729 h 406400"/>
              <a:gd name="connsiteX9" fmla="*/ 3714750 w 3714750"/>
              <a:gd name="connsiteY9" fmla="*/ 338658 h 406400"/>
              <a:gd name="connsiteX10" fmla="*/ 3714750 w 3714750"/>
              <a:gd name="connsiteY10" fmla="*/ 338658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58 h 406400"/>
              <a:gd name="connsiteX17" fmla="*/ 0 w 3714750"/>
              <a:gd name="connsiteY17" fmla="*/ 338658 h 406400"/>
              <a:gd name="connsiteX18" fmla="*/ 0 w 3714750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29"/>
                </a:moveTo>
                <a:cubicBezTo>
                  <a:pt x="0" y="30314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14"/>
                  <a:pt x="3714750" y="67729"/>
                </a:cubicBezTo>
                <a:cubicBezTo>
                  <a:pt x="3714750" y="67729"/>
                  <a:pt x="3714750" y="67729"/>
                  <a:pt x="3714750" y="67729"/>
                </a:cubicBezTo>
                <a:lnTo>
                  <a:pt x="3714750" y="67729"/>
                </a:lnTo>
                <a:lnTo>
                  <a:pt x="3714750" y="338658"/>
                </a:lnTo>
                <a:lnTo>
                  <a:pt x="3714750" y="338658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29617"/>
            <a:ext cx="3740150" cy="431800"/>
          </a:xfrm>
          <a:custGeom>
            <a:avLst/>
            <a:gdLst>
              <a:gd name="connsiteX0" fmla="*/ 12700 w 3740150"/>
              <a:gd name="connsiteY0" fmla="*/ 80429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29 h 431800"/>
              <a:gd name="connsiteX7" fmla="*/ 3727450 w 3740150"/>
              <a:gd name="connsiteY7" fmla="*/ 80429 h 431800"/>
              <a:gd name="connsiteX8" fmla="*/ 3727450 w 3740150"/>
              <a:gd name="connsiteY8" fmla="*/ 80429 h 431800"/>
              <a:gd name="connsiteX9" fmla="*/ 3727450 w 3740150"/>
              <a:gd name="connsiteY9" fmla="*/ 351358 h 431800"/>
              <a:gd name="connsiteX10" fmla="*/ 3727450 w 3740150"/>
              <a:gd name="connsiteY10" fmla="*/ 351358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58 h 431800"/>
              <a:gd name="connsiteX17" fmla="*/ 12700 w 3740150"/>
              <a:gd name="connsiteY17" fmla="*/ 351358 h 431800"/>
              <a:gd name="connsiteX18" fmla="*/ 12700 w 3740150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29"/>
                </a:moveTo>
                <a:cubicBezTo>
                  <a:pt x="12700" y="43014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14"/>
                  <a:pt x="3727450" y="80429"/>
                </a:cubicBezTo>
                <a:cubicBezTo>
                  <a:pt x="3727450" y="80429"/>
                  <a:pt x="3727450" y="80429"/>
                  <a:pt x="3727450" y="80429"/>
                </a:cubicBezTo>
                <a:lnTo>
                  <a:pt x="3727450" y="80429"/>
                </a:lnTo>
                <a:lnTo>
                  <a:pt x="3727450" y="351358"/>
                </a:lnTo>
                <a:lnTo>
                  <a:pt x="3727450" y="351358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91910"/>
            <a:ext cx="3728465" cy="438150"/>
          </a:xfrm>
          <a:custGeom>
            <a:avLst/>
            <a:gdLst>
              <a:gd name="connsiteX0" fmla="*/ 0 w 3728465"/>
              <a:gd name="connsiteY0" fmla="*/ 73025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25 h 438150"/>
              <a:gd name="connsiteX7" fmla="*/ 3728465 w 3728465"/>
              <a:gd name="connsiteY7" fmla="*/ 73025 h 438150"/>
              <a:gd name="connsiteX8" fmla="*/ 3728465 w 3728465"/>
              <a:gd name="connsiteY8" fmla="*/ 73025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689"/>
                  <a:pt x="3728465" y="73025"/>
                </a:cubicBezTo>
                <a:cubicBezTo>
                  <a:pt x="3728465" y="73025"/>
                  <a:pt x="3728465" y="73025"/>
                  <a:pt x="3728465" y="73025"/>
                </a:cubicBezTo>
                <a:lnTo>
                  <a:pt x="3728465" y="73025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60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72860"/>
            <a:ext cx="3766565" cy="476250"/>
          </a:xfrm>
          <a:custGeom>
            <a:avLst/>
            <a:gdLst>
              <a:gd name="connsiteX0" fmla="*/ 19050 w 3766565"/>
              <a:gd name="connsiteY0" fmla="*/ 92075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75 h 476250"/>
              <a:gd name="connsiteX7" fmla="*/ 3747515 w 3766565"/>
              <a:gd name="connsiteY7" fmla="*/ 92075 h 476250"/>
              <a:gd name="connsiteX8" fmla="*/ 3747515 w 3766565"/>
              <a:gd name="connsiteY8" fmla="*/ 92075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39"/>
                  <a:pt x="3747515" y="92075"/>
                </a:cubicBezTo>
                <a:cubicBezTo>
                  <a:pt x="3747515" y="92075"/>
                  <a:pt x="3747515" y="92075"/>
                  <a:pt x="3747515" y="92075"/>
                </a:cubicBezTo>
                <a:lnTo>
                  <a:pt x="3747515" y="92075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510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1341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117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7272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使用JDBC操作数据库中新闻明细表（news_detail），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311400"/>
            <a:ext cx="70104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增加、删除新闻信息以及在修改新闻标题，并在控制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台正确显示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403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0132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修改类NewsDao，使用JDBC编写增加、修改新闻标题以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572000"/>
            <a:ext cx="304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及删除新闻信息的方法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17600" y="5105400"/>
            <a:ext cx="6680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使用PreparedStatement的executeUpdate()方法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32200" y="5854700"/>
            <a:ext cx="1854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5400" algn="l"/>
              </a:tabLst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30577" y="1785239"/>
            <a:ext cx="6384797" cy="715010"/>
          </a:xfrm>
          <a:custGeom>
            <a:avLst/>
            <a:gdLst>
              <a:gd name="connsiteX0" fmla="*/ 455422 w 6384797"/>
              <a:gd name="connsiteY0" fmla="*/ 119125 h 715010"/>
              <a:gd name="connsiteX1" fmla="*/ 574548 w 6384797"/>
              <a:gd name="connsiteY1" fmla="*/ 0 h 715010"/>
              <a:gd name="connsiteX2" fmla="*/ 574548 w 6384797"/>
              <a:gd name="connsiteY2" fmla="*/ 0 h 715010"/>
              <a:gd name="connsiteX3" fmla="*/ 574548 w 6384797"/>
              <a:gd name="connsiteY3" fmla="*/ 0 h 715010"/>
              <a:gd name="connsiteX4" fmla="*/ 1443608 w 6384797"/>
              <a:gd name="connsiteY4" fmla="*/ 0 h 715010"/>
              <a:gd name="connsiteX5" fmla="*/ 1443608 w 6384797"/>
              <a:gd name="connsiteY5" fmla="*/ 0 h 715010"/>
              <a:gd name="connsiteX6" fmla="*/ 2925952 w 6384797"/>
              <a:gd name="connsiteY6" fmla="*/ 0 h 715010"/>
              <a:gd name="connsiteX7" fmla="*/ 6265544 w 6384797"/>
              <a:gd name="connsiteY7" fmla="*/ 0 h 715010"/>
              <a:gd name="connsiteX8" fmla="*/ 6265544 w 6384797"/>
              <a:gd name="connsiteY8" fmla="*/ 0 h 715010"/>
              <a:gd name="connsiteX9" fmla="*/ 6384798 w 6384797"/>
              <a:gd name="connsiteY9" fmla="*/ 119125 h 715010"/>
              <a:gd name="connsiteX10" fmla="*/ 6384798 w 6384797"/>
              <a:gd name="connsiteY10" fmla="*/ 119125 h 715010"/>
              <a:gd name="connsiteX11" fmla="*/ 6384798 w 6384797"/>
              <a:gd name="connsiteY11" fmla="*/ 119125 h 715010"/>
              <a:gd name="connsiteX12" fmla="*/ 6384798 w 6384797"/>
              <a:gd name="connsiteY12" fmla="*/ 119125 h 715010"/>
              <a:gd name="connsiteX13" fmla="*/ 6384798 w 6384797"/>
              <a:gd name="connsiteY13" fmla="*/ 119125 h 715010"/>
              <a:gd name="connsiteX14" fmla="*/ 6384798 w 6384797"/>
              <a:gd name="connsiteY14" fmla="*/ 297941 h 715010"/>
              <a:gd name="connsiteX15" fmla="*/ 6384798 w 6384797"/>
              <a:gd name="connsiteY15" fmla="*/ 595883 h 715010"/>
              <a:gd name="connsiteX16" fmla="*/ 6384798 w 6384797"/>
              <a:gd name="connsiteY16" fmla="*/ 595883 h 715010"/>
              <a:gd name="connsiteX17" fmla="*/ 6265544 w 6384797"/>
              <a:gd name="connsiteY17" fmla="*/ 715009 h 715010"/>
              <a:gd name="connsiteX18" fmla="*/ 6265544 w 6384797"/>
              <a:gd name="connsiteY18" fmla="*/ 715009 h 715010"/>
              <a:gd name="connsiteX19" fmla="*/ 6265544 w 6384797"/>
              <a:gd name="connsiteY19" fmla="*/ 715009 h 715010"/>
              <a:gd name="connsiteX20" fmla="*/ 2925952 w 6384797"/>
              <a:gd name="connsiteY20" fmla="*/ 715009 h 715010"/>
              <a:gd name="connsiteX21" fmla="*/ 1443608 w 6384797"/>
              <a:gd name="connsiteY21" fmla="*/ 715009 h 715010"/>
              <a:gd name="connsiteX22" fmla="*/ 1443608 w 6384797"/>
              <a:gd name="connsiteY22" fmla="*/ 715009 h 715010"/>
              <a:gd name="connsiteX23" fmla="*/ 574548 w 6384797"/>
              <a:gd name="connsiteY23" fmla="*/ 715009 h 715010"/>
              <a:gd name="connsiteX24" fmla="*/ 574548 w 6384797"/>
              <a:gd name="connsiteY24" fmla="*/ 715009 h 715010"/>
              <a:gd name="connsiteX25" fmla="*/ 455422 w 6384797"/>
              <a:gd name="connsiteY25" fmla="*/ 595883 h 715010"/>
              <a:gd name="connsiteX26" fmla="*/ 455422 w 6384797"/>
              <a:gd name="connsiteY26" fmla="*/ 595883 h 715010"/>
              <a:gd name="connsiteX27" fmla="*/ 455422 w 6384797"/>
              <a:gd name="connsiteY27" fmla="*/ 595883 h 715010"/>
              <a:gd name="connsiteX28" fmla="*/ 455422 w 6384797"/>
              <a:gd name="connsiteY28" fmla="*/ 297941 h 715010"/>
              <a:gd name="connsiteX29" fmla="*/ 0 w 6384797"/>
              <a:gd name="connsiteY29" fmla="*/ 51053 h 715010"/>
              <a:gd name="connsiteX30" fmla="*/ 455422 w 6384797"/>
              <a:gd name="connsiteY30" fmla="*/ 119125 h 715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84797" h="715010">
                <a:moveTo>
                  <a:pt x="455422" y="119125"/>
                </a:moveTo>
                <a:cubicBezTo>
                  <a:pt x="455422" y="53339"/>
                  <a:pt x="508761" y="0"/>
                  <a:pt x="574548" y="0"/>
                </a:cubicBezTo>
                <a:cubicBezTo>
                  <a:pt x="574548" y="0"/>
                  <a:pt x="574548" y="0"/>
                  <a:pt x="574548" y="0"/>
                </a:cubicBezTo>
                <a:lnTo>
                  <a:pt x="574548" y="0"/>
                </a:lnTo>
                <a:lnTo>
                  <a:pt x="1443608" y="0"/>
                </a:lnTo>
                <a:lnTo>
                  <a:pt x="1443608" y="0"/>
                </a:lnTo>
                <a:lnTo>
                  <a:pt x="2925952" y="0"/>
                </a:lnTo>
                <a:lnTo>
                  <a:pt x="6265544" y="0"/>
                </a:lnTo>
                <a:lnTo>
                  <a:pt x="6265544" y="0"/>
                </a:lnTo>
                <a:cubicBezTo>
                  <a:pt x="6331457" y="0"/>
                  <a:pt x="6384798" y="53339"/>
                  <a:pt x="6384798" y="119125"/>
                </a:cubicBezTo>
                <a:cubicBezTo>
                  <a:pt x="6384798" y="119125"/>
                  <a:pt x="6384798" y="119125"/>
                  <a:pt x="6384798" y="119125"/>
                </a:cubicBezTo>
                <a:lnTo>
                  <a:pt x="6384798" y="119125"/>
                </a:lnTo>
                <a:lnTo>
                  <a:pt x="6384798" y="119125"/>
                </a:lnTo>
                <a:lnTo>
                  <a:pt x="6384798" y="119125"/>
                </a:lnTo>
                <a:lnTo>
                  <a:pt x="6384798" y="297941"/>
                </a:lnTo>
                <a:lnTo>
                  <a:pt x="6384798" y="595883"/>
                </a:lnTo>
                <a:lnTo>
                  <a:pt x="6384798" y="595883"/>
                </a:lnTo>
                <a:cubicBezTo>
                  <a:pt x="6384798" y="661669"/>
                  <a:pt x="6331457" y="715009"/>
                  <a:pt x="6265544" y="715009"/>
                </a:cubicBezTo>
                <a:cubicBezTo>
                  <a:pt x="6265544" y="715009"/>
                  <a:pt x="6265544" y="715009"/>
                  <a:pt x="6265544" y="715009"/>
                </a:cubicBezTo>
                <a:lnTo>
                  <a:pt x="6265544" y="715009"/>
                </a:lnTo>
                <a:lnTo>
                  <a:pt x="2925952" y="715009"/>
                </a:lnTo>
                <a:lnTo>
                  <a:pt x="1443608" y="715009"/>
                </a:lnTo>
                <a:lnTo>
                  <a:pt x="1443608" y="715009"/>
                </a:lnTo>
                <a:lnTo>
                  <a:pt x="574548" y="715009"/>
                </a:lnTo>
                <a:lnTo>
                  <a:pt x="574548" y="715009"/>
                </a:lnTo>
                <a:cubicBezTo>
                  <a:pt x="508761" y="715009"/>
                  <a:pt x="455422" y="661669"/>
                  <a:pt x="455422" y="595883"/>
                </a:cubicBezTo>
                <a:cubicBezTo>
                  <a:pt x="455422" y="595883"/>
                  <a:pt x="455422" y="595883"/>
                  <a:pt x="455422" y="595883"/>
                </a:cubicBezTo>
                <a:lnTo>
                  <a:pt x="455422" y="595883"/>
                </a:lnTo>
                <a:lnTo>
                  <a:pt x="455422" y="297941"/>
                </a:lnTo>
                <a:lnTo>
                  <a:pt x="0" y="51053"/>
                </a:lnTo>
                <a:lnTo>
                  <a:pt x="455422" y="11912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24227" y="1778889"/>
            <a:ext cx="6397497" cy="727710"/>
          </a:xfrm>
          <a:custGeom>
            <a:avLst/>
            <a:gdLst>
              <a:gd name="connsiteX0" fmla="*/ 461772 w 6397497"/>
              <a:gd name="connsiteY0" fmla="*/ 125475 h 727710"/>
              <a:gd name="connsiteX1" fmla="*/ 580898 w 6397497"/>
              <a:gd name="connsiteY1" fmla="*/ 6350 h 727710"/>
              <a:gd name="connsiteX2" fmla="*/ 580898 w 6397497"/>
              <a:gd name="connsiteY2" fmla="*/ 6350 h 727710"/>
              <a:gd name="connsiteX3" fmla="*/ 580898 w 6397497"/>
              <a:gd name="connsiteY3" fmla="*/ 6350 h 727710"/>
              <a:gd name="connsiteX4" fmla="*/ 1449958 w 6397497"/>
              <a:gd name="connsiteY4" fmla="*/ 6350 h 727710"/>
              <a:gd name="connsiteX5" fmla="*/ 1449958 w 6397497"/>
              <a:gd name="connsiteY5" fmla="*/ 6350 h 727710"/>
              <a:gd name="connsiteX6" fmla="*/ 2932302 w 6397497"/>
              <a:gd name="connsiteY6" fmla="*/ 6350 h 727710"/>
              <a:gd name="connsiteX7" fmla="*/ 6271894 w 6397497"/>
              <a:gd name="connsiteY7" fmla="*/ 6350 h 727710"/>
              <a:gd name="connsiteX8" fmla="*/ 6271894 w 6397497"/>
              <a:gd name="connsiteY8" fmla="*/ 6350 h 727710"/>
              <a:gd name="connsiteX9" fmla="*/ 6391148 w 6397497"/>
              <a:gd name="connsiteY9" fmla="*/ 125475 h 727710"/>
              <a:gd name="connsiteX10" fmla="*/ 6391148 w 6397497"/>
              <a:gd name="connsiteY10" fmla="*/ 125475 h 727710"/>
              <a:gd name="connsiteX11" fmla="*/ 6391148 w 6397497"/>
              <a:gd name="connsiteY11" fmla="*/ 125475 h 727710"/>
              <a:gd name="connsiteX12" fmla="*/ 6391148 w 6397497"/>
              <a:gd name="connsiteY12" fmla="*/ 125475 h 727710"/>
              <a:gd name="connsiteX13" fmla="*/ 6391148 w 6397497"/>
              <a:gd name="connsiteY13" fmla="*/ 125475 h 727710"/>
              <a:gd name="connsiteX14" fmla="*/ 6391148 w 6397497"/>
              <a:gd name="connsiteY14" fmla="*/ 304291 h 727710"/>
              <a:gd name="connsiteX15" fmla="*/ 6391148 w 6397497"/>
              <a:gd name="connsiteY15" fmla="*/ 602233 h 727710"/>
              <a:gd name="connsiteX16" fmla="*/ 6391148 w 6397497"/>
              <a:gd name="connsiteY16" fmla="*/ 602233 h 727710"/>
              <a:gd name="connsiteX17" fmla="*/ 6271894 w 6397497"/>
              <a:gd name="connsiteY17" fmla="*/ 721359 h 727710"/>
              <a:gd name="connsiteX18" fmla="*/ 6271894 w 6397497"/>
              <a:gd name="connsiteY18" fmla="*/ 721359 h 727710"/>
              <a:gd name="connsiteX19" fmla="*/ 6271894 w 6397497"/>
              <a:gd name="connsiteY19" fmla="*/ 721359 h 727710"/>
              <a:gd name="connsiteX20" fmla="*/ 2932302 w 6397497"/>
              <a:gd name="connsiteY20" fmla="*/ 721359 h 727710"/>
              <a:gd name="connsiteX21" fmla="*/ 1449958 w 6397497"/>
              <a:gd name="connsiteY21" fmla="*/ 721359 h 727710"/>
              <a:gd name="connsiteX22" fmla="*/ 1449958 w 6397497"/>
              <a:gd name="connsiteY22" fmla="*/ 721359 h 727710"/>
              <a:gd name="connsiteX23" fmla="*/ 580898 w 6397497"/>
              <a:gd name="connsiteY23" fmla="*/ 721359 h 727710"/>
              <a:gd name="connsiteX24" fmla="*/ 580898 w 6397497"/>
              <a:gd name="connsiteY24" fmla="*/ 721359 h 727710"/>
              <a:gd name="connsiteX25" fmla="*/ 461772 w 6397497"/>
              <a:gd name="connsiteY25" fmla="*/ 602233 h 727710"/>
              <a:gd name="connsiteX26" fmla="*/ 461772 w 6397497"/>
              <a:gd name="connsiteY26" fmla="*/ 602233 h 727710"/>
              <a:gd name="connsiteX27" fmla="*/ 461772 w 6397497"/>
              <a:gd name="connsiteY27" fmla="*/ 602233 h 727710"/>
              <a:gd name="connsiteX28" fmla="*/ 461772 w 6397497"/>
              <a:gd name="connsiteY28" fmla="*/ 304291 h 727710"/>
              <a:gd name="connsiteX29" fmla="*/ 6350 w 6397497"/>
              <a:gd name="connsiteY29" fmla="*/ 57403 h 727710"/>
              <a:gd name="connsiteX30" fmla="*/ 461772 w 6397497"/>
              <a:gd name="connsiteY30" fmla="*/ 125475 h 7277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97497" h="727710">
                <a:moveTo>
                  <a:pt x="461772" y="125475"/>
                </a:moveTo>
                <a:cubicBezTo>
                  <a:pt x="461772" y="59689"/>
                  <a:pt x="515111" y="6350"/>
                  <a:pt x="580898" y="6350"/>
                </a:cubicBezTo>
                <a:cubicBezTo>
                  <a:pt x="580898" y="6350"/>
                  <a:pt x="580898" y="6350"/>
                  <a:pt x="580898" y="6350"/>
                </a:cubicBezTo>
                <a:lnTo>
                  <a:pt x="580898" y="6350"/>
                </a:lnTo>
                <a:lnTo>
                  <a:pt x="1449958" y="6350"/>
                </a:lnTo>
                <a:lnTo>
                  <a:pt x="1449958" y="6350"/>
                </a:lnTo>
                <a:lnTo>
                  <a:pt x="2932302" y="6350"/>
                </a:lnTo>
                <a:lnTo>
                  <a:pt x="6271894" y="6350"/>
                </a:lnTo>
                <a:lnTo>
                  <a:pt x="6271894" y="6350"/>
                </a:lnTo>
                <a:cubicBezTo>
                  <a:pt x="6337807" y="6350"/>
                  <a:pt x="6391148" y="59689"/>
                  <a:pt x="6391148" y="125475"/>
                </a:cubicBezTo>
                <a:cubicBezTo>
                  <a:pt x="6391148" y="125475"/>
                  <a:pt x="6391148" y="125475"/>
                  <a:pt x="6391148" y="125475"/>
                </a:cubicBezTo>
                <a:lnTo>
                  <a:pt x="6391148" y="125475"/>
                </a:lnTo>
                <a:lnTo>
                  <a:pt x="6391148" y="125475"/>
                </a:lnTo>
                <a:lnTo>
                  <a:pt x="6391148" y="125475"/>
                </a:lnTo>
                <a:lnTo>
                  <a:pt x="6391148" y="304291"/>
                </a:lnTo>
                <a:lnTo>
                  <a:pt x="6391148" y="602233"/>
                </a:lnTo>
                <a:lnTo>
                  <a:pt x="6391148" y="602233"/>
                </a:lnTo>
                <a:cubicBezTo>
                  <a:pt x="6391148" y="668019"/>
                  <a:pt x="6337807" y="721359"/>
                  <a:pt x="6271894" y="721359"/>
                </a:cubicBezTo>
                <a:cubicBezTo>
                  <a:pt x="6271894" y="721359"/>
                  <a:pt x="6271894" y="721359"/>
                  <a:pt x="6271894" y="721359"/>
                </a:cubicBezTo>
                <a:lnTo>
                  <a:pt x="6271894" y="721359"/>
                </a:lnTo>
                <a:lnTo>
                  <a:pt x="2932302" y="721359"/>
                </a:lnTo>
                <a:lnTo>
                  <a:pt x="1449958" y="721359"/>
                </a:lnTo>
                <a:lnTo>
                  <a:pt x="1449958" y="721359"/>
                </a:lnTo>
                <a:lnTo>
                  <a:pt x="580898" y="721359"/>
                </a:lnTo>
                <a:lnTo>
                  <a:pt x="580898" y="721359"/>
                </a:lnTo>
                <a:cubicBezTo>
                  <a:pt x="515111" y="721359"/>
                  <a:pt x="461772" y="668019"/>
                  <a:pt x="461772" y="602233"/>
                </a:cubicBezTo>
                <a:cubicBezTo>
                  <a:pt x="461772" y="602233"/>
                  <a:pt x="461772" y="602233"/>
                  <a:pt x="461772" y="602233"/>
                </a:cubicBezTo>
                <a:lnTo>
                  <a:pt x="461772" y="602233"/>
                </a:lnTo>
                <a:lnTo>
                  <a:pt x="461772" y="304291"/>
                </a:lnTo>
                <a:lnTo>
                  <a:pt x="6350" y="57403"/>
                </a:lnTo>
                <a:lnTo>
                  <a:pt x="461772" y="125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43125" y="5821375"/>
            <a:ext cx="5500751" cy="431800"/>
          </a:xfrm>
          <a:custGeom>
            <a:avLst/>
            <a:gdLst>
              <a:gd name="connsiteX0" fmla="*/ 0 w 5500751"/>
              <a:gd name="connsiteY0" fmla="*/ 71970 h 431800"/>
              <a:gd name="connsiteX1" fmla="*/ 72008 w 5500751"/>
              <a:gd name="connsiteY1" fmla="*/ 0 h 431800"/>
              <a:gd name="connsiteX2" fmla="*/ 72008 w 5500751"/>
              <a:gd name="connsiteY2" fmla="*/ 0 h 431800"/>
              <a:gd name="connsiteX3" fmla="*/ 72008 w 5500751"/>
              <a:gd name="connsiteY3" fmla="*/ 0 h 431800"/>
              <a:gd name="connsiteX4" fmla="*/ 5428742 w 5500751"/>
              <a:gd name="connsiteY4" fmla="*/ 0 h 431800"/>
              <a:gd name="connsiteX5" fmla="*/ 5428742 w 5500751"/>
              <a:gd name="connsiteY5" fmla="*/ 0 h 431800"/>
              <a:gd name="connsiteX6" fmla="*/ 5500751 w 5500751"/>
              <a:gd name="connsiteY6" fmla="*/ 71970 h 431800"/>
              <a:gd name="connsiteX7" fmla="*/ 5500751 w 5500751"/>
              <a:gd name="connsiteY7" fmla="*/ 71970 h 431800"/>
              <a:gd name="connsiteX8" fmla="*/ 5500751 w 5500751"/>
              <a:gd name="connsiteY8" fmla="*/ 71970 h 431800"/>
              <a:gd name="connsiteX9" fmla="*/ 5500751 w 5500751"/>
              <a:gd name="connsiteY9" fmla="*/ 359829 h 431800"/>
              <a:gd name="connsiteX10" fmla="*/ 5500751 w 5500751"/>
              <a:gd name="connsiteY10" fmla="*/ 359829 h 431800"/>
              <a:gd name="connsiteX11" fmla="*/ 5428742 w 5500751"/>
              <a:gd name="connsiteY11" fmla="*/ 431800 h 431800"/>
              <a:gd name="connsiteX12" fmla="*/ 5428742 w 5500751"/>
              <a:gd name="connsiteY12" fmla="*/ 431800 h 431800"/>
              <a:gd name="connsiteX13" fmla="*/ 5428742 w 5500751"/>
              <a:gd name="connsiteY13" fmla="*/ 431800 h 431800"/>
              <a:gd name="connsiteX14" fmla="*/ 72008 w 5500751"/>
              <a:gd name="connsiteY14" fmla="*/ 431800 h 431800"/>
              <a:gd name="connsiteX15" fmla="*/ 72008 w 5500751"/>
              <a:gd name="connsiteY15" fmla="*/ 431800 h 431800"/>
              <a:gd name="connsiteX16" fmla="*/ 0 w 5500751"/>
              <a:gd name="connsiteY16" fmla="*/ 359829 h 431800"/>
              <a:gd name="connsiteX17" fmla="*/ 0 w 5500751"/>
              <a:gd name="connsiteY17" fmla="*/ 359829 h 431800"/>
              <a:gd name="connsiteX18" fmla="*/ 0 w 5500751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00751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428742" y="0"/>
                </a:lnTo>
                <a:lnTo>
                  <a:pt x="5428742" y="0"/>
                </a:lnTo>
                <a:cubicBezTo>
                  <a:pt x="5468493" y="0"/>
                  <a:pt x="5500751" y="32219"/>
                  <a:pt x="5500751" y="71970"/>
                </a:cubicBezTo>
                <a:cubicBezTo>
                  <a:pt x="5500751" y="71970"/>
                  <a:pt x="5500751" y="71970"/>
                  <a:pt x="5500751" y="71970"/>
                </a:cubicBezTo>
                <a:lnTo>
                  <a:pt x="5500751" y="71970"/>
                </a:lnTo>
                <a:lnTo>
                  <a:pt x="5500751" y="359829"/>
                </a:lnTo>
                <a:lnTo>
                  <a:pt x="5500751" y="359829"/>
                </a:lnTo>
                <a:cubicBezTo>
                  <a:pt x="5500751" y="399579"/>
                  <a:pt x="5468493" y="431800"/>
                  <a:pt x="5428742" y="431800"/>
                </a:cubicBezTo>
                <a:cubicBezTo>
                  <a:pt x="5428742" y="431800"/>
                  <a:pt x="5428742" y="431800"/>
                  <a:pt x="5428742" y="431800"/>
                </a:cubicBezTo>
                <a:lnTo>
                  <a:pt x="5428742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124075" y="5802325"/>
            <a:ext cx="5538851" cy="469900"/>
          </a:xfrm>
          <a:custGeom>
            <a:avLst/>
            <a:gdLst>
              <a:gd name="connsiteX0" fmla="*/ 19050 w 5538851"/>
              <a:gd name="connsiteY0" fmla="*/ 91020 h 469900"/>
              <a:gd name="connsiteX1" fmla="*/ 91058 w 5538851"/>
              <a:gd name="connsiteY1" fmla="*/ 19050 h 469900"/>
              <a:gd name="connsiteX2" fmla="*/ 91058 w 5538851"/>
              <a:gd name="connsiteY2" fmla="*/ 19050 h 469900"/>
              <a:gd name="connsiteX3" fmla="*/ 91058 w 5538851"/>
              <a:gd name="connsiteY3" fmla="*/ 19050 h 469900"/>
              <a:gd name="connsiteX4" fmla="*/ 5447792 w 5538851"/>
              <a:gd name="connsiteY4" fmla="*/ 19050 h 469900"/>
              <a:gd name="connsiteX5" fmla="*/ 5447792 w 5538851"/>
              <a:gd name="connsiteY5" fmla="*/ 19050 h 469900"/>
              <a:gd name="connsiteX6" fmla="*/ 5519801 w 5538851"/>
              <a:gd name="connsiteY6" fmla="*/ 91020 h 469900"/>
              <a:gd name="connsiteX7" fmla="*/ 5519801 w 5538851"/>
              <a:gd name="connsiteY7" fmla="*/ 91020 h 469900"/>
              <a:gd name="connsiteX8" fmla="*/ 5519801 w 5538851"/>
              <a:gd name="connsiteY8" fmla="*/ 91020 h 469900"/>
              <a:gd name="connsiteX9" fmla="*/ 5519801 w 5538851"/>
              <a:gd name="connsiteY9" fmla="*/ 378879 h 469900"/>
              <a:gd name="connsiteX10" fmla="*/ 5519801 w 5538851"/>
              <a:gd name="connsiteY10" fmla="*/ 378879 h 469900"/>
              <a:gd name="connsiteX11" fmla="*/ 5447792 w 5538851"/>
              <a:gd name="connsiteY11" fmla="*/ 450850 h 469900"/>
              <a:gd name="connsiteX12" fmla="*/ 5447792 w 5538851"/>
              <a:gd name="connsiteY12" fmla="*/ 450850 h 469900"/>
              <a:gd name="connsiteX13" fmla="*/ 5447792 w 5538851"/>
              <a:gd name="connsiteY13" fmla="*/ 450850 h 469900"/>
              <a:gd name="connsiteX14" fmla="*/ 91058 w 5538851"/>
              <a:gd name="connsiteY14" fmla="*/ 450850 h 469900"/>
              <a:gd name="connsiteX15" fmla="*/ 91058 w 5538851"/>
              <a:gd name="connsiteY15" fmla="*/ 450850 h 469900"/>
              <a:gd name="connsiteX16" fmla="*/ 19050 w 5538851"/>
              <a:gd name="connsiteY16" fmla="*/ 378879 h 469900"/>
              <a:gd name="connsiteX17" fmla="*/ 19050 w 5538851"/>
              <a:gd name="connsiteY17" fmla="*/ 378879 h 469900"/>
              <a:gd name="connsiteX18" fmla="*/ 19050 w 5538851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38851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447792" y="19050"/>
                </a:lnTo>
                <a:lnTo>
                  <a:pt x="5447792" y="19050"/>
                </a:lnTo>
                <a:cubicBezTo>
                  <a:pt x="5487543" y="19050"/>
                  <a:pt x="5519801" y="51269"/>
                  <a:pt x="5519801" y="91020"/>
                </a:cubicBezTo>
                <a:cubicBezTo>
                  <a:pt x="5519801" y="91020"/>
                  <a:pt x="5519801" y="91020"/>
                  <a:pt x="5519801" y="91020"/>
                </a:cubicBezTo>
                <a:lnTo>
                  <a:pt x="5519801" y="91020"/>
                </a:lnTo>
                <a:lnTo>
                  <a:pt x="5519801" y="378879"/>
                </a:lnTo>
                <a:lnTo>
                  <a:pt x="5519801" y="378879"/>
                </a:lnTo>
                <a:cubicBezTo>
                  <a:pt x="5519801" y="418629"/>
                  <a:pt x="5487543" y="450850"/>
                  <a:pt x="5447792" y="450850"/>
                </a:cubicBezTo>
                <a:cubicBezTo>
                  <a:pt x="5447792" y="450850"/>
                  <a:pt x="5447792" y="450850"/>
                  <a:pt x="5447792" y="450850"/>
                </a:cubicBezTo>
                <a:lnTo>
                  <a:pt x="5447792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43836" y="3836161"/>
            <a:ext cx="6500876" cy="1481328"/>
          </a:xfrm>
          <a:custGeom>
            <a:avLst/>
            <a:gdLst>
              <a:gd name="connsiteX0" fmla="*/ 0 w 6500876"/>
              <a:gd name="connsiteY0" fmla="*/ 246888 h 1481328"/>
              <a:gd name="connsiteX1" fmla="*/ 246888 w 6500876"/>
              <a:gd name="connsiteY1" fmla="*/ 0 h 1481328"/>
              <a:gd name="connsiteX2" fmla="*/ 246888 w 6500876"/>
              <a:gd name="connsiteY2" fmla="*/ 0 h 1481328"/>
              <a:gd name="connsiteX3" fmla="*/ 246888 w 6500876"/>
              <a:gd name="connsiteY3" fmla="*/ 0 h 1481328"/>
              <a:gd name="connsiteX4" fmla="*/ 6253988 w 6500876"/>
              <a:gd name="connsiteY4" fmla="*/ 0 h 1481328"/>
              <a:gd name="connsiteX5" fmla="*/ 6253988 w 6500876"/>
              <a:gd name="connsiteY5" fmla="*/ 0 h 1481328"/>
              <a:gd name="connsiteX6" fmla="*/ 6500876 w 6500876"/>
              <a:gd name="connsiteY6" fmla="*/ 246888 h 1481328"/>
              <a:gd name="connsiteX7" fmla="*/ 6500876 w 6500876"/>
              <a:gd name="connsiteY7" fmla="*/ 246888 h 1481328"/>
              <a:gd name="connsiteX8" fmla="*/ 6500876 w 6500876"/>
              <a:gd name="connsiteY8" fmla="*/ 246888 h 1481328"/>
              <a:gd name="connsiteX9" fmla="*/ 6500876 w 6500876"/>
              <a:gd name="connsiteY9" fmla="*/ 1234440 h 1481328"/>
              <a:gd name="connsiteX10" fmla="*/ 6500876 w 6500876"/>
              <a:gd name="connsiteY10" fmla="*/ 1234440 h 1481328"/>
              <a:gd name="connsiteX11" fmla="*/ 6253988 w 6500876"/>
              <a:gd name="connsiteY11" fmla="*/ 1481328 h 1481328"/>
              <a:gd name="connsiteX12" fmla="*/ 6253988 w 6500876"/>
              <a:gd name="connsiteY12" fmla="*/ 1481328 h 1481328"/>
              <a:gd name="connsiteX13" fmla="*/ 6253988 w 6500876"/>
              <a:gd name="connsiteY13" fmla="*/ 1481328 h 1481328"/>
              <a:gd name="connsiteX14" fmla="*/ 246888 w 6500876"/>
              <a:gd name="connsiteY14" fmla="*/ 1481328 h 1481328"/>
              <a:gd name="connsiteX15" fmla="*/ 246888 w 6500876"/>
              <a:gd name="connsiteY15" fmla="*/ 1481328 h 1481328"/>
              <a:gd name="connsiteX16" fmla="*/ 0 w 6500876"/>
              <a:gd name="connsiteY16" fmla="*/ 1234440 h 1481328"/>
              <a:gd name="connsiteX17" fmla="*/ 0 w 6500876"/>
              <a:gd name="connsiteY17" fmla="*/ 1234440 h 1481328"/>
              <a:gd name="connsiteX18" fmla="*/ 0 w 6500876"/>
              <a:gd name="connsiteY18" fmla="*/ 246888 h 14813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00876" h="1481328">
                <a:moveTo>
                  <a:pt x="0" y="246888"/>
                </a:moveTo>
                <a:cubicBezTo>
                  <a:pt x="0" y="110616"/>
                  <a:pt x="110489" y="0"/>
                  <a:pt x="246888" y="0"/>
                </a:cubicBezTo>
                <a:cubicBezTo>
                  <a:pt x="246888" y="0"/>
                  <a:pt x="246888" y="0"/>
                  <a:pt x="246888" y="0"/>
                </a:cubicBezTo>
                <a:lnTo>
                  <a:pt x="246888" y="0"/>
                </a:lnTo>
                <a:lnTo>
                  <a:pt x="6253988" y="0"/>
                </a:lnTo>
                <a:lnTo>
                  <a:pt x="6253988" y="0"/>
                </a:lnTo>
                <a:cubicBezTo>
                  <a:pt x="6390258" y="0"/>
                  <a:pt x="6500876" y="110616"/>
                  <a:pt x="6500876" y="246888"/>
                </a:cubicBezTo>
                <a:cubicBezTo>
                  <a:pt x="6500876" y="246888"/>
                  <a:pt x="6500876" y="246888"/>
                  <a:pt x="6500876" y="246888"/>
                </a:cubicBezTo>
                <a:lnTo>
                  <a:pt x="6500876" y="246888"/>
                </a:lnTo>
                <a:lnTo>
                  <a:pt x="6500876" y="1234440"/>
                </a:lnTo>
                <a:lnTo>
                  <a:pt x="6500876" y="1234440"/>
                </a:lnTo>
                <a:cubicBezTo>
                  <a:pt x="6500876" y="1370710"/>
                  <a:pt x="6390258" y="1481328"/>
                  <a:pt x="6253988" y="1481328"/>
                </a:cubicBezTo>
                <a:cubicBezTo>
                  <a:pt x="6253988" y="1481328"/>
                  <a:pt x="6253988" y="1481328"/>
                  <a:pt x="6253988" y="1481328"/>
                </a:cubicBezTo>
                <a:lnTo>
                  <a:pt x="6253988" y="1481328"/>
                </a:lnTo>
                <a:lnTo>
                  <a:pt x="246888" y="1481328"/>
                </a:lnTo>
                <a:lnTo>
                  <a:pt x="246888" y="1481328"/>
                </a:lnTo>
                <a:cubicBezTo>
                  <a:pt x="110489" y="1481328"/>
                  <a:pt x="0" y="1370710"/>
                  <a:pt x="0" y="1234440"/>
                </a:cubicBezTo>
                <a:cubicBezTo>
                  <a:pt x="0" y="1234440"/>
                  <a:pt x="0" y="1234440"/>
                  <a:pt x="0" y="1234440"/>
                </a:cubicBezTo>
                <a:lnTo>
                  <a:pt x="0" y="246888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34311" y="3826636"/>
            <a:ext cx="6519926" cy="1500378"/>
          </a:xfrm>
          <a:custGeom>
            <a:avLst/>
            <a:gdLst>
              <a:gd name="connsiteX0" fmla="*/ 9525 w 6519926"/>
              <a:gd name="connsiteY0" fmla="*/ 256413 h 1500378"/>
              <a:gd name="connsiteX1" fmla="*/ 256413 w 6519926"/>
              <a:gd name="connsiteY1" fmla="*/ 9525 h 1500378"/>
              <a:gd name="connsiteX2" fmla="*/ 256413 w 6519926"/>
              <a:gd name="connsiteY2" fmla="*/ 9525 h 1500378"/>
              <a:gd name="connsiteX3" fmla="*/ 256413 w 6519926"/>
              <a:gd name="connsiteY3" fmla="*/ 9525 h 1500378"/>
              <a:gd name="connsiteX4" fmla="*/ 6263513 w 6519926"/>
              <a:gd name="connsiteY4" fmla="*/ 9525 h 1500378"/>
              <a:gd name="connsiteX5" fmla="*/ 6263513 w 6519926"/>
              <a:gd name="connsiteY5" fmla="*/ 9525 h 1500378"/>
              <a:gd name="connsiteX6" fmla="*/ 6510401 w 6519926"/>
              <a:gd name="connsiteY6" fmla="*/ 256413 h 1500378"/>
              <a:gd name="connsiteX7" fmla="*/ 6510401 w 6519926"/>
              <a:gd name="connsiteY7" fmla="*/ 256413 h 1500378"/>
              <a:gd name="connsiteX8" fmla="*/ 6510401 w 6519926"/>
              <a:gd name="connsiteY8" fmla="*/ 256413 h 1500378"/>
              <a:gd name="connsiteX9" fmla="*/ 6510401 w 6519926"/>
              <a:gd name="connsiteY9" fmla="*/ 1243965 h 1500378"/>
              <a:gd name="connsiteX10" fmla="*/ 6510401 w 6519926"/>
              <a:gd name="connsiteY10" fmla="*/ 1243965 h 1500378"/>
              <a:gd name="connsiteX11" fmla="*/ 6263513 w 6519926"/>
              <a:gd name="connsiteY11" fmla="*/ 1490853 h 1500378"/>
              <a:gd name="connsiteX12" fmla="*/ 6263513 w 6519926"/>
              <a:gd name="connsiteY12" fmla="*/ 1490853 h 1500378"/>
              <a:gd name="connsiteX13" fmla="*/ 6263513 w 6519926"/>
              <a:gd name="connsiteY13" fmla="*/ 1490853 h 1500378"/>
              <a:gd name="connsiteX14" fmla="*/ 256413 w 6519926"/>
              <a:gd name="connsiteY14" fmla="*/ 1490853 h 1500378"/>
              <a:gd name="connsiteX15" fmla="*/ 256413 w 6519926"/>
              <a:gd name="connsiteY15" fmla="*/ 1490853 h 1500378"/>
              <a:gd name="connsiteX16" fmla="*/ 9525 w 6519926"/>
              <a:gd name="connsiteY16" fmla="*/ 1243965 h 1500378"/>
              <a:gd name="connsiteX17" fmla="*/ 9525 w 6519926"/>
              <a:gd name="connsiteY17" fmla="*/ 1243965 h 1500378"/>
              <a:gd name="connsiteX18" fmla="*/ 9525 w 6519926"/>
              <a:gd name="connsiteY18" fmla="*/ 256413 h 15003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519926" h="1500378">
                <a:moveTo>
                  <a:pt x="9525" y="256413"/>
                </a:moveTo>
                <a:cubicBezTo>
                  <a:pt x="9525" y="120141"/>
                  <a:pt x="120014" y="9525"/>
                  <a:pt x="256413" y="9525"/>
                </a:cubicBezTo>
                <a:cubicBezTo>
                  <a:pt x="256413" y="9525"/>
                  <a:pt x="256413" y="9525"/>
                  <a:pt x="256413" y="9525"/>
                </a:cubicBezTo>
                <a:lnTo>
                  <a:pt x="256413" y="9525"/>
                </a:lnTo>
                <a:lnTo>
                  <a:pt x="6263513" y="9525"/>
                </a:lnTo>
                <a:lnTo>
                  <a:pt x="6263513" y="9525"/>
                </a:lnTo>
                <a:cubicBezTo>
                  <a:pt x="6399783" y="9525"/>
                  <a:pt x="6510401" y="120141"/>
                  <a:pt x="6510401" y="256413"/>
                </a:cubicBezTo>
                <a:cubicBezTo>
                  <a:pt x="6510401" y="256413"/>
                  <a:pt x="6510401" y="256413"/>
                  <a:pt x="6510401" y="256413"/>
                </a:cubicBezTo>
                <a:lnTo>
                  <a:pt x="6510401" y="256413"/>
                </a:lnTo>
                <a:lnTo>
                  <a:pt x="6510401" y="1243965"/>
                </a:lnTo>
                <a:lnTo>
                  <a:pt x="6510401" y="1243965"/>
                </a:lnTo>
                <a:cubicBezTo>
                  <a:pt x="6510401" y="1380235"/>
                  <a:pt x="6399783" y="1490853"/>
                  <a:pt x="6263513" y="1490853"/>
                </a:cubicBezTo>
                <a:cubicBezTo>
                  <a:pt x="6263513" y="1490853"/>
                  <a:pt x="6263513" y="1490853"/>
                  <a:pt x="6263513" y="1490853"/>
                </a:cubicBezTo>
                <a:lnTo>
                  <a:pt x="6263513" y="1490853"/>
                </a:lnTo>
                <a:lnTo>
                  <a:pt x="256413" y="1490853"/>
                </a:lnTo>
                <a:lnTo>
                  <a:pt x="256413" y="1490853"/>
                </a:lnTo>
                <a:cubicBezTo>
                  <a:pt x="120014" y="1490853"/>
                  <a:pt x="9525" y="1380235"/>
                  <a:pt x="9525" y="1243965"/>
                </a:cubicBezTo>
                <a:cubicBezTo>
                  <a:pt x="9525" y="1243965"/>
                  <a:pt x="9525" y="1243965"/>
                  <a:pt x="9525" y="1243965"/>
                </a:cubicBezTo>
                <a:lnTo>
                  <a:pt x="9525" y="25641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49400"/>
            <a:ext cx="7531100" cy="1028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3111500"/>
            <a:ext cx="1206500" cy="520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3700" y="3771900"/>
            <a:ext cx="6654800" cy="16256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0100" y="5765800"/>
            <a:ext cx="56515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使用JDBC编辑新闻-3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231900" y="1716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476500" y="1905000"/>
            <a:ext cx="551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编写完增删改查的方法后，观察几个方法这么写有什么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70000" y="2247661"/>
            <a:ext cx="7258397" cy="4701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弊端？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、将相似功能的代码抽取封装成方法，减少代码冗余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、因为不同的数据库会有不同的实现，对数据库的操作一般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抽取成接口，在以后的开发中可以降低耦合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：编写通用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DAO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升级增删改查功能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73100" algn="l"/>
                <a:tab pos="1206500" algn="l"/>
                <a:tab pos="1866900" algn="l"/>
                <a:tab pos="7188200" algn="l"/>
              </a:tabLst>
            </a:pPr>
            <a:r>
              <a:rPr lang="en-US" altLang="zh-CN" dirty="0" smtClean="0"/>
              <a:t>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1501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0231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78257"/>
            <a:ext cx="3728466" cy="438150"/>
          </a:xfrm>
          <a:custGeom>
            <a:avLst/>
            <a:gdLst>
              <a:gd name="connsiteX0" fmla="*/ 0 w 3728466"/>
              <a:gd name="connsiteY0" fmla="*/ 73037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37 h 438150"/>
              <a:gd name="connsiteX7" fmla="*/ 3728466 w 3728466"/>
              <a:gd name="connsiteY7" fmla="*/ 73037 h 438150"/>
              <a:gd name="connsiteX8" fmla="*/ 3728466 w 3728466"/>
              <a:gd name="connsiteY8" fmla="*/ 73037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702"/>
                  <a:pt x="3728466" y="73037"/>
                </a:cubicBezTo>
                <a:cubicBezTo>
                  <a:pt x="3728466" y="73037"/>
                  <a:pt x="3728466" y="73037"/>
                  <a:pt x="3728466" y="73037"/>
                </a:cubicBezTo>
                <a:lnTo>
                  <a:pt x="3728466" y="73037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60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59207"/>
            <a:ext cx="3766566" cy="476250"/>
          </a:xfrm>
          <a:custGeom>
            <a:avLst/>
            <a:gdLst>
              <a:gd name="connsiteX0" fmla="*/ 19050 w 3766566"/>
              <a:gd name="connsiteY0" fmla="*/ 92087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87 h 476250"/>
              <a:gd name="connsiteX7" fmla="*/ 3747516 w 3766566"/>
              <a:gd name="connsiteY7" fmla="*/ 92087 h 476250"/>
              <a:gd name="connsiteX8" fmla="*/ 3747516 w 3766566"/>
              <a:gd name="connsiteY8" fmla="*/ 92087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52"/>
                  <a:pt x="3747516" y="92087"/>
                </a:cubicBezTo>
                <a:cubicBezTo>
                  <a:pt x="3747516" y="92087"/>
                  <a:pt x="3747516" y="92087"/>
                  <a:pt x="3747516" y="92087"/>
                </a:cubicBezTo>
                <a:lnTo>
                  <a:pt x="3747516" y="92087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510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1214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9050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编写通用的数据库操作类，升级实现新闻信息的查询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463800"/>
            <a:ext cx="365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、增加、修改以及删除功能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022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36322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添加数据库操作类BaseDao，编写通用的打开资源、查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203700"/>
            <a:ext cx="365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询、增删改、关闭资源方法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17600" y="4737100"/>
            <a:ext cx="5003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将NewsDao抽取成接口，编写实现类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32200" y="58293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87702" y="1765935"/>
            <a:ext cx="6384797" cy="715136"/>
          </a:xfrm>
          <a:custGeom>
            <a:avLst/>
            <a:gdLst>
              <a:gd name="connsiteX0" fmla="*/ 455422 w 6384797"/>
              <a:gd name="connsiteY0" fmla="*/ 119125 h 715136"/>
              <a:gd name="connsiteX1" fmla="*/ 574548 w 6384797"/>
              <a:gd name="connsiteY1" fmla="*/ 0 h 715136"/>
              <a:gd name="connsiteX2" fmla="*/ 574548 w 6384797"/>
              <a:gd name="connsiteY2" fmla="*/ 0 h 715136"/>
              <a:gd name="connsiteX3" fmla="*/ 574548 w 6384797"/>
              <a:gd name="connsiteY3" fmla="*/ 0 h 715136"/>
              <a:gd name="connsiteX4" fmla="*/ 1443608 w 6384797"/>
              <a:gd name="connsiteY4" fmla="*/ 0 h 715136"/>
              <a:gd name="connsiteX5" fmla="*/ 1443608 w 6384797"/>
              <a:gd name="connsiteY5" fmla="*/ 0 h 715136"/>
              <a:gd name="connsiteX6" fmla="*/ 2925952 w 6384797"/>
              <a:gd name="connsiteY6" fmla="*/ 0 h 715136"/>
              <a:gd name="connsiteX7" fmla="*/ 6265544 w 6384797"/>
              <a:gd name="connsiteY7" fmla="*/ 0 h 715136"/>
              <a:gd name="connsiteX8" fmla="*/ 6265544 w 6384797"/>
              <a:gd name="connsiteY8" fmla="*/ 0 h 715136"/>
              <a:gd name="connsiteX9" fmla="*/ 6384798 w 6384797"/>
              <a:gd name="connsiteY9" fmla="*/ 119125 h 715136"/>
              <a:gd name="connsiteX10" fmla="*/ 6384798 w 6384797"/>
              <a:gd name="connsiteY10" fmla="*/ 119125 h 715136"/>
              <a:gd name="connsiteX11" fmla="*/ 6384798 w 6384797"/>
              <a:gd name="connsiteY11" fmla="*/ 119125 h 715136"/>
              <a:gd name="connsiteX12" fmla="*/ 6384798 w 6384797"/>
              <a:gd name="connsiteY12" fmla="*/ 119125 h 715136"/>
              <a:gd name="connsiteX13" fmla="*/ 6384798 w 6384797"/>
              <a:gd name="connsiteY13" fmla="*/ 119125 h 715136"/>
              <a:gd name="connsiteX14" fmla="*/ 6384798 w 6384797"/>
              <a:gd name="connsiteY14" fmla="*/ 297941 h 715136"/>
              <a:gd name="connsiteX15" fmla="*/ 6384798 w 6384797"/>
              <a:gd name="connsiteY15" fmla="*/ 595883 h 715136"/>
              <a:gd name="connsiteX16" fmla="*/ 6384798 w 6384797"/>
              <a:gd name="connsiteY16" fmla="*/ 595883 h 715136"/>
              <a:gd name="connsiteX17" fmla="*/ 6265544 w 6384797"/>
              <a:gd name="connsiteY17" fmla="*/ 715136 h 715136"/>
              <a:gd name="connsiteX18" fmla="*/ 6265544 w 6384797"/>
              <a:gd name="connsiteY18" fmla="*/ 715136 h 715136"/>
              <a:gd name="connsiteX19" fmla="*/ 6265544 w 6384797"/>
              <a:gd name="connsiteY19" fmla="*/ 715136 h 715136"/>
              <a:gd name="connsiteX20" fmla="*/ 2925952 w 6384797"/>
              <a:gd name="connsiteY20" fmla="*/ 715136 h 715136"/>
              <a:gd name="connsiteX21" fmla="*/ 1443608 w 6384797"/>
              <a:gd name="connsiteY21" fmla="*/ 715136 h 715136"/>
              <a:gd name="connsiteX22" fmla="*/ 1443608 w 6384797"/>
              <a:gd name="connsiteY22" fmla="*/ 715136 h 715136"/>
              <a:gd name="connsiteX23" fmla="*/ 574548 w 6384797"/>
              <a:gd name="connsiteY23" fmla="*/ 715136 h 715136"/>
              <a:gd name="connsiteX24" fmla="*/ 574548 w 6384797"/>
              <a:gd name="connsiteY24" fmla="*/ 715136 h 715136"/>
              <a:gd name="connsiteX25" fmla="*/ 455422 w 6384797"/>
              <a:gd name="connsiteY25" fmla="*/ 595883 h 715136"/>
              <a:gd name="connsiteX26" fmla="*/ 455422 w 6384797"/>
              <a:gd name="connsiteY26" fmla="*/ 595883 h 715136"/>
              <a:gd name="connsiteX27" fmla="*/ 455422 w 6384797"/>
              <a:gd name="connsiteY27" fmla="*/ 595883 h 715136"/>
              <a:gd name="connsiteX28" fmla="*/ 455422 w 6384797"/>
              <a:gd name="connsiteY28" fmla="*/ 297941 h 715136"/>
              <a:gd name="connsiteX29" fmla="*/ 0 w 6384797"/>
              <a:gd name="connsiteY29" fmla="*/ 51054 h 715136"/>
              <a:gd name="connsiteX30" fmla="*/ 455422 w 6384797"/>
              <a:gd name="connsiteY30" fmla="*/ 119125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84797" h="715136">
                <a:moveTo>
                  <a:pt x="455422" y="119125"/>
                </a:moveTo>
                <a:cubicBezTo>
                  <a:pt x="455422" y="53339"/>
                  <a:pt x="508761" y="0"/>
                  <a:pt x="574548" y="0"/>
                </a:cubicBezTo>
                <a:cubicBezTo>
                  <a:pt x="574548" y="0"/>
                  <a:pt x="574548" y="0"/>
                  <a:pt x="574548" y="0"/>
                </a:cubicBezTo>
                <a:lnTo>
                  <a:pt x="574548" y="0"/>
                </a:lnTo>
                <a:lnTo>
                  <a:pt x="1443608" y="0"/>
                </a:lnTo>
                <a:lnTo>
                  <a:pt x="1443608" y="0"/>
                </a:lnTo>
                <a:lnTo>
                  <a:pt x="2925952" y="0"/>
                </a:lnTo>
                <a:lnTo>
                  <a:pt x="6265544" y="0"/>
                </a:lnTo>
                <a:lnTo>
                  <a:pt x="6265544" y="0"/>
                </a:lnTo>
                <a:cubicBezTo>
                  <a:pt x="6331457" y="0"/>
                  <a:pt x="6384798" y="53339"/>
                  <a:pt x="6384798" y="119125"/>
                </a:cubicBezTo>
                <a:cubicBezTo>
                  <a:pt x="6384798" y="119125"/>
                  <a:pt x="6384798" y="119125"/>
                  <a:pt x="6384798" y="119125"/>
                </a:cubicBezTo>
                <a:lnTo>
                  <a:pt x="6384798" y="119125"/>
                </a:lnTo>
                <a:lnTo>
                  <a:pt x="6384798" y="119125"/>
                </a:lnTo>
                <a:lnTo>
                  <a:pt x="6384798" y="119125"/>
                </a:lnTo>
                <a:lnTo>
                  <a:pt x="6384798" y="297941"/>
                </a:lnTo>
                <a:lnTo>
                  <a:pt x="6384798" y="595883"/>
                </a:lnTo>
                <a:lnTo>
                  <a:pt x="6384798" y="595883"/>
                </a:lnTo>
                <a:cubicBezTo>
                  <a:pt x="6384798" y="661669"/>
                  <a:pt x="6331457" y="715136"/>
                  <a:pt x="6265544" y="715136"/>
                </a:cubicBezTo>
                <a:cubicBezTo>
                  <a:pt x="6265544" y="715136"/>
                  <a:pt x="6265544" y="715136"/>
                  <a:pt x="6265544" y="715136"/>
                </a:cubicBezTo>
                <a:lnTo>
                  <a:pt x="6265544" y="715136"/>
                </a:lnTo>
                <a:lnTo>
                  <a:pt x="2925952" y="715136"/>
                </a:lnTo>
                <a:lnTo>
                  <a:pt x="1443608" y="715136"/>
                </a:lnTo>
                <a:lnTo>
                  <a:pt x="1443608" y="715136"/>
                </a:lnTo>
                <a:lnTo>
                  <a:pt x="574548" y="715136"/>
                </a:lnTo>
                <a:lnTo>
                  <a:pt x="574548" y="715136"/>
                </a:lnTo>
                <a:cubicBezTo>
                  <a:pt x="508761" y="715136"/>
                  <a:pt x="455422" y="661669"/>
                  <a:pt x="455422" y="595883"/>
                </a:cubicBezTo>
                <a:cubicBezTo>
                  <a:pt x="455422" y="595883"/>
                  <a:pt x="455422" y="595883"/>
                  <a:pt x="455422" y="595883"/>
                </a:cubicBezTo>
                <a:lnTo>
                  <a:pt x="455422" y="595883"/>
                </a:lnTo>
                <a:lnTo>
                  <a:pt x="455422" y="297941"/>
                </a:lnTo>
                <a:lnTo>
                  <a:pt x="0" y="51054"/>
                </a:lnTo>
                <a:lnTo>
                  <a:pt x="455422" y="119125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81352" y="1759585"/>
            <a:ext cx="6397497" cy="727836"/>
          </a:xfrm>
          <a:custGeom>
            <a:avLst/>
            <a:gdLst>
              <a:gd name="connsiteX0" fmla="*/ 461772 w 6397497"/>
              <a:gd name="connsiteY0" fmla="*/ 125475 h 727836"/>
              <a:gd name="connsiteX1" fmla="*/ 580898 w 6397497"/>
              <a:gd name="connsiteY1" fmla="*/ 6350 h 727836"/>
              <a:gd name="connsiteX2" fmla="*/ 580898 w 6397497"/>
              <a:gd name="connsiteY2" fmla="*/ 6350 h 727836"/>
              <a:gd name="connsiteX3" fmla="*/ 580898 w 6397497"/>
              <a:gd name="connsiteY3" fmla="*/ 6350 h 727836"/>
              <a:gd name="connsiteX4" fmla="*/ 1449958 w 6397497"/>
              <a:gd name="connsiteY4" fmla="*/ 6350 h 727836"/>
              <a:gd name="connsiteX5" fmla="*/ 1449958 w 6397497"/>
              <a:gd name="connsiteY5" fmla="*/ 6350 h 727836"/>
              <a:gd name="connsiteX6" fmla="*/ 2932302 w 6397497"/>
              <a:gd name="connsiteY6" fmla="*/ 6350 h 727836"/>
              <a:gd name="connsiteX7" fmla="*/ 6271894 w 6397497"/>
              <a:gd name="connsiteY7" fmla="*/ 6350 h 727836"/>
              <a:gd name="connsiteX8" fmla="*/ 6271894 w 6397497"/>
              <a:gd name="connsiteY8" fmla="*/ 6350 h 727836"/>
              <a:gd name="connsiteX9" fmla="*/ 6391148 w 6397497"/>
              <a:gd name="connsiteY9" fmla="*/ 125475 h 727836"/>
              <a:gd name="connsiteX10" fmla="*/ 6391148 w 6397497"/>
              <a:gd name="connsiteY10" fmla="*/ 125475 h 727836"/>
              <a:gd name="connsiteX11" fmla="*/ 6391148 w 6397497"/>
              <a:gd name="connsiteY11" fmla="*/ 125475 h 727836"/>
              <a:gd name="connsiteX12" fmla="*/ 6391148 w 6397497"/>
              <a:gd name="connsiteY12" fmla="*/ 125475 h 727836"/>
              <a:gd name="connsiteX13" fmla="*/ 6391148 w 6397497"/>
              <a:gd name="connsiteY13" fmla="*/ 125475 h 727836"/>
              <a:gd name="connsiteX14" fmla="*/ 6391148 w 6397497"/>
              <a:gd name="connsiteY14" fmla="*/ 304291 h 727836"/>
              <a:gd name="connsiteX15" fmla="*/ 6391148 w 6397497"/>
              <a:gd name="connsiteY15" fmla="*/ 602233 h 727836"/>
              <a:gd name="connsiteX16" fmla="*/ 6391148 w 6397497"/>
              <a:gd name="connsiteY16" fmla="*/ 602233 h 727836"/>
              <a:gd name="connsiteX17" fmla="*/ 6271894 w 6397497"/>
              <a:gd name="connsiteY17" fmla="*/ 721486 h 727836"/>
              <a:gd name="connsiteX18" fmla="*/ 6271894 w 6397497"/>
              <a:gd name="connsiteY18" fmla="*/ 721486 h 727836"/>
              <a:gd name="connsiteX19" fmla="*/ 6271894 w 6397497"/>
              <a:gd name="connsiteY19" fmla="*/ 721486 h 727836"/>
              <a:gd name="connsiteX20" fmla="*/ 2932302 w 6397497"/>
              <a:gd name="connsiteY20" fmla="*/ 721486 h 727836"/>
              <a:gd name="connsiteX21" fmla="*/ 1449958 w 6397497"/>
              <a:gd name="connsiteY21" fmla="*/ 721486 h 727836"/>
              <a:gd name="connsiteX22" fmla="*/ 1449958 w 6397497"/>
              <a:gd name="connsiteY22" fmla="*/ 721486 h 727836"/>
              <a:gd name="connsiteX23" fmla="*/ 580898 w 6397497"/>
              <a:gd name="connsiteY23" fmla="*/ 721486 h 727836"/>
              <a:gd name="connsiteX24" fmla="*/ 580898 w 6397497"/>
              <a:gd name="connsiteY24" fmla="*/ 721486 h 727836"/>
              <a:gd name="connsiteX25" fmla="*/ 461772 w 6397497"/>
              <a:gd name="connsiteY25" fmla="*/ 602233 h 727836"/>
              <a:gd name="connsiteX26" fmla="*/ 461772 w 6397497"/>
              <a:gd name="connsiteY26" fmla="*/ 602233 h 727836"/>
              <a:gd name="connsiteX27" fmla="*/ 461772 w 6397497"/>
              <a:gd name="connsiteY27" fmla="*/ 602233 h 727836"/>
              <a:gd name="connsiteX28" fmla="*/ 461772 w 6397497"/>
              <a:gd name="connsiteY28" fmla="*/ 304291 h 727836"/>
              <a:gd name="connsiteX29" fmla="*/ 6350 w 6397497"/>
              <a:gd name="connsiteY29" fmla="*/ 57404 h 727836"/>
              <a:gd name="connsiteX30" fmla="*/ 461772 w 6397497"/>
              <a:gd name="connsiteY30" fmla="*/ 125475 h 727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397497" h="727836">
                <a:moveTo>
                  <a:pt x="461772" y="125475"/>
                </a:moveTo>
                <a:cubicBezTo>
                  <a:pt x="461772" y="59689"/>
                  <a:pt x="515111" y="6350"/>
                  <a:pt x="580898" y="6350"/>
                </a:cubicBezTo>
                <a:cubicBezTo>
                  <a:pt x="580898" y="6350"/>
                  <a:pt x="580898" y="6350"/>
                  <a:pt x="580898" y="6350"/>
                </a:cubicBezTo>
                <a:lnTo>
                  <a:pt x="580898" y="6350"/>
                </a:lnTo>
                <a:lnTo>
                  <a:pt x="1449958" y="6350"/>
                </a:lnTo>
                <a:lnTo>
                  <a:pt x="1449958" y="6350"/>
                </a:lnTo>
                <a:lnTo>
                  <a:pt x="2932302" y="6350"/>
                </a:lnTo>
                <a:lnTo>
                  <a:pt x="6271894" y="6350"/>
                </a:lnTo>
                <a:lnTo>
                  <a:pt x="6271894" y="6350"/>
                </a:lnTo>
                <a:cubicBezTo>
                  <a:pt x="6337807" y="6350"/>
                  <a:pt x="6391148" y="59689"/>
                  <a:pt x="6391148" y="125475"/>
                </a:cubicBezTo>
                <a:cubicBezTo>
                  <a:pt x="6391148" y="125475"/>
                  <a:pt x="6391148" y="125475"/>
                  <a:pt x="6391148" y="125475"/>
                </a:cubicBezTo>
                <a:lnTo>
                  <a:pt x="6391148" y="125475"/>
                </a:lnTo>
                <a:lnTo>
                  <a:pt x="6391148" y="125475"/>
                </a:lnTo>
                <a:lnTo>
                  <a:pt x="6391148" y="125475"/>
                </a:lnTo>
                <a:lnTo>
                  <a:pt x="6391148" y="304291"/>
                </a:lnTo>
                <a:lnTo>
                  <a:pt x="6391148" y="602233"/>
                </a:lnTo>
                <a:lnTo>
                  <a:pt x="6391148" y="602233"/>
                </a:lnTo>
                <a:cubicBezTo>
                  <a:pt x="6391148" y="668019"/>
                  <a:pt x="6337807" y="721486"/>
                  <a:pt x="6271894" y="721486"/>
                </a:cubicBezTo>
                <a:cubicBezTo>
                  <a:pt x="6271894" y="721486"/>
                  <a:pt x="6271894" y="721486"/>
                  <a:pt x="6271894" y="721486"/>
                </a:cubicBezTo>
                <a:lnTo>
                  <a:pt x="6271894" y="721486"/>
                </a:lnTo>
                <a:lnTo>
                  <a:pt x="2932302" y="721486"/>
                </a:lnTo>
                <a:lnTo>
                  <a:pt x="1449958" y="721486"/>
                </a:lnTo>
                <a:lnTo>
                  <a:pt x="1449958" y="721486"/>
                </a:lnTo>
                <a:lnTo>
                  <a:pt x="580898" y="721486"/>
                </a:lnTo>
                <a:lnTo>
                  <a:pt x="580898" y="721486"/>
                </a:lnTo>
                <a:cubicBezTo>
                  <a:pt x="515111" y="721486"/>
                  <a:pt x="461772" y="668019"/>
                  <a:pt x="461772" y="602233"/>
                </a:cubicBezTo>
                <a:cubicBezTo>
                  <a:pt x="461772" y="602233"/>
                  <a:pt x="461772" y="602233"/>
                  <a:pt x="461772" y="602233"/>
                </a:cubicBezTo>
                <a:lnTo>
                  <a:pt x="461772" y="602233"/>
                </a:lnTo>
                <a:lnTo>
                  <a:pt x="461772" y="304291"/>
                </a:lnTo>
                <a:lnTo>
                  <a:pt x="6350" y="57404"/>
                </a:lnTo>
                <a:lnTo>
                  <a:pt x="461772" y="125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582992"/>
            <a:ext cx="7518400" cy="104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使用Tomcat数据源-1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79500" y="175014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74900" y="1879600"/>
            <a:ext cx="5448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现在我们能够使用</a:t>
            </a: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访问数据库了，这种实现方式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2281904"/>
            <a:ext cx="7809830" cy="4726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是否存在不足呢？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分析</a:t>
            </a:r>
          </a:p>
          <a:p>
            <a:pPr>
              <a:lnSpc>
                <a:spcPts val="34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访问前需要先获取连接</a:t>
            </a:r>
          </a:p>
          <a:p>
            <a:pPr>
              <a:lnSpc>
                <a:spcPts val="34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每次操作结束后，要释放资源</a:t>
            </a:r>
          </a:p>
          <a:p>
            <a:pPr>
              <a:lnSpc>
                <a:spcPts val="34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频繁的连接导致系统的安全性和稳定性差</a:t>
            </a:r>
          </a:p>
          <a:p>
            <a:pPr>
              <a:lnSpc>
                <a:spcPts val="40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解决问题：</a:t>
            </a:r>
          </a:p>
          <a:p>
            <a:pPr>
              <a:lnSpc>
                <a:spcPts val="34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可以使用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数据源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连接池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                <a:tab pos="457200" algn="l"/>
                <a:tab pos="1651000" algn="l"/>
                <a:tab pos="7734300" algn="l"/>
              </a:tabLst>
            </a:pPr>
            <a:r>
              <a:rPr lang="en-US" altLang="zh-CN" dirty="0" smtClean="0"/>
              <a:t>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65150" y="2065401"/>
            <a:ext cx="8078851" cy="25400"/>
          </a:xfrm>
          <a:custGeom>
            <a:avLst/>
            <a:gdLst>
              <a:gd name="connsiteX0" fmla="*/ 6350 w 8078851"/>
              <a:gd name="connsiteY0" fmla="*/ 6350 h 25400"/>
              <a:gd name="connsiteX1" fmla="*/ 8072501 w 807885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8851" h="25400">
                <a:moveTo>
                  <a:pt x="6350" y="6350"/>
                </a:moveTo>
                <a:lnTo>
                  <a:pt x="80725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93712" y="4351273"/>
            <a:ext cx="8078787" cy="25400"/>
          </a:xfrm>
          <a:custGeom>
            <a:avLst/>
            <a:gdLst>
              <a:gd name="connsiteX0" fmla="*/ 6350 w 8078787"/>
              <a:gd name="connsiteY0" fmla="*/ 6350 h 25400"/>
              <a:gd name="connsiteX1" fmla="*/ 8072437 w 807878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78787" h="25400">
                <a:moveTo>
                  <a:pt x="6350" y="6350"/>
                </a:moveTo>
                <a:lnTo>
                  <a:pt x="80724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786251" y="2643123"/>
            <a:ext cx="1428750" cy="408051"/>
          </a:xfrm>
          <a:custGeom>
            <a:avLst/>
            <a:gdLst>
              <a:gd name="connsiteX0" fmla="*/ 0 w 1428750"/>
              <a:gd name="connsiteY0" fmla="*/ 68072 h 408051"/>
              <a:gd name="connsiteX1" fmla="*/ 67945 w 1428750"/>
              <a:gd name="connsiteY1" fmla="*/ 0 h 408051"/>
              <a:gd name="connsiteX2" fmla="*/ 67945 w 1428750"/>
              <a:gd name="connsiteY2" fmla="*/ 0 h 408051"/>
              <a:gd name="connsiteX3" fmla="*/ 67945 w 1428750"/>
              <a:gd name="connsiteY3" fmla="*/ 0 h 408051"/>
              <a:gd name="connsiteX4" fmla="*/ 1360677 w 1428750"/>
              <a:gd name="connsiteY4" fmla="*/ 0 h 408051"/>
              <a:gd name="connsiteX5" fmla="*/ 1360677 w 1428750"/>
              <a:gd name="connsiteY5" fmla="*/ 0 h 408051"/>
              <a:gd name="connsiteX6" fmla="*/ 1428750 w 1428750"/>
              <a:gd name="connsiteY6" fmla="*/ 68072 h 408051"/>
              <a:gd name="connsiteX7" fmla="*/ 1428750 w 1428750"/>
              <a:gd name="connsiteY7" fmla="*/ 68072 h 408051"/>
              <a:gd name="connsiteX8" fmla="*/ 1428750 w 1428750"/>
              <a:gd name="connsiteY8" fmla="*/ 68072 h 408051"/>
              <a:gd name="connsiteX9" fmla="*/ 1428750 w 1428750"/>
              <a:gd name="connsiteY9" fmla="*/ 340105 h 408051"/>
              <a:gd name="connsiteX10" fmla="*/ 1428750 w 1428750"/>
              <a:gd name="connsiteY10" fmla="*/ 340105 h 408051"/>
              <a:gd name="connsiteX11" fmla="*/ 1360677 w 1428750"/>
              <a:gd name="connsiteY11" fmla="*/ 408051 h 408051"/>
              <a:gd name="connsiteX12" fmla="*/ 1360677 w 1428750"/>
              <a:gd name="connsiteY12" fmla="*/ 408051 h 408051"/>
              <a:gd name="connsiteX13" fmla="*/ 1360677 w 1428750"/>
              <a:gd name="connsiteY13" fmla="*/ 408051 h 408051"/>
              <a:gd name="connsiteX14" fmla="*/ 67945 w 1428750"/>
              <a:gd name="connsiteY14" fmla="*/ 408051 h 408051"/>
              <a:gd name="connsiteX15" fmla="*/ 67945 w 1428750"/>
              <a:gd name="connsiteY15" fmla="*/ 408051 h 408051"/>
              <a:gd name="connsiteX16" fmla="*/ 0 w 1428750"/>
              <a:gd name="connsiteY16" fmla="*/ 340105 h 408051"/>
              <a:gd name="connsiteX17" fmla="*/ 0 w 1428750"/>
              <a:gd name="connsiteY17" fmla="*/ 340105 h 408051"/>
              <a:gd name="connsiteX18" fmla="*/ 0 w 1428750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28750" h="408051">
                <a:moveTo>
                  <a:pt x="0" y="68072"/>
                </a:moveTo>
                <a:cubicBezTo>
                  <a:pt x="0" y="30480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360677" y="0"/>
                </a:lnTo>
                <a:lnTo>
                  <a:pt x="1360677" y="0"/>
                </a:lnTo>
                <a:cubicBezTo>
                  <a:pt x="1398270" y="0"/>
                  <a:pt x="1428750" y="30480"/>
                  <a:pt x="1428750" y="68072"/>
                </a:cubicBezTo>
                <a:cubicBezTo>
                  <a:pt x="1428750" y="68072"/>
                  <a:pt x="1428750" y="68072"/>
                  <a:pt x="1428750" y="68072"/>
                </a:cubicBezTo>
                <a:lnTo>
                  <a:pt x="1428750" y="68072"/>
                </a:lnTo>
                <a:lnTo>
                  <a:pt x="1428750" y="340105"/>
                </a:lnTo>
                <a:lnTo>
                  <a:pt x="1428750" y="340105"/>
                </a:lnTo>
                <a:cubicBezTo>
                  <a:pt x="1428750" y="377571"/>
                  <a:pt x="1398270" y="408051"/>
                  <a:pt x="1360677" y="408051"/>
                </a:cubicBezTo>
                <a:cubicBezTo>
                  <a:pt x="1360677" y="408051"/>
                  <a:pt x="1360677" y="408051"/>
                  <a:pt x="1360677" y="408051"/>
                </a:cubicBezTo>
                <a:lnTo>
                  <a:pt x="1360677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773551" y="2630423"/>
            <a:ext cx="1454150" cy="433451"/>
          </a:xfrm>
          <a:custGeom>
            <a:avLst/>
            <a:gdLst>
              <a:gd name="connsiteX0" fmla="*/ 12700 w 1454150"/>
              <a:gd name="connsiteY0" fmla="*/ 80772 h 433451"/>
              <a:gd name="connsiteX1" fmla="*/ 80645 w 1454150"/>
              <a:gd name="connsiteY1" fmla="*/ 12700 h 433451"/>
              <a:gd name="connsiteX2" fmla="*/ 80645 w 1454150"/>
              <a:gd name="connsiteY2" fmla="*/ 12700 h 433451"/>
              <a:gd name="connsiteX3" fmla="*/ 80645 w 1454150"/>
              <a:gd name="connsiteY3" fmla="*/ 12700 h 433451"/>
              <a:gd name="connsiteX4" fmla="*/ 1373377 w 1454150"/>
              <a:gd name="connsiteY4" fmla="*/ 12700 h 433451"/>
              <a:gd name="connsiteX5" fmla="*/ 1373377 w 1454150"/>
              <a:gd name="connsiteY5" fmla="*/ 12700 h 433451"/>
              <a:gd name="connsiteX6" fmla="*/ 1441450 w 1454150"/>
              <a:gd name="connsiteY6" fmla="*/ 80772 h 433451"/>
              <a:gd name="connsiteX7" fmla="*/ 1441450 w 1454150"/>
              <a:gd name="connsiteY7" fmla="*/ 80772 h 433451"/>
              <a:gd name="connsiteX8" fmla="*/ 1441450 w 1454150"/>
              <a:gd name="connsiteY8" fmla="*/ 80772 h 433451"/>
              <a:gd name="connsiteX9" fmla="*/ 1441450 w 1454150"/>
              <a:gd name="connsiteY9" fmla="*/ 352805 h 433451"/>
              <a:gd name="connsiteX10" fmla="*/ 1441450 w 1454150"/>
              <a:gd name="connsiteY10" fmla="*/ 352805 h 433451"/>
              <a:gd name="connsiteX11" fmla="*/ 1373377 w 1454150"/>
              <a:gd name="connsiteY11" fmla="*/ 420751 h 433451"/>
              <a:gd name="connsiteX12" fmla="*/ 1373377 w 1454150"/>
              <a:gd name="connsiteY12" fmla="*/ 420751 h 433451"/>
              <a:gd name="connsiteX13" fmla="*/ 1373377 w 1454150"/>
              <a:gd name="connsiteY13" fmla="*/ 420751 h 433451"/>
              <a:gd name="connsiteX14" fmla="*/ 80645 w 1454150"/>
              <a:gd name="connsiteY14" fmla="*/ 420751 h 433451"/>
              <a:gd name="connsiteX15" fmla="*/ 80645 w 1454150"/>
              <a:gd name="connsiteY15" fmla="*/ 420751 h 433451"/>
              <a:gd name="connsiteX16" fmla="*/ 12700 w 1454150"/>
              <a:gd name="connsiteY16" fmla="*/ 352805 h 433451"/>
              <a:gd name="connsiteX17" fmla="*/ 12700 w 1454150"/>
              <a:gd name="connsiteY17" fmla="*/ 352805 h 433451"/>
              <a:gd name="connsiteX18" fmla="*/ 12700 w 1454150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54150" h="433451">
                <a:moveTo>
                  <a:pt x="12700" y="80772"/>
                </a:moveTo>
                <a:cubicBezTo>
                  <a:pt x="12700" y="43180"/>
                  <a:pt x="43052" y="12700"/>
                  <a:pt x="80645" y="12700"/>
                </a:cubicBezTo>
                <a:cubicBezTo>
                  <a:pt x="80645" y="12700"/>
                  <a:pt x="80645" y="12700"/>
                  <a:pt x="80645" y="12700"/>
                </a:cubicBezTo>
                <a:lnTo>
                  <a:pt x="80645" y="12700"/>
                </a:lnTo>
                <a:lnTo>
                  <a:pt x="1373377" y="12700"/>
                </a:lnTo>
                <a:lnTo>
                  <a:pt x="1373377" y="12700"/>
                </a:lnTo>
                <a:cubicBezTo>
                  <a:pt x="1410970" y="12700"/>
                  <a:pt x="1441450" y="43180"/>
                  <a:pt x="1441450" y="80772"/>
                </a:cubicBezTo>
                <a:cubicBezTo>
                  <a:pt x="1441450" y="80772"/>
                  <a:pt x="1441450" y="80772"/>
                  <a:pt x="1441450" y="80772"/>
                </a:cubicBezTo>
                <a:lnTo>
                  <a:pt x="1441450" y="80772"/>
                </a:lnTo>
                <a:lnTo>
                  <a:pt x="1441450" y="352805"/>
                </a:lnTo>
                <a:lnTo>
                  <a:pt x="1441450" y="352805"/>
                </a:lnTo>
                <a:cubicBezTo>
                  <a:pt x="1441450" y="390271"/>
                  <a:pt x="1410970" y="420751"/>
                  <a:pt x="1373377" y="420751"/>
                </a:cubicBezTo>
                <a:cubicBezTo>
                  <a:pt x="1373377" y="420751"/>
                  <a:pt x="1373377" y="420751"/>
                  <a:pt x="1373377" y="420751"/>
                </a:cubicBezTo>
                <a:lnTo>
                  <a:pt x="1373377" y="420751"/>
                </a:lnTo>
                <a:lnTo>
                  <a:pt x="80645" y="420751"/>
                </a:lnTo>
                <a:lnTo>
                  <a:pt x="80645" y="420751"/>
                </a:lnTo>
                <a:cubicBezTo>
                  <a:pt x="43052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42937" y="1928876"/>
            <a:ext cx="2214562" cy="407923"/>
          </a:xfrm>
          <a:custGeom>
            <a:avLst/>
            <a:gdLst>
              <a:gd name="connsiteX0" fmla="*/ 0 w 2214562"/>
              <a:gd name="connsiteY0" fmla="*/ 67944 h 407923"/>
              <a:gd name="connsiteX1" fmla="*/ 67995 w 2214562"/>
              <a:gd name="connsiteY1" fmla="*/ 0 h 407923"/>
              <a:gd name="connsiteX2" fmla="*/ 67995 w 2214562"/>
              <a:gd name="connsiteY2" fmla="*/ 0 h 407923"/>
              <a:gd name="connsiteX3" fmla="*/ 67995 w 2214562"/>
              <a:gd name="connsiteY3" fmla="*/ 0 h 407923"/>
              <a:gd name="connsiteX4" fmla="*/ 2146617 w 2214562"/>
              <a:gd name="connsiteY4" fmla="*/ 0 h 407923"/>
              <a:gd name="connsiteX5" fmla="*/ 2146617 w 2214562"/>
              <a:gd name="connsiteY5" fmla="*/ 0 h 407923"/>
              <a:gd name="connsiteX6" fmla="*/ 2214562 w 2214562"/>
              <a:gd name="connsiteY6" fmla="*/ 67944 h 407923"/>
              <a:gd name="connsiteX7" fmla="*/ 2214562 w 2214562"/>
              <a:gd name="connsiteY7" fmla="*/ 67944 h 407923"/>
              <a:gd name="connsiteX8" fmla="*/ 2214562 w 2214562"/>
              <a:gd name="connsiteY8" fmla="*/ 67944 h 407923"/>
              <a:gd name="connsiteX9" fmla="*/ 2214562 w 2214562"/>
              <a:gd name="connsiteY9" fmla="*/ 339978 h 407923"/>
              <a:gd name="connsiteX10" fmla="*/ 2214562 w 2214562"/>
              <a:gd name="connsiteY10" fmla="*/ 339978 h 407923"/>
              <a:gd name="connsiteX11" fmla="*/ 2146617 w 2214562"/>
              <a:gd name="connsiteY11" fmla="*/ 407923 h 407923"/>
              <a:gd name="connsiteX12" fmla="*/ 2146617 w 2214562"/>
              <a:gd name="connsiteY12" fmla="*/ 407923 h 407923"/>
              <a:gd name="connsiteX13" fmla="*/ 2146617 w 2214562"/>
              <a:gd name="connsiteY13" fmla="*/ 407923 h 407923"/>
              <a:gd name="connsiteX14" fmla="*/ 67995 w 2214562"/>
              <a:gd name="connsiteY14" fmla="*/ 407923 h 407923"/>
              <a:gd name="connsiteX15" fmla="*/ 67995 w 2214562"/>
              <a:gd name="connsiteY15" fmla="*/ 407923 h 407923"/>
              <a:gd name="connsiteX16" fmla="*/ 0 w 2214562"/>
              <a:gd name="connsiteY16" fmla="*/ 339978 h 407923"/>
              <a:gd name="connsiteX17" fmla="*/ 0 w 2214562"/>
              <a:gd name="connsiteY17" fmla="*/ 339978 h 407923"/>
              <a:gd name="connsiteX18" fmla="*/ 0 w 2214562"/>
              <a:gd name="connsiteY18" fmla="*/ 67944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14562" h="407923">
                <a:moveTo>
                  <a:pt x="0" y="67944"/>
                </a:moveTo>
                <a:cubicBezTo>
                  <a:pt x="0" y="30352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2146617" y="0"/>
                </a:lnTo>
                <a:lnTo>
                  <a:pt x="2146617" y="0"/>
                </a:lnTo>
                <a:cubicBezTo>
                  <a:pt x="2184082" y="0"/>
                  <a:pt x="2214562" y="30352"/>
                  <a:pt x="2214562" y="67944"/>
                </a:cubicBezTo>
                <a:cubicBezTo>
                  <a:pt x="2214562" y="67944"/>
                  <a:pt x="2214562" y="67944"/>
                  <a:pt x="2214562" y="67944"/>
                </a:cubicBezTo>
                <a:lnTo>
                  <a:pt x="2214562" y="67944"/>
                </a:lnTo>
                <a:lnTo>
                  <a:pt x="2214562" y="339978"/>
                </a:lnTo>
                <a:lnTo>
                  <a:pt x="2214562" y="339978"/>
                </a:lnTo>
                <a:cubicBezTo>
                  <a:pt x="2214562" y="377444"/>
                  <a:pt x="2184082" y="407923"/>
                  <a:pt x="2146617" y="407923"/>
                </a:cubicBezTo>
                <a:cubicBezTo>
                  <a:pt x="2146617" y="407923"/>
                  <a:pt x="2146617" y="407923"/>
                  <a:pt x="2146617" y="407923"/>
                </a:cubicBezTo>
                <a:lnTo>
                  <a:pt x="2146617" y="407923"/>
                </a:lnTo>
                <a:lnTo>
                  <a:pt x="67995" y="407923"/>
                </a:lnTo>
                <a:lnTo>
                  <a:pt x="67995" y="407923"/>
                </a:lnTo>
                <a:cubicBezTo>
                  <a:pt x="30441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4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30237" y="1916176"/>
            <a:ext cx="2239962" cy="433323"/>
          </a:xfrm>
          <a:custGeom>
            <a:avLst/>
            <a:gdLst>
              <a:gd name="connsiteX0" fmla="*/ 12700 w 2239962"/>
              <a:gd name="connsiteY0" fmla="*/ 80644 h 433323"/>
              <a:gd name="connsiteX1" fmla="*/ 80695 w 2239962"/>
              <a:gd name="connsiteY1" fmla="*/ 12700 h 433323"/>
              <a:gd name="connsiteX2" fmla="*/ 80695 w 2239962"/>
              <a:gd name="connsiteY2" fmla="*/ 12700 h 433323"/>
              <a:gd name="connsiteX3" fmla="*/ 80695 w 2239962"/>
              <a:gd name="connsiteY3" fmla="*/ 12700 h 433323"/>
              <a:gd name="connsiteX4" fmla="*/ 2159317 w 2239962"/>
              <a:gd name="connsiteY4" fmla="*/ 12700 h 433323"/>
              <a:gd name="connsiteX5" fmla="*/ 2159317 w 2239962"/>
              <a:gd name="connsiteY5" fmla="*/ 12700 h 433323"/>
              <a:gd name="connsiteX6" fmla="*/ 2227262 w 2239962"/>
              <a:gd name="connsiteY6" fmla="*/ 80644 h 433323"/>
              <a:gd name="connsiteX7" fmla="*/ 2227262 w 2239962"/>
              <a:gd name="connsiteY7" fmla="*/ 80644 h 433323"/>
              <a:gd name="connsiteX8" fmla="*/ 2227262 w 2239962"/>
              <a:gd name="connsiteY8" fmla="*/ 80644 h 433323"/>
              <a:gd name="connsiteX9" fmla="*/ 2227262 w 2239962"/>
              <a:gd name="connsiteY9" fmla="*/ 352678 h 433323"/>
              <a:gd name="connsiteX10" fmla="*/ 2227262 w 2239962"/>
              <a:gd name="connsiteY10" fmla="*/ 352678 h 433323"/>
              <a:gd name="connsiteX11" fmla="*/ 2159317 w 2239962"/>
              <a:gd name="connsiteY11" fmla="*/ 420623 h 433323"/>
              <a:gd name="connsiteX12" fmla="*/ 2159317 w 2239962"/>
              <a:gd name="connsiteY12" fmla="*/ 420623 h 433323"/>
              <a:gd name="connsiteX13" fmla="*/ 2159317 w 2239962"/>
              <a:gd name="connsiteY13" fmla="*/ 420623 h 433323"/>
              <a:gd name="connsiteX14" fmla="*/ 80695 w 2239962"/>
              <a:gd name="connsiteY14" fmla="*/ 420623 h 433323"/>
              <a:gd name="connsiteX15" fmla="*/ 80695 w 2239962"/>
              <a:gd name="connsiteY15" fmla="*/ 420623 h 433323"/>
              <a:gd name="connsiteX16" fmla="*/ 12700 w 2239962"/>
              <a:gd name="connsiteY16" fmla="*/ 352678 h 433323"/>
              <a:gd name="connsiteX17" fmla="*/ 12700 w 2239962"/>
              <a:gd name="connsiteY17" fmla="*/ 352678 h 433323"/>
              <a:gd name="connsiteX18" fmla="*/ 12700 w 2239962"/>
              <a:gd name="connsiteY18" fmla="*/ 80644 h 433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39962" h="433323">
                <a:moveTo>
                  <a:pt x="12700" y="80644"/>
                </a:moveTo>
                <a:cubicBezTo>
                  <a:pt x="12700" y="43052"/>
                  <a:pt x="43141" y="12700"/>
                  <a:pt x="80695" y="12700"/>
                </a:cubicBezTo>
                <a:cubicBezTo>
                  <a:pt x="80695" y="12700"/>
                  <a:pt x="80695" y="12700"/>
                  <a:pt x="80695" y="12700"/>
                </a:cubicBezTo>
                <a:lnTo>
                  <a:pt x="80695" y="12700"/>
                </a:lnTo>
                <a:lnTo>
                  <a:pt x="2159317" y="12700"/>
                </a:lnTo>
                <a:lnTo>
                  <a:pt x="2159317" y="12700"/>
                </a:lnTo>
                <a:cubicBezTo>
                  <a:pt x="2196782" y="12700"/>
                  <a:pt x="2227262" y="43052"/>
                  <a:pt x="2227262" y="80644"/>
                </a:cubicBezTo>
                <a:cubicBezTo>
                  <a:pt x="2227262" y="80644"/>
                  <a:pt x="2227262" y="80644"/>
                  <a:pt x="2227262" y="80644"/>
                </a:cubicBezTo>
                <a:lnTo>
                  <a:pt x="2227262" y="80644"/>
                </a:lnTo>
                <a:lnTo>
                  <a:pt x="2227262" y="352678"/>
                </a:lnTo>
                <a:lnTo>
                  <a:pt x="2227262" y="352678"/>
                </a:lnTo>
                <a:cubicBezTo>
                  <a:pt x="2227262" y="390144"/>
                  <a:pt x="2196782" y="420623"/>
                  <a:pt x="2159317" y="420623"/>
                </a:cubicBezTo>
                <a:cubicBezTo>
                  <a:pt x="2159317" y="420623"/>
                  <a:pt x="2159317" y="420623"/>
                  <a:pt x="2159317" y="420623"/>
                </a:cubicBezTo>
                <a:lnTo>
                  <a:pt x="2159317" y="420623"/>
                </a:lnTo>
                <a:lnTo>
                  <a:pt x="80695" y="420623"/>
                </a:lnTo>
                <a:lnTo>
                  <a:pt x="80695" y="420623"/>
                </a:lnTo>
                <a:cubicBezTo>
                  <a:pt x="43141" y="420623"/>
                  <a:pt x="12700" y="390144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4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42937" y="4143375"/>
            <a:ext cx="2214562" cy="407923"/>
          </a:xfrm>
          <a:custGeom>
            <a:avLst/>
            <a:gdLst>
              <a:gd name="connsiteX0" fmla="*/ 0 w 2214562"/>
              <a:gd name="connsiteY0" fmla="*/ 67945 h 407923"/>
              <a:gd name="connsiteX1" fmla="*/ 67995 w 2214562"/>
              <a:gd name="connsiteY1" fmla="*/ 0 h 407923"/>
              <a:gd name="connsiteX2" fmla="*/ 67995 w 2214562"/>
              <a:gd name="connsiteY2" fmla="*/ 0 h 407923"/>
              <a:gd name="connsiteX3" fmla="*/ 67995 w 2214562"/>
              <a:gd name="connsiteY3" fmla="*/ 0 h 407923"/>
              <a:gd name="connsiteX4" fmla="*/ 2146617 w 2214562"/>
              <a:gd name="connsiteY4" fmla="*/ 0 h 407923"/>
              <a:gd name="connsiteX5" fmla="*/ 2146617 w 2214562"/>
              <a:gd name="connsiteY5" fmla="*/ 0 h 407923"/>
              <a:gd name="connsiteX6" fmla="*/ 2214562 w 2214562"/>
              <a:gd name="connsiteY6" fmla="*/ 67945 h 407923"/>
              <a:gd name="connsiteX7" fmla="*/ 2214562 w 2214562"/>
              <a:gd name="connsiteY7" fmla="*/ 67945 h 407923"/>
              <a:gd name="connsiteX8" fmla="*/ 2214562 w 2214562"/>
              <a:gd name="connsiteY8" fmla="*/ 67945 h 407923"/>
              <a:gd name="connsiteX9" fmla="*/ 2214562 w 2214562"/>
              <a:gd name="connsiteY9" fmla="*/ 339978 h 407923"/>
              <a:gd name="connsiteX10" fmla="*/ 2214562 w 2214562"/>
              <a:gd name="connsiteY10" fmla="*/ 339978 h 407923"/>
              <a:gd name="connsiteX11" fmla="*/ 2146617 w 2214562"/>
              <a:gd name="connsiteY11" fmla="*/ 407923 h 407923"/>
              <a:gd name="connsiteX12" fmla="*/ 2146617 w 2214562"/>
              <a:gd name="connsiteY12" fmla="*/ 407923 h 407923"/>
              <a:gd name="connsiteX13" fmla="*/ 2146617 w 2214562"/>
              <a:gd name="connsiteY13" fmla="*/ 407923 h 407923"/>
              <a:gd name="connsiteX14" fmla="*/ 67995 w 2214562"/>
              <a:gd name="connsiteY14" fmla="*/ 407923 h 407923"/>
              <a:gd name="connsiteX15" fmla="*/ 67995 w 2214562"/>
              <a:gd name="connsiteY15" fmla="*/ 407923 h 407923"/>
              <a:gd name="connsiteX16" fmla="*/ 0 w 2214562"/>
              <a:gd name="connsiteY16" fmla="*/ 339978 h 407923"/>
              <a:gd name="connsiteX17" fmla="*/ 0 w 2214562"/>
              <a:gd name="connsiteY17" fmla="*/ 339978 h 407923"/>
              <a:gd name="connsiteX18" fmla="*/ 0 w 2214562"/>
              <a:gd name="connsiteY18" fmla="*/ 67945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14562" h="407923">
                <a:moveTo>
                  <a:pt x="0" y="67945"/>
                </a:moveTo>
                <a:cubicBezTo>
                  <a:pt x="0" y="30479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2146617" y="0"/>
                </a:lnTo>
                <a:lnTo>
                  <a:pt x="2146617" y="0"/>
                </a:lnTo>
                <a:cubicBezTo>
                  <a:pt x="2184082" y="0"/>
                  <a:pt x="2214562" y="30479"/>
                  <a:pt x="2214562" y="67945"/>
                </a:cubicBezTo>
                <a:cubicBezTo>
                  <a:pt x="2214562" y="67945"/>
                  <a:pt x="2214562" y="67945"/>
                  <a:pt x="2214562" y="67945"/>
                </a:cubicBezTo>
                <a:lnTo>
                  <a:pt x="2214562" y="67945"/>
                </a:lnTo>
                <a:lnTo>
                  <a:pt x="2214562" y="339978"/>
                </a:lnTo>
                <a:lnTo>
                  <a:pt x="2214562" y="339978"/>
                </a:lnTo>
                <a:cubicBezTo>
                  <a:pt x="2214562" y="377571"/>
                  <a:pt x="2184082" y="407923"/>
                  <a:pt x="2146617" y="407923"/>
                </a:cubicBezTo>
                <a:cubicBezTo>
                  <a:pt x="2146617" y="407923"/>
                  <a:pt x="2146617" y="407923"/>
                  <a:pt x="2146617" y="407923"/>
                </a:cubicBezTo>
                <a:lnTo>
                  <a:pt x="2146617" y="407923"/>
                </a:lnTo>
                <a:lnTo>
                  <a:pt x="67995" y="407923"/>
                </a:lnTo>
                <a:lnTo>
                  <a:pt x="67995" y="407923"/>
                </a:lnTo>
                <a:cubicBezTo>
                  <a:pt x="30441" y="407923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30237" y="4130675"/>
            <a:ext cx="2239962" cy="433323"/>
          </a:xfrm>
          <a:custGeom>
            <a:avLst/>
            <a:gdLst>
              <a:gd name="connsiteX0" fmla="*/ 12700 w 2239962"/>
              <a:gd name="connsiteY0" fmla="*/ 80645 h 433323"/>
              <a:gd name="connsiteX1" fmla="*/ 80695 w 2239962"/>
              <a:gd name="connsiteY1" fmla="*/ 12700 h 433323"/>
              <a:gd name="connsiteX2" fmla="*/ 80695 w 2239962"/>
              <a:gd name="connsiteY2" fmla="*/ 12700 h 433323"/>
              <a:gd name="connsiteX3" fmla="*/ 80695 w 2239962"/>
              <a:gd name="connsiteY3" fmla="*/ 12700 h 433323"/>
              <a:gd name="connsiteX4" fmla="*/ 2159317 w 2239962"/>
              <a:gd name="connsiteY4" fmla="*/ 12700 h 433323"/>
              <a:gd name="connsiteX5" fmla="*/ 2159317 w 2239962"/>
              <a:gd name="connsiteY5" fmla="*/ 12700 h 433323"/>
              <a:gd name="connsiteX6" fmla="*/ 2227262 w 2239962"/>
              <a:gd name="connsiteY6" fmla="*/ 80645 h 433323"/>
              <a:gd name="connsiteX7" fmla="*/ 2227262 w 2239962"/>
              <a:gd name="connsiteY7" fmla="*/ 80645 h 433323"/>
              <a:gd name="connsiteX8" fmla="*/ 2227262 w 2239962"/>
              <a:gd name="connsiteY8" fmla="*/ 80645 h 433323"/>
              <a:gd name="connsiteX9" fmla="*/ 2227262 w 2239962"/>
              <a:gd name="connsiteY9" fmla="*/ 352678 h 433323"/>
              <a:gd name="connsiteX10" fmla="*/ 2227262 w 2239962"/>
              <a:gd name="connsiteY10" fmla="*/ 352678 h 433323"/>
              <a:gd name="connsiteX11" fmla="*/ 2159317 w 2239962"/>
              <a:gd name="connsiteY11" fmla="*/ 420623 h 433323"/>
              <a:gd name="connsiteX12" fmla="*/ 2159317 w 2239962"/>
              <a:gd name="connsiteY12" fmla="*/ 420623 h 433323"/>
              <a:gd name="connsiteX13" fmla="*/ 2159317 w 2239962"/>
              <a:gd name="connsiteY13" fmla="*/ 420623 h 433323"/>
              <a:gd name="connsiteX14" fmla="*/ 80695 w 2239962"/>
              <a:gd name="connsiteY14" fmla="*/ 420623 h 433323"/>
              <a:gd name="connsiteX15" fmla="*/ 80695 w 2239962"/>
              <a:gd name="connsiteY15" fmla="*/ 420623 h 433323"/>
              <a:gd name="connsiteX16" fmla="*/ 12700 w 2239962"/>
              <a:gd name="connsiteY16" fmla="*/ 352678 h 433323"/>
              <a:gd name="connsiteX17" fmla="*/ 12700 w 2239962"/>
              <a:gd name="connsiteY17" fmla="*/ 352678 h 433323"/>
              <a:gd name="connsiteX18" fmla="*/ 12700 w 2239962"/>
              <a:gd name="connsiteY18" fmla="*/ 80645 h 433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239962" h="433323">
                <a:moveTo>
                  <a:pt x="12700" y="80645"/>
                </a:moveTo>
                <a:cubicBezTo>
                  <a:pt x="12700" y="43179"/>
                  <a:pt x="43141" y="12700"/>
                  <a:pt x="80695" y="12700"/>
                </a:cubicBezTo>
                <a:cubicBezTo>
                  <a:pt x="80695" y="12700"/>
                  <a:pt x="80695" y="12700"/>
                  <a:pt x="80695" y="12700"/>
                </a:cubicBezTo>
                <a:lnTo>
                  <a:pt x="80695" y="12700"/>
                </a:lnTo>
                <a:lnTo>
                  <a:pt x="2159317" y="12700"/>
                </a:lnTo>
                <a:lnTo>
                  <a:pt x="2159317" y="12700"/>
                </a:lnTo>
                <a:cubicBezTo>
                  <a:pt x="2196782" y="12700"/>
                  <a:pt x="2227262" y="43179"/>
                  <a:pt x="2227262" y="80645"/>
                </a:cubicBezTo>
                <a:cubicBezTo>
                  <a:pt x="2227262" y="80645"/>
                  <a:pt x="2227262" y="80645"/>
                  <a:pt x="2227262" y="80645"/>
                </a:cubicBezTo>
                <a:lnTo>
                  <a:pt x="2227262" y="80645"/>
                </a:lnTo>
                <a:lnTo>
                  <a:pt x="2227262" y="352678"/>
                </a:lnTo>
                <a:lnTo>
                  <a:pt x="2227262" y="352678"/>
                </a:lnTo>
                <a:cubicBezTo>
                  <a:pt x="2227262" y="390271"/>
                  <a:pt x="2196782" y="420623"/>
                  <a:pt x="2159317" y="420623"/>
                </a:cubicBezTo>
                <a:cubicBezTo>
                  <a:pt x="2159317" y="420623"/>
                  <a:pt x="2159317" y="420623"/>
                  <a:pt x="2159317" y="420623"/>
                </a:cubicBezTo>
                <a:lnTo>
                  <a:pt x="2159317" y="420623"/>
                </a:lnTo>
                <a:lnTo>
                  <a:pt x="80695" y="420623"/>
                </a:lnTo>
                <a:lnTo>
                  <a:pt x="80695" y="420623"/>
                </a:lnTo>
                <a:cubicBezTo>
                  <a:pt x="43141" y="420623"/>
                  <a:pt x="12700" y="390271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786251" y="5071998"/>
            <a:ext cx="1428750" cy="408051"/>
          </a:xfrm>
          <a:custGeom>
            <a:avLst/>
            <a:gdLst>
              <a:gd name="connsiteX0" fmla="*/ 0 w 1428750"/>
              <a:gd name="connsiteY0" fmla="*/ 68072 h 408051"/>
              <a:gd name="connsiteX1" fmla="*/ 67945 w 1428750"/>
              <a:gd name="connsiteY1" fmla="*/ 0 h 408051"/>
              <a:gd name="connsiteX2" fmla="*/ 67945 w 1428750"/>
              <a:gd name="connsiteY2" fmla="*/ 0 h 408051"/>
              <a:gd name="connsiteX3" fmla="*/ 67945 w 1428750"/>
              <a:gd name="connsiteY3" fmla="*/ 0 h 408051"/>
              <a:gd name="connsiteX4" fmla="*/ 1360677 w 1428750"/>
              <a:gd name="connsiteY4" fmla="*/ 0 h 408051"/>
              <a:gd name="connsiteX5" fmla="*/ 1360677 w 1428750"/>
              <a:gd name="connsiteY5" fmla="*/ 0 h 408051"/>
              <a:gd name="connsiteX6" fmla="*/ 1428750 w 1428750"/>
              <a:gd name="connsiteY6" fmla="*/ 68072 h 408051"/>
              <a:gd name="connsiteX7" fmla="*/ 1428750 w 1428750"/>
              <a:gd name="connsiteY7" fmla="*/ 68072 h 408051"/>
              <a:gd name="connsiteX8" fmla="*/ 1428750 w 1428750"/>
              <a:gd name="connsiteY8" fmla="*/ 68072 h 408051"/>
              <a:gd name="connsiteX9" fmla="*/ 1428750 w 1428750"/>
              <a:gd name="connsiteY9" fmla="*/ 340105 h 408051"/>
              <a:gd name="connsiteX10" fmla="*/ 1428750 w 1428750"/>
              <a:gd name="connsiteY10" fmla="*/ 340105 h 408051"/>
              <a:gd name="connsiteX11" fmla="*/ 1360677 w 1428750"/>
              <a:gd name="connsiteY11" fmla="*/ 408051 h 408051"/>
              <a:gd name="connsiteX12" fmla="*/ 1360677 w 1428750"/>
              <a:gd name="connsiteY12" fmla="*/ 408051 h 408051"/>
              <a:gd name="connsiteX13" fmla="*/ 1360677 w 1428750"/>
              <a:gd name="connsiteY13" fmla="*/ 408051 h 408051"/>
              <a:gd name="connsiteX14" fmla="*/ 67945 w 1428750"/>
              <a:gd name="connsiteY14" fmla="*/ 408051 h 408051"/>
              <a:gd name="connsiteX15" fmla="*/ 67945 w 1428750"/>
              <a:gd name="connsiteY15" fmla="*/ 408051 h 408051"/>
              <a:gd name="connsiteX16" fmla="*/ 0 w 1428750"/>
              <a:gd name="connsiteY16" fmla="*/ 340105 h 408051"/>
              <a:gd name="connsiteX17" fmla="*/ 0 w 1428750"/>
              <a:gd name="connsiteY17" fmla="*/ 340105 h 408051"/>
              <a:gd name="connsiteX18" fmla="*/ 0 w 1428750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28750" h="408051">
                <a:moveTo>
                  <a:pt x="0" y="68072"/>
                </a:moveTo>
                <a:cubicBezTo>
                  <a:pt x="0" y="30479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360677" y="0"/>
                </a:lnTo>
                <a:lnTo>
                  <a:pt x="1360677" y="0"/>
                </a:lnTo>
                <a:cubicBezTo>
                  <a:pt x="1398270" y="0"/>
                  <a:pt x="1428750" y="30479"/>
                  <a:pt x="1428750" y="68072"/>
                </a:cubicBezTo>
                <a:cubicBezTo>
                  <a:pt x="1428750" y="68072"/>
                  <a:pt x="1428750" y="68072"/>
                  <a:pt x="1428750" y="68072"/>
                </a:cubicBezTo>
                <a:lnTo>
                  <a:pt x="1428750" y="68072"/>
                </a:lnTo>
                <a:lnTo>
                  <a:pt x="1428750" y="340105"/>
                </a:lnTo>
                <a:lnTo>
                  <a:pt x="1428750" y="340105"/>
                </a:lnTo>
                <a:cubicBezTo>
                  <a:pt x="1428750" y="377571"/>
                  <a:pt x="1398270" y="408051"/>
                  <a:pt x="1360677" y="408051"/>
                </a:cubicBezTo>
                <a:cubicBezTo>
                  <a:pt x="1360677" y="408051"/>
                  <a:pt x="1360677" y="408051"/>
                  <a:pt x="1360677" y="408051"/>
                </a:cubicBezTo>
                <a:lnTo>
                  <a:pt x="1360677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773551" y="5059298"/>
            <a:ext cx="1454150" cy="433451"/>
          </a:xfrm>
          <a:custGeom>
            <a:avLst/>
            <a:gdLst>
              <a:gd name="connsiteX0" fmla="*/ 12700 w 1454150"/>
              <a:gd name="connsiteY0" fmla="*/ 80772 h 433451"/>
              <a:gd name="connsiteX1" fmla="*/ 80645 w 1454150"/>
              <a:gd name="connsiteY1" fmla="*/ 12700 h 433451"/>
              <a:gd name="connsiteX2" fmla="*/ 80645 w 1454150"/>
              <a:gd name="connsiteY2" fmla="*/ 12700 h 433451"/>
              <a:gd name="connsiteX3" fmla="*/ 80645 w 1454150"/>
              <a:gd name="connsiteY3" fmla="*/ 12700 h 433451"/>
              <a:gd name="connsiteX4" fmla="*/ 1373377 w 1454150"/>
              <a:gd name="connsiteY4" fmla="*/ 12700 h 433451"/>
              <a:gd name="connsiteX5" fmla="*/ 1373377 w 1454150"/>
              <a:gd name="connsiteY5" fmla="*/ 12700 h 433451"/>
              <a:gd name="connsiteX6" fmla="*/ 1441450 w 1454150"/>
              <a:gd name="connsiteY6" fmla="*/ 80772 h 433451"/>
              <a:gd name="connsiteX7" fmla="*/ 1441450 w 1454150"/>
              <a:gd name="connsiteY7" fmla="*/ 80772 h 433451"/>
              <a:gd name="connsiteX8" fmla="*/ 1441450 w 1454150"/>
              <a:gd name="connsiteY8" fmla="*/ 80772 h 433451"/>
              <a:gd name="connsiteX9" fmla="*/ 1441450 w 1454150"/>
              <a:gd name="connsiteY9" fmla="*/ 352805 h 433451"/>
              <a:gd name="connsiteX10" fmla="*/ 1441450 w 1454150"/>
              <a:gd name="connsiteY10" fmla="*/ 352805 h 433451"/>
              <a:gd name="connsiteX11" fmla="*/ 1373377 w 1454150"/>
              <a:gd name="connsiteY11" fmla="*/ 420751 h 433451"/>
              <a:gd name="connsiteX12" fmla="*/ 1373377 w 1454150"/>
              <a:gd name="connsiteY12" fmla="*/ 420751 h 433451"/>
              <a:gd name="connsiteX13" fmla="*/ 1373377 w 1454150"/>
              <a:gd name="connsiteY13" fmla="*/ 420751 h 433451"/>
              <a:gd name="connsiteX14" fmla="*/ 80645 w 1454150"/>
              <a:gd name="connsiteY14" fmla="*/ 420751 h 433451"/>
              <a:gd name="connsiteX15" fmla="*/ 80645 w 1454150"/>
              <a:gd name="connsiteY15" fmla="*/ 420751 h 433451"/>
              <a:gd name="connsiteX16" fmla="*/ 12700 w 1454150"/>
              <a:gd name="connsiteY16" fmla="*/ 352805 h 433451"/>
              <a:gd name="connsiteX17" fmla="*/ 12700 w 1454150"/>
              <a:gd name="connsiteY17" fmla="*/ 352805 h 433451"/>
              <a:gd name="connsiteX18" fmla="*/ 12700 w 1454150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454150" h="433451">
                <a:moveTo>
                  <a:pt x="12700" y="80772"/>
                </a:moveTo>
                <a:cubicBezTo>
                  <a:pt x="12700" y="43179"/>
                  <a:pt x="43052" y="12700"/>
                  <a:pt x="80645" y="12700"/>
                </a:cubicBezTo>
                <a:cubicBezTo>
                  <a:pt x="80645" y="12700"/>
                  <a:pt x="80645" y="12700"/>
                  <a:pt x="80645" y="12700"/>
                </a:cubicBezTo>
                <a:lnTo>
                  <a:pt x="80645" y="12700"/>
                </a:lnTo>
                <a:lnTo>
                  <a:pt x="1373377" y="12700"/>
                </a:lnTo>
                <a:lnTo>
                  <a:pt x="1373377" y="12700"/>
                </a:lnTo>
                <a:cubicBezTo>
                  <a:pt x="1410970" y="12700"/>
                  <a:pt x="1441450" y="43179"/>
                  <a:pt x="1441450" y="80772"/>
                </a:cubicBezTo>
                <a:cubicBezTo>
                  <a:pt x="1441450" y="80772"/>
                  <a:pt x="1441450" y="80772"/>
                  <a:pt x="1441450" y="80772"/>
                </a:cubicBezTo>
                <a:lnTo>
                  <a:pt x="1441450" y="80772"/>
                </a:lnTo>
                <a:lnTo>
                  <a:pt x="1441450" y="352805"/>
                </a:lnTo>
                <a:lnTo>
                  <a:pt x="1441450" y="352805"/>
                </a:lnTo>
                <a:cubicBezTo>
                  <a:pt x="1441450" y="390271"/>
                  <a:pt x="1410970" y="420751"/>
                  <a:pt x="1373377" y="420751"/>
                </a:cubicBezTo>
                <a:cubicBezTo>
                  <a:pt x="1373377" y="420751"/>
                  <a:pt x="1373377" y="420751"/>
                  <a:pt x="1373377" y="420751"/>
                </a:cubicBezTo>
                <a:lnTo>
                  <a:pt x="1373377" y="420751"/>
                </a:lnTo>
                <a:lnTo>
                  <a:pt x="80645" y="420751"/>
                </a:lnTo>
                <a:lnTo>
                  <a:pt x="80645" y="420751"/>
                </a:lnTo>
                <a:cubicBezTo>
                  <a:pt x="43052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2489200"/>
            <a:ext cx="3238500" cy="1333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6200" y="2603500"/>
            <a:ext cx="1460500" cy="6350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4991100"/>
            <a:ext cx="1739900" cy="12446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5562600"/>
            <a:ext cx="3949700" cy="38100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2501900"/>
            <a:ext cx="1701800" cy="1295400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05600" y="4775200"/>
            <a:ext cx="1701800" cy="1651000"/>
          </a:xfrm>
          <a:prstGeom prst="rect">
            <a:avLst/>
          </a:prstGeom>
          <a:noFill/>
        </p:spPr>
      </p:pic>
      <p:sp>
        <p:nvSpPr>
          <p:cNvPr id="20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使用Tomcat数据源-2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60400" y="1231900"/>
            <a:ext cx="24765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生活中连接池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038600" y="27305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等待连接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282700" y="20193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普通电话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282700" y="42291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专线电话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038600" y="5156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直接通话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786123" y="3000375"/>
            <a:ext cx="2357373" cy="2500376"/>
          </a:xfrm>
          <a:custGeom>
            <a:avLst/>
            <a:gdLst>
              <a:gd name="connsiteX0" fmla="*/ 0 w 2357373"/>
              <a:gd name="connsiteY0" fmla="*/ 2500376 h 2500376"/>
              <a:gd name="connsiteX1" fmla="*/ 2357373 w 2357373"/>
              <a:gd name="connsiteY1" fmla="*/ 2500376 h 2500376"/>
              <a:gd name="connsiteX2" fmla="*/ 2357373 w 2357373"/>
              <a:gd name="connsiteY2" fmla="*/ 0 h 2500376"/>
              <a:gd name="connsiteX3" fmla="*/ 0 w 2357373"/>
              <a:gd name="connsiteY3" fmla="*/ 0 h 2500376"/>
              <a:gd name="connsiteX4" fmla="*/ 0 w 2357373"/>
              <a:gd name="connsiteY4" fmla="*/ 2500376 h 2500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373" h="2500376">
                <a:moveTo>
                  <a:pt x="0" y="2500376"/>
                </a:moveTo>
                <a:lnTo>
                  <a:pt x="2357373" y="2500376"/>
                </a:lnTo>
                <a:lnTo>
                  <a:pt x="2357373" y="0"/>
                </a:lnTo>
                <a:lnTo>
                  <a:pt x="0" y="0"/>
                </a:lnTo>
                <a:lnTo>
                  <a:pt x="0" y="2500376"/>
                </a:lnTo>
              </a:path>
            </a:pathLst>
          </a:custGeom>
          <a:solidFill>
            <a:srgbClr val="FFFBF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771836" y="2986087"/>
            <a:ext cx="2385948" cy="2528951"/>
          </a:xfrm>
          <a:custGeom>
            <a:avLst/>
            <a:gdLst>
              <a:gd name="connsiteX0" fmla="*/ 14287 w 2385948"/>
              <a:gd name="connsiteY0" fmla="*/ 2514663 h 2528951"/>
              <a:gd name="connsiteX1" fmla="*/ 2371661 w 2385948"/>
              <a:gd name="connsiteY1" fmla="*/ 2514663 h 2528951"/>
              <a:gd name="connsiteX2" fmla="*/ 2371661 w 2385948"/>
              <a:gd name="connsiteY2" fmla="*/ 14287 h 2528951"/>
              <a:gd name="connsiteX3" fmla="*/ 14287 w 2385948"/>
              <a:gd name="connsiteY3" fmla="*/ 14287 h 2528951"/>
              <a:gd name="connsiteX4" fmla="*/ 14287 w 2385948"/>
              <a:gd name="connsiteY4" fmla="*/ 2514663 h 2528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85948" h="2528951">
                <a:moveTo>
                  <a:pt x="14287" y="2514663"/>
                </a:moveTo>
                <a:lnTo>
                  <a:pt x="2371661" y="2514663"/>
                </a:lnTo>
                <a:lnTo>
                  <a:pt x="2371661" y="14287"/>
                </a:lnTo>
                <a:lnTo>
                  <a:pt x="14287" y="14287"/>
                </a:lnTo>
                <a:lnTo>
                  <a:pt x="14287" y="2514663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000500" y="3306826"/>
            <a:ext cx="2000250" cy="407923"/>
          </a:xfrm>
          <a:custGeom>
            <a:avLst/>
            <a:gdLst>
              <a:gd name="connsiteX0" fmla="*/ 0 w 2000250"/>
              <a:gd name="connsiteY0" fmla="*/ 67945 h 407923"/>
              <a:gd name="connsiteX1" fmla="*/ 67945 w 2000250"/>
              <a:gd name="connsiteY1" fmla="*/ 0 h 407923"/>
              <a:gd name="connsiteX2" fmla="*/ 67945 w 2000250"/>
              <a:gd name="connsiteY2" fmla="*/ 0 h 407923"/>
              <a:gd name="connsiteX3" fmla="*/ 67945 w 2000250"/>
              <a:gd name="connsiteY3" fmla="*/ 0 h 407923"/>
              <a:gd name="connsiteX4" fmla="*/ 1932178 w 2000250"/>
              <a:gd name="connsiteY4" fmla="*/ 0 h 407923"/>
              <a:gd name="connsiteX5" fmla="*/ 1932178 w 2000250"/>
              <a:gd name="connsiteY5" fmla="*/ 0 h 407923"/>
              <a:gd name="connsiteX6" fmla="*/ 2000250 w 2000250"/>
              <a:gd name="connsiteY6" fmla="*/ 67945 h 407923"/>
              <a:gd name="connsiteX7" fmla="*/ 2000250 w 2000250"/>
              <a:gd name="connsiteY7" fmla="*/ 67945 h 407923"/>
              <a:gd name="connsiteX8" fmla="*/ 2000250 w 2000250"/>
              <a:gd name="connsiteY8" fmla="*/ 67945 h 407923"/>
              <a:gd name="connsiteX9" fmla="*/ 2000250 w 2000250"/>
              <a:gd name="connsiteY9" fmla="*/ 339978 h 407923"/>
              <a:gd name="connsiteX10" fmla="*/ 2000250 w 2000250"/>
              <a:gd name="connsiteY10" fmla="*/ 339978 h 407923"/>
              <a:gd name="connsiteX11" fmla="*/ 1932178 w 2000250"/>
              <a:gd name="connsiteY11" fmla="*/ 407923 h 407923"/>
              <a:gd name="connsiteX12" fmla="*/ 1932178 w 2000250"/>
              <a:gd name="connsiteY12" fmla="*/ 407923 h 407923"/>
              <a:gd name="connsiteX13" fmla="*/ 1932178 w 2000250"/>
              <a:gd name="connsiteY13" fmla="*/ 407923 h 407923"/>
              <a:gd name="connsiteX14" fmla="*/ 67945 w 2000250"/>
              <a:gd name="connsiteY14" fmla="*/ 407923 h 407923"/>
              <a:gd name="connsiteX15" fmla="*/ 67945 w 2000250"/>
              <a:gd name="connsiteY15" fmla="*/ 407923 h 407923"/>
              <a:gd name="connsiteX16" fmla="*/ 0 w 2000250"/>
              <a:gd name="connsiteY16" fmla="*/ 339978 h 407923"/>
              <a:gd name="connsiteX17" fmla="*/ 0 w 2000250"/>
              <a:gd name="connsiteY17" fmla="*/ 339978 h 407923"/>
              <a:gd name="connsiteX18" fmla="*/ 0 w 2000250"/>
              <a:gd name="connsiteY18" fmla="*/ 67945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00250" h="407923">
                <a:moveTo>
                  <a:pt x="0" y="67945"/>
                </a:moveTo>
                <a:cubicBezTo>
                  <a:pt x="0" y="30352"/>
                  <a:pt x="30353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932178" y="0"/>
                </a:lnTo>
                <a:lnTo>
                  <a:pt x="1932178" y="0"/>
                </a:lnTo>
                <a:cubicBezTo>
                  <a:pt x="1969770" y="0"/>
                  <a:pt x="2000250" y="30352"/>
                  <a:pt x="2000250" y="67945"/>
                </a:cubicBezTo>
                <a:cubicBezTo>
                  <a:pt x="2000250" y="67945"/>
                  <a:pt x="2000250" y="67945"/>
                  <a:pt x="2000250" y="67945"/>
                </a:cubicBezTo>
                <a:lnTo>
                  <a:pt x="2000250" y="67945"/>
                </a:lnTo>
                <a:lnTo>
                  <a:pt x="2000250" y="339978"/>
                </a:lnTo>
                <a:lnTo>
                  <a:pt x="2000250" y="339978"/>
                </a:lnTo>
                <a:cubicBezTo>
                  <a:pt x="2000250" y="377444"/>
                  <a:pt x="1969770" y="407923"/>
                  <a:pt x="1932178" y="407923"/>
                </a:cubicBezTo>
                <a:cubicBezTo>
                  <a:pt x="1932178" y="407923"/>
                  <a:pt x="1932178" y="407923"/>
                  <a:pt x="1932178" y="407923"/>
                </a:cubicBezTo>
                <a:lnTo>
                  <a:pt x="1932178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353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87800" y="3294126"/>
            <a:ext cx="2025650" cy="433323"/>
          </a:xfrm>
          <a:custGeom>
            <a:avLst/>
            <a:gdLst>
              <a:gd name="connsiteX0" fmla="*/ 12700 w 2025650"/>
              <a:gd name="connsiteY0" fmla="*/ 80645 h 433323"/>
              <a:gd name="connsiteX1" fmla="*/ 80645 w 2025650"/>
              <a:gd name="connsiteY1" fmla="*/ 12700 h 433323"/>
              <a:gd name="connsiteX2" fmla="*/ 80645 w 2025650"/>
              <a:gd name="connsiteY2" fmla="*/ 12700 h 433323"/>
              <a:gd name="connsiteX3" fmla="*/ 80645 w 2025650"/>
              <a:gd name="connsiteY3" fmla="*/ 12700 h 433323"/>
              <a:gd name="connsiteX4" fmla="*/ 1944878 w 2025650"/>
              <a:gd name="connsiteY4" fmla="*/ 12700 h 433323"/>
              <a:gd name="connsiteX5" fmla="*/ 1944878 w 2025650"/>
              <a:gd name="connsiteY5" fmla="*/ 12700 h 433323"/>
              <a:gd name="connsiteX6" fmla="*/ 2012950 w 2025650"/>
              <a:gd name="connsiteY6" fmla="*/ 80645 h 433323"/>
              <a:gd name="connsiteX7" fmla="*/ 2012950 w 2025650"/>
              <a:gd name="connsiteY7" fmla="*/ 80645 h 433323"/>
              <a:gd name="connsiteX8" fmla="*/ 2012950 w 2025650"/>
              <a:gd name="connsiteY8" fmla="*/ 80645 h 433323"/>
              <a:gd name="connsiteX9" fmla="*/ 2012950 w 2025650"/>
              <a:gd name="connsiteY9" fmla="*/ 352678 h 433323"/>
              <a:gd name="connsiteX10" fmla="*/ 2012950 w 2025650"/>
              <a:gd name="connsiteY10" fmla="*/ 352678 h 433323"/>
              <a:gd name="connsiteX11" fmla="*/ 1944878 w 2025650"/>
              <a:gd name="connsiteY11" fmla="*/ 420623 h 433323"/>
              <a:gd name="connsiteX12" fmla="*/ 1944878 w 2025650"/>
              <a:gd name="connsiteY12" fmla="*/ 420623 h 433323"/>
              <a:gd name="connsiteX13" fmla="*/ 1944878 w 2025650"/>
              <a:gd name="connsiteY13" fmla="*/ 420623 h 433323"/>
              <a:gd name="connsiteX14" fmla="*/ 80645 w 2025650"/>
              <a:gd name="connsiteY14" fmla="*/ 420623 h 433323"/>
              <a:gd name="connsiteX15" fmla="*/ 80645 w 2025650"/>
              <a:gd name="connsiteY15" fmla="*/ 420623 h 433323"/>
              <a:gd name="connsiteX16" fmla="*/ 12700 w 2025650"/>
              <a:gd name="connsiteY16" fmla="*/ 352678 h 433323"/>
              <a:gd name="connsiteX17" fmla="*/ 12700 w 2025650"/>
              <a:gd name="connsiteY17" fmla="*/ 352678 h 433323"/>
              <a:gd name="connsiteX18" fmla="*/ 12700 w 2025650"/>
              <a:gd name="connsiteY18" fmla="*/ 80645 h 433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25650" h="433323">
                <a:moveTo>
                  <a:pt x="12700" y="80645"/>
                </a:moveTo>
                <a:cubicBezTo>
                  <a:pt x="12700" y="43052"/>
                  <a:pt x="43053" y="12700"/>
                  <a:pt x="80645" y="12700"/>
                </a:cubicBezTo>
                <a:cubicBezTo>
                  <a:pt x="80645" y="12700"/>
                  <a:pt x="80645" y="12700"/>
                  <a:pt x="80645" y="12700"/>
                </a:cubicBezTo>
                <a:lnTo>
                  <a:pt x="80645" y="12700"/>
                </a:lnTo>
                <a:lnTo>
                  <a:pt x="1944878" y="12700"/>
                </a:lnTo>
                <a:lnTo>
                  <a:pt x="1944878" y="12700"/>
                </a:lnTo>
                <a:cubicBezTo>
                  <a:pt x="1982470" y="12700"/>
                  <a:pt x="2012950" y="43052"/>
                  <a:pt x="2012950" y="80645"/>
                </a:cubicBezTo>
                <a:cubicBezTo>
                  <a:pt x="2012950" y="80645"/>
                  <a:pt x="2012950" y="80645"/>
                  <a:pt x="2012950" y="80645"/>
                </a:cubicBezTo>
                <a:lnTo>
                  <a:pt x="2012950" y="80645"/>
                </a:lnTo>
                <a:lnTo>
                  <a:pt x="2012950" y="352678"/>
                </a:lnTo>
                <a:lnTo>
                  <a:pt x="2012950" y="352678"/>
                </a:lnTo>
                <a:cubicBezTo>
                  <a:pt x="2012950" y="390144"/>
                  <a:pt x="1982470" y="420623"/>
                  <a:pt x="1944878" y="420623"/>
                </a:cubicBezTo>
                <a:cubicBezTo>
                  <a:pt x="1944878" y="420623"/>
                  <a:pt x="1944878" y="420623"/>
                  <a:pt x="1944878" y="420623"/>
                </a:cubicBezTo>
                <a:lnTo>
                  <a:pt x="1944878" y="420623"/>
                </a:lnTo>
                <a:lnTo>
                  <a:pt x="80645" y="420623"/>
                </a:lnTo>
                <a:lnTo>
                  <a:pt x="80645" y="420623"/>
                </a:lnTo>
                <a:cubicBezTo>
                  <a:pt x="43053" y="420623"/>
                  <a:pt x="12700" y="390144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28998" y="4021073"/>
            <a:ext cx="2071751" cy="408051"/>
          </a:xfrm>
          <a:custGeom>
            <a:avLst/>
            <a:gdLst>
              <a:gd name="connsiteX0" fmla="*/ 0 w 2071751"/>
              <a:gd name="connsiteY0" fmla="*/ 68072 h 408051"/>
              <a:gd name="connsiteX1" fmla="*/ 68072 w 2071751"/>
              <a:gd name="connsiteY1" fmla="*/ 0 h 408051"/>
              <a:gd name="connsiteX2" fmla="*/ 68072 w 2071751"/>
              <a:gd name="connsiteY2" fmla="*/ 0 h 408051"/>
              <a:gd name="connsiteX3" fmla="*/ 68072 w 2071751"/>
              <a:gd name="connsiteY3" fmla="*/ 0 h 408051"/>
              <a:gd name="connsiteX4" fmla="*/ 2003679 w 2071751"/>
              <a:gd name="connsiteY4" fmla="*/ 0 h 408051"/>
              <a:gd name="connsiteX5" fmla="*/ 2003679 w 2071751"/>
              <a:gd name="connsiteY5" fmla="*/ 0 h 408051"/>
              <a:gd name="connsiteX6" fmla="*/ 2071751 w 2071751"/>
              <a:gd name="connsiteY6" fmla="*/ 68072 h 408051"/>
              <a:gd name="connsiteX7" fmla="*/ 2071751 w 2071751"/>
              <a:gd name="connsiteY7" fmla="*/ 68072 h 408051"/>
              <a:gd name="connsiteX8" fmla="*/ 2071751 w 2071751"/>
              <a:gd name="connsiteY8" fmla="*/ 68072 h 408051"/>
              <a:gd name="connsiteX9" fmla="*/ 2071751 w 2071751"/>
              <a:gd name="connsiteY9" fmla="*/ 340105 h 408051"/>
              <a:gd name="connsiteX10" fmla="*/ 2071751 w 2071751"/>
              <a:gd name="connsiteY10" fmla="*/ 340105 h 408051"/>
              <a:gd name="connsiteX11" fmla="*/ 2003679 w 2071751"/>
              <a:gd name="connsiteY11" fmla="*/ 408051 h 408051"/>
              <a:gd name="connsiteX12" fmla="*/ 2003679 w 2071751"/>
              <a:gd name="connsiteY12" fmla="*/ 408051 h 408051"/>
              <a:gd name="connsiteX13" fmla="*/ 2003679 w 2071751"/>
              <a:gd name="connsiteY13" fmla="*/ 408051 h 408051"/>
              <a:gd name="connsiteX14" fmla="*/ 68072 w 2071751"/>
              <a:gd name="connsiteY14" fmla="*/ 408051 h 408051"/>
              <a:gd name="connsiteX15" fmla="*/ 68072 w 2071751"/>
              <a:gd name="connsiteY15" fmla="*/ 408051 h 408051"/>
              <a:gd name="connsiteX16" fmla="*/ 0 w 2071751"/>
              <a:gd name="connsiteY16" fmla="*/ 340105 h 408051"/>
              <a:gd name="connsiteX17" fmla="*/ 0 w 2071751"/>
              <a:gd name="connsiteY17" fmla="*/ 340105 h 408051"/>
              <a:gd name="connsiteX18" fmla="*/ 0 w 2071751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1751" h="408051">
                <a:moveTo>
                  <a:pt x="0" y="68072"/>
                </a:moveTo>
                <a:cubicBezTo>
                  <a:pt x="0" y="30479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2003679" y="0"/>
                </a:lnTo>
                <a:lnTo>
                  <a:pt x="2003679" y="0"/>
                </a:lnTo>
                <a:cubicBezTo>
                  <a:pt x="2041271" y="0"/>
                  <a:pt x="2071751" y="30479"/>
                  <a:pt x="2071751" y="68072"/>
                </a:cubicBezTo>
                <a:cubicBezTo>
                  <a:pt x="2071751" y="68072"/>
                  <a:pt x="2071751" y="68072"/>
                  <a:pt x="2071751" y="68072"/>
                </a:cubicBezTo>
                <a:lnTo>
                  <a:pt x="2071751" y="68072"/>
                </a:lnTo>
                <a:lnTo>
                  <a:pt x="2071751" y="340105"/>
                </a:lnTo>
                <a:lnTo>
                  <a:pt x="2071751" y="340105"/>
                </a:lnTo>
                <a:cubicBezTo>
                  <a:pt x="2071751" y="377571"/>
                  <a:pt x="2041271" y="408051"/>
                  <a:pt x="2003679" y="408051"/>
                </a:cubicBezTo>
                <a:cubicBezTo>
                  <a:pt x="2003679" y="408051"/>
                  <a:pt x="2003679" y="408051"/>
                  <a:pt x="2003679" y="408051"/>
                </a:cubicBezTo>
                <a:lnTo>
                  <a:pt x="2003679" y="408051"/>
                </a:lnTo>
                <a:lnTo>
                  <a:pt x="68072" y="408051"/>
                </a:lnTo>
                <a:lnTo>
                  <a:pt x="68072" y="408051"/>
                </a:lnTo>
                <a:cubicBezTo>
                  <a:pt x="30479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16298" y="4008373"/>
            <a:ext cx="2097151" cy="433451"/>
          </a:xfrm>
          <a:custGeom>
            <a:avLst/>
            <a:gdLst>
              <a:gd name="connsiteX0" fmla="*/ 12700 w 2097151"/>
              <a:gd name="connsiteY0" fmla="*/ 80772 h 433451"/>
              <a:gd name="connsiteX1" fmla="*/ 80772 w 2097151"/>
              <a:gd name="connsiteY1" fmla="*/ 12700 h 433451"/>
              <a:gd name="connsiteX2" fmla="*/ 80772 w 2097151"/>
              <a:gd name="connsiteY2" fmla="*/ 12700 h 433451"/>
              <a:gd name="connsiteX3" fmla="*/ 80772 w 2097151"/>
              <a:gd name="connsiteY3" fmla="*/ 12700 h 433451"/>
              <a:gd name="connsiteX4" fmla="*/ 2016379 w 2097151"/>
              <a:gd name="connsiteY4" fmla="*/ 12700 h 433451"/>
              <a:gd name="connsiteX5" fmla="*/ 2016379 w 2097151"/>
              <a:gd name="connsiteY5" fmla="*/ 12700 h 433451"/>
              <a:gd name="connsiteX6" fmla="*/ 2084451 w 2097151"/>
              <a:gd name="connsiteY6" fmla="*/ 80772 h 433451"/>
              <a:gd name="connsiteX7" fmla="*/ 2084451 w 2097151"/>
              <a:gd name="connsiteY7" fmla="*/ 80772 h 433451"/>
              <a:gd name="connsiteX8" fmla="*/ 2084451 w 2097151"/>
              <a:gd name="connsiteY8" fmla="*/ 80772 h 433451"/>
              <a:gd name="connsiteX9" fmla="*/ 2084451 w 2097151"/>
              <a:gd name="connsiteY9" fmla="*/ 352805 h 433451"/>
              <a:gd name="connsiteX10" fmla="*/ 2084451 w 2097151"/>
              <a:gd name="connsiteY10" fmla="*/ 352805 h 433451"/>
              <a:gd name="connsiteX11" fmla="*/ 2016379 w 2097151"/>
              <a:gd name="connsiteY11" fmla="*/ 420751 h 433451"/>
              <a:gd name="connsiteX12" fmla="*/ 2016379 w 2097151"/>
              <a:gd name="connsiteY12" fmla="*/ 420751 h 433451"/>
              <a:gd name="connsiteX13" fmla="*/ 2016379 w 2097151"/>
              <a:gd name="connsiteY13" fmla="*/ 420751 h 433451"/>
              <a:gd name="connsiteX14" fmla="*/ 80772 w 2097151"/>
              <a:gd name="connsiteY14" fmla="*/ 420751 h 433451"/>
              <a:gd name="connsiteX15" fmla="*/ 80772 w 2097151"/>
              <a:gd name="connsiteY15" fmla="*/ 420751 h 433451"/>
              <a:gd name="connsiteX16" fmla="*/ 12700 w 2097151"/>
              <a:gd name="connsiteY16" fmla="*/ 352805 h 433451"/>
              <a:gd name="connsiteX17" fmla="*/ 12700 w 2097151"/>
              <a:gd name="connsiteY17" fmla="*/ 352805 h 433451"/>
              <a:gd name="connsiteX18" fmla="*/ 12700 w 2097151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97151" h="433451">
                <a:moveTo>
                  <a:pt x="12700" y="80772"/>
                </a:moveTo>
                <a:cubicBezTo>
                  <a:pt x="12700" y="43179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2016379" y="12700"/>
                </a:lnTo>
                <a:lnTo>
                  <a:pt x="2016379" y="12700"/>
                </a:lnTo>
                <a:cubicBezTo>
                  <a:pt x="2053971" y="12700"/>
                  <a:pt x="2084451" y="43179"/>
                  <a:pt x="2084451" y="80772"/>
                </a:cubicBezTo>
                <a:cubicBezTo>
                  <a:pt x="2084451" y="80772"/>
                  <a:pt x="2084451" y="80772"/>
                  <a:pt x="2084451" y="80772"/>
                </a:cubicBezTo>
                <a:lnTo>
                  <a:pt x="2084451" y="80772"/>
                </a:lnTo>
                <a:lnTo>
                  <a:pt x="2084451" y="352805"/>
                </a:lnTo>
                <a:lnTo>
                  <a:pt x="2084451" y="352805"/>
                </a:lnTo>
                <a:cubicBezTo>
                  <a:pt x="2084451" y="390271"/>
                  <a:pt x="2053971" y="420751"/>
                  <a:pt x="2016379" y="420751"/>
                </a:cubicBezTo>
                <a:cubicBezTo>
                  <a:pt x="2016379" y="420751"/>
                  <a:pt x="2016379" y="420751"/>
                  <a:pt x="2016379" y="420751"/>
                </a:cubicBezTo>
                <a:lnTo>
                  <a:pt x="2016379" y="420751"/>
                </a:lnTo>
                <a:lnTo>
                  <a:pt x="80772" y="420751"/>
                </a:lnTo>
                <a:lnTo>
                  <a:pt x="80772" y="420751"/>
                </a:lnTo>
                <a:cubicBezTo>
                  <a:pt x="43179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928998" y="4806950"/>
            <a:ext cx="2071751" cy="407923"/>
          </a:xfrm>
          <a:custGeom>
            <a:avLst/>
            <a:gdLst>
              <a:gd name="connsiteX0" fmla="*/ 0 w 2071751"/>
              <a:gd name="connsiteY0" fmla="*/ 67945 h 407923"/>
              <a:gd name="connsiteX1" fmla="*/ 68072 w 2071751"/>
              <a:gd name="connsiteY1" fmla="*/ 0 h 407923"/>
              <a:gd name="connsiteX2" fmla="*/ 68072 w 2071751"/>
              <a:gd name="connsiteY2" fmla="*/ 0 h 407923"/>
              <a:gd name="connsiteX3" fmla="*/ 68072 w 2071751"/>
              <a:gd name="connsiteY3" fmla="*/ 0 h 407923"/>
              <a:gd name="connsiteX4" fmla="*/ 2003679 w 2071751"/>
              <a:gd name="connsiteY4" fmla="*/ 0 h 407923"/>
              <a:gd name="connsiteX5" fmla="*/ 2003679 w 2071751"/>
              <a:gd name="connsiteY5" fmla="*/ 0 h 407923"/>
              <a:gd name="connsiteX6" fmla="*/ 2071751 w 2071751"/>
              <a:gd name="connsiteY6" fmla="*/ 67945 h 407923"/>
              <a:gd name="connsiteX7" fmla="*/ 2071751 w 2071751"/>
              <a:gd name="connsiteY7" fmla="*/ 67945 h 407923"/>
              <a:gd name="connsiteX8" fmla="*/ 2071751 w 2071751"/>
              <a:gd name="connsiteY8" fmla="*/ 67945 h 407923"/>
              <a:gd name="connsiteX9" fmla="*/ 2071751 w 2071751"/>
              <a:gd name="connsiteY9" fmla="*/ 339978 h 407923"/>
              <a:gd name="connsiteX10" fmla="*/ 2071751 w 2071751"/>
              <a:gd name="connsiteY10" fmla="*/ 339978 h 407923"/>
              <a:gd name="connsiteX11" fmla="*/ 2003679 w 2071751"/>
              <a:gd name="connsiteY11" fmla="*/ 407923 h 407923"/>
              <a:gd name="connsiteX12" fmla="*/ 2003679 w 2071751"/>
              <a:gd name="connsiteY12" fmla="*/ 407923 h 407923"/>
              <a:gd name="connsiteX13" fmla="*/ 2003679 w 2071751"/>
              <a:gd name="connsiteY13" fmla="*/ 407923 h 407923"/>
              <a:gd name="connsiteX14" fmla="*/ 68072 w 2071751"/>
              <a:gd name="connsiteY14" fmla="*/ 407923 h 407923"/>
              <a:gd name="connsiteX15" fmla="*/ 68072 w 2071751"/>
              <a:gd name="connsiteY15" fmla="*/ 407923 h 407923"/>
              <a:gd name="connsiteX16" fmla="*/ 0 w 2071751"/>
              <a:gd name="connsiteY16" fmla="*/ 339978 h 407923"/>
              <a:gd name="connsiteX17" fmla="*/ 0 w 2071751"/>
              <a:gd name="connsiteY17" fmla="*/ 339978 h 407923"/>
              <a:gd name="connsiteX18" fmla="*/ 0 w 2071751"/>
              <a:gd name="connsiteY18" fmla="*/ 67945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1751" h="407923">
                <a:moveTo>
                  <a:pt x="0" y="67945"/>
                </a:moveTo>
                <a:cubicBezTo>
                  <a:pt x="0" y="30479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2003679" y="0"/>
                </a:lnTo>
                <a:lnTo>
                  <a:pt x="2003679" y="0"/>
                </a:lnTo>
                <a:cubicBezTo>
                  <a:pt x="2041271" y="0"/>
                  <a:pt x="2071751" y="30479"/>
                  <a:pt x="2071751" y="67945"/>
                </a:cubicBezTo>
                <a:cubicBezTo>
                  <a:pt x="2071751" y="67945"/>
                  <a:pt x="2071751" y="67945"/>
                  <a:pt x="2071751" y="67945"/>
                </a:cubicBezTo>
                <a:lnTo>
                  <a:pt x="2071751" y="67945"/>
                </a:lnTo>
                <a:lnTo>
                  <a:pt x="2071751" y="339978"/>
                </a:lnTo>
                <a:lnTo>
                  <a:pt x="2071751" y="339978"/>
                </a:lnTo>
                <a:cubicBezTo>
                  <a:pt x="2071751" y="377571"/>
                  <a:pt x="2041271" y="407923"/>
                  <a:pt x="2003679" y="407923"/>
                </a:cubicBezTo>
                <a:cubicBezTo>
                  <a:pt x="2003679" y="407923"/>
                  <a:pt x="2003679" y="407923"/>
                  <a:pt x="2003679" y="407923"/>
                </a:cubicBezTo>
                <a:lnTo>
                  <a:pt x="2003679" y="407923"/>
                </a:lnTo>
                <a:lnTo>
                  <a:pt x="68072" y="407923"/>
                </a:lnTo>
                <a:lnTo>
                  <a:pt x="68072" y="407923"/>
                </a:lnTo>
                <a:cubicBezTo>
                  <a:pt x="30479" y="407923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916298" y="4794250"/>
            <a:ext cx="2097151" cy="433323"/>
          </a:xfrm>
          <a:custGeom>
            <a:avLst/>
            <a:gdLst>
              <a:gd name="connsiteX0" fmla="*/ 12700 w 2097151"/>
              <a:gd name="connsiteY0" fmla="*/ 80645 h 433323"/>
              <a:gd name="connsiteX1" fmla="*/ 80772 w 2097151"/>
              <a:gd name="connsiteY1" fmla="*/ 12700 h 433323"/>
              <a:gd name="connsiteX2" fmla="*/ 80772 w 2097151"/>
              <a:gd name="connsiteY2" fmla="*/ 12700 h 433323"/>
              <a:gd name="connsiteX3" fmla="*/ 80772 w 2097151"/>
              <a:gd name="connsiteY3" fmla="*/ 12700 h 433323"/>
              <a:gd name="connsiteX4" fmla="*/ 2016379 w 2097151"/>
              <a:gd name="connsiteY4" fmla="*/ 12700 h 433323"/>
              <a:gd name="connsiteX5" fmla="*/ 2016379 w 2097151"/>
              <a:gd name="connsiteY5" fmla="*/ 12700 h 433323"/>
              <a:gd name="connsiteX6" fmla="*/ 2084451 w 2097151"/>
              <a:gd name="connsiteY6" fmla="*/ 80645 h 433323"/>
              <a:gd name="connsiteX7" fmla="*/ 2084451 w 2097151"/>
              <a:gd name="connsiteY7" fmla="*/ 80645 h 433323"/>
              <a:gd name="connsiteX8" fmla="*/ 2084451 w 2097151"/>
              <a:gd name="connsiteY8" fmla="*/ 80645 h 433323"/>
              <a:gd name="connsiteX9" fmla="*/ 2084451 w 2097151"/>
              <a:gd name="connsiteY9" fmla="*/ 352678 h 433323"/>
              <a:gd name="connsiteX10" fmla="*/ 2084451 w 2097151"/>
              <a:gd name="connsiteY10" fmla="*/ 352678 h 433323"/>
              <a:gd name="connsiteX11" fmla="*/ 2016379 w 2097151"/>
              <a:gd name="connsiteY11" fmla="*/ 420623 h 433323"/>
              <a:gd name="connsiteX12" fmla="*/ 2016379 w 2097151"/>
              <a:gd name="connsiteY12" fmla="*/ 420623 h 433323"/>
              <a:gd name="connsiteX13" fmla="*/ 2016379 w 2097151"/>
              <a:gd name="connsiteY13" fmla="*/ 420623 h 433323"/>
              <a:gd name="connsiteX14" fmla="*/ 80772 w 2097151"/>
              <a:gd name="connsiteY14" fmla="*/ 420623 h 433323"/>
              <a:gd name="connsiteX15" fmla="*/ 80772 w 2097151"/>
              <a:gd name="connsiteY15" fmla="*/ 420623 h 433323"/>
              <a:gd name="connsiteX16" fmla="*/ 12700 w 2097151"/>
              <a:gd name="connsiteY16" fmla="*/ 352678 h 433323"/>
              <a:gd name="connsiteX17" fmla="*/ 12700 w 2097151"/>
              <a:gd name="connsiteY17" fmla="*/ 352678 h 433323"/>
              <a:gd name="connsiteX18" fmla="*/ 12700 w 2097151"/>
              <a:gd name="connsiteY18" fmla="*/ 80645 h 4333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97151" h="433323">
                <a:moveTo>
                  <a:pt x="12700" y="80645"/>
                </a:moveTo>
                <a:cubicBezTo>
                  <a:pt x="12700" y="43179"/>
                  <a:pt x="43179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2016379" y="12700"/>
                </a:lnTo>
                <a:lnTo>
                  <a:pt x="2016379" y="12700"/>
                </a:lnTo>
                <a:cubicBezTo>
                  <a:pt x="2053971" y="12700"/>
                  <a:pt x="2084451" y="43179"/>
                  <a:pt x="2084451" y="80645"/>
                </a:cubicBezTo>
                <a:cubicBezTo>
                  <a:pt x="2084451" y="80645"/>
                  <a:pt x="2084451" y="80645"/>
                  <a:pt x="2084451" y="80645"/>
                </a:cubicBezTo>
                <a:lnTo>
                  <a:pt x="2084451" y="80645"/>
                </a:lnTo>
                <a:lnTo>
                  <a:pt x="2084451" y="352678"/>
                </a:lnTo>
                <a:lnTo>
                  <a:pt x="2084451" y="352678"/>
                </a:lnTo>
                <a:cubicBezTo>
                  <a:pt x="2084451" y="390271"/>
                  <a:pt x="2053971" y="420623"/>
                  <a:pt x="2016379" y="420623"/>
                </a:cubicBezTo>
                <a:cubicBezTo>
                  <a:pt x="2016379" y="420623"/>
                  <a:pt x="2016379" y="420623"/>
                  <a:pt x="2016379" y="420623"/>
                </a:cubicBezTo>
                <a:lnTo>
                  <a:pt x="2016379" y="420623"/>
                </a:lnTo>
                <a:lnTo>
                  <a:pt x="80772" y="420623"/>
                </a:lnTo>
                <a:lnTo>
                  <a:pt x="80772" y="420623"/>
                </a:lnTo>
                <a:cubicBezTo>
                  <a:pt x="43179" y="420623"/>
                  <a:pt x="12700" y="390271"/>
                  <a:pt x="12700" y="352678"/>
                </a:cubicBezTo>
                <a:cubicBezTo>
                  <a:pt x="12700" y="352678"/>
                  <a:pt x="12700" y="352678"/>
                  <a:pt x="12700" y="352678"/>
                </a:cubicBezTo>
                <a:lnTo>
                  <a:pt x="12700" y="806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071623" y="3163823"/>
            <a:ext cx="1285875" cy="408051"/>
          </a:xfrm>
          <a:custGeom>
            <a:avLst/>
            <a:gdLst>
              <a:gd name="connsiteX0" fmla="*/ 0 w 1285875"/>
              <a:gd name="connsiteY0" fmla="*/ 68072 h 408051"/>
              <a:gd name="connsiteX1" fmla="*/ 68072 w 1285875"/>
              <a:gd name="connsiteY1" fmla="*/ 0 h 408051"/>
              <a:gd name="connsiteX2" fmla="*/ 68072 w 1285875"/>
              <a:gd name="connsiteY2" fmla="*/ 0 h 408051"/>
              <a:gd name="connsiteX3" fmla="*/ 68072 w 1285875"/>
              <a:gd name="connsiteY3" fmla="*/ 0 h 408051"/>
              <a:gd name="connsiteX4" fmla="*/ 1217929 w 1285875"/>
              <a:gd name="connsiteY4" fmla="*/ 0 h 408051"/>
              <a:gd name="connsiteX5" fmla="*/ 1217929 w 1285875"/>
              <a:gd name="connsiteY5" fmla="*/ 0 h 408051"/>
              <a:gd name="connsiteX6" fmla="*/ 1285875 w 1285875"/>
              <a:gd name="connsiteY6" fmla="*/ 68072 h 408051"/>
              <a:gd name="connsiteX7" fmla="*/ 1285875 w 1285875"/>
              <a:gd name="connsiteY7" fmla="*/ 68072 h 408051"/>
              <a:gd name="connsiteX8" fmla="*/ 1285875 w 1285875"/>
              <a:gd name="connsiteY8" fmla="*/ 68072 h 408051"/>
              <a:gd name="connsiteX9" fmla="*/ 1285875 w 1285875"/>
              <a:gd name="connsiteY9" fmla="*/ 340105 h 408051"/>
              <a:gd name="connsiteX10" fmla="*/ 1285875 w 1285875"/>
              <a:gd name="connsiteY10" fmla="*/ 340105 h 408051"/>
              <a:gd name="connsiteX11" fmla="*/ 1217929 w 1285875"/>
              <a:gd name="connsiteY11" fmla="*/ 408051 h 408051"/>
              <a:gd name="connsiteX12" fmla="*/ 1217929 w 1285875"/>
              <a:gd name="connsiteY12" fmla="*/ 408051 h 408051"/>
              <a:gd name="connsiteX13" fmla="*/ 1217929 w 1285875"/>
              <a:gd name="connsiteY13" fmla="*/ 408051 h 408051"/>
              <a:gd name="connsiteX14" fmla="*/ 68072 w 1285875"/>
              <a:gd name="connsiteY14" fmla="*/ 408051 h 408051"/>
              <a:gd name="connsiteX15" fmla="*/ 68072 w 1285875"/>
              <a:gd name="connsiteY15" fmla="*/ 408051 h 408051"/>
              <a:gd name="connsiteX16" fmla="*/ 0 w 1285875"/>
              <a:gd name="connsiteY16" fmla="*/ 340105 h 408051"/>
              <a:gd name="connsiteX17" fmla="*/ 0 w 1285875"/>
              <a:gd name="connsiteY17" fmla="*/ 340105 h 408051"/>
              <a:gd name="connsiteX18" fmla="*/ 0 w 1285875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408051">
                <a:moveTo>
                  <a:pt x="0" y="68072"/>
                </a:moveTo>
                <a:cubicBezTo>
                  <a:pt x="0" y="30480"/>
                  <a:pt x="30480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217929" y="0"/>
                </a:lnTo>
                <a:lnTo>
                  <a:pt x="1217929" y="0"/>
                </a:lnTo>
                <a:cubicBezTo>
                  <a:pt x="1255522" y="0"/>
                  <a:pt x="1285875" y="30480"/>
                  <a:pt x="1285875" y="68072"/>
                </a:cubicBezTo>
                <a:cubicBezTo>
                  <a:pt x="1285875" y="68072"/>
                  <a:pt x="1285875" y="68072"/>
                  <a:pt x="1285875" y="68072"/>
                </a:cubicBezTo>
                <a:lnTo>
                  <a:pt x="1285875" y="68072"/>
                </a:lnTo>
                <a:lnTo>
                  <a:pt x="1285875" y="340105"/>
                </a:lnTo>
                <a:lnTo>
                  <a:pt x="1285875" y="340105"/>
                </a:lnTo>
                <a:cubicBezTo>
                  <a:pt x="1285875" y="377571"/>
                  <a:pt x="1255522" y="408051"/>
                  <a:pt x="1217929" y="408051"/>
                </a:cubicBezTo>
                <a:cubicBezTo>
                  <a:pt x="1217929" y="408051"/>
                  <a:pt x="1217929" y="408051"/>
                  <a:pt x="1217929" y="408051"/>
                </a:cubicBezTo>
                <a:lnTo>
                  <a:pt x="1217929" y="408051"/>
                </a:lnTo>
                <a:lnTo>
                  <a:pt x="68072" y="408051"/>
                </a:lnTo>
                <a:lnTo>
                  <a:pt x="68072" y="408051"/>
                </a:lnTo>
                <a:cubicBezTo>
                  <a:pt x="30480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058923" y="3151123"/>
            <a:ext cx="1311275" cy="433451"/>
          </a:xfrm>
          <a:custGeom>
            <a:avLst/>
            <a:gdLst>
              <a:gd name="connsiteX0" fmla="*/ 12700 w 1311275"/>
              <a:gd name="connsiteY0" fmla="*/ 80772 h 433451"/>
              <a:gd name="connsiteX1" fmla="*/ 80772 w 1311275"/>
              <a:gd name="connsiteY1" fmla="*/ 12700 h 433451"/>
              <a:gd name="connsiteX2" fmla="*/ 80772 w 1311275"/>
              <a:gd name="connsiteY2" fmla="*/ 12700 h 433451"/>
              <a:gd name="connsiteX3" fmla="*/ 80772 w 1311275"/>
              <a:gd name="connsiteY3" fmla="*/ 12700 h 433451"/>
              <a:gd name="connsiteX4" fmla="*/ 1230629 w 1311275"/>
              <a:gd name="connsiteY4" fmla="*/ 12700 h 433451"/>
              <a:gd name="connsiteX5" fmla="*/ 1230629 w 1311275"/>
              <a:gd name="connsiteY5" fmla="*/ 12700 h 433451"/>
              <a:gd name="connsiteX6" fmla="*/ 1298575 w 1311275"/>
              <a:gd name="connsiteY6" fmla="*/ 80772 h 433451"/>
              <a:gd name="connsiteX7" fmla="*/ 1298575 w 1311275"/>
              <a:gd name="connsiteY7" fmla="*/ 80772 h 433451"/>
              <a:gd name="connsiteX8" fmla="*/ 1298575 w 1311275"/>
              <a:gd name="connsiteY8" fmla="*/ 80772 h 433451"/>
              <a:gd name="connsiteX9" fmla="*/ 1298575 w 1311275"/>
              <a:gd name="connsiteY9" fmla="*/ 352805 h 433451"/>
              <a:gd name="connsiteX10" fmla="*/ 1298575 w 1311275"/>
              <a:gd name="connsiteY10" fmla="*/ 352805 h 433451"/>
              <a:gd name="connsiteX11" fmla="*/ 1230629 w 1311275"/>
              <a:gd name="connsiteY11" fmla="*/ 420751 h 433451"/>
              <a:gd name="connsiteX12" fmla="*/ 1230629 w 1311275"/>
              <a:gd name="connsiteY12" fmla="*/ 420751 h 433451"/>
              <a:gd name="connsiteX13" fmla="*/ 1230629 w 1311275"/>
              <a:gd name="connsiteY13" fmla="*/ 420751 h 433451"/>
              <a:gd name="connsiteX14" fmla="*/ 80772 w 1311275"/>
              <a:gd name="connsiteY14" fmla="*/ 420751 h 433451"/>
              <a:gd name="connsiteX15" fmla="*/ 80772 w 1311275"/>
              <a:gd name="connsiteY15" fmla="*/ 420751 h 433451"/>
              <a:gd name="connsiteX16" fmla="*/ 12700 w 1311275"/>
              <a:gd name="connsiteY16" fmla="*/ 352805 h 433451"/>
              <a:gd name="connsiteX17" fmla="*/ 12700 w 1311275"/>
              <a:gd name="connsiteY17" fmla="*/ 352805 h 433451"/>
              <a:gd name="connsiteX18" fmla="*/ 12700 w 1311275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11275" h="433451">
                <a:moveTo>
                  <a:pt x="12700" y="80772"/>
                </a:moveTo>
                <a:cubicBezTo>
                  <a:pt x="12700" y="43180"/>
                  <a:pt x="43180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230629" y="12700"/>
                </a:lnTo>
                <a:lnTo>
                  <a:pt x="1230629" y="12700"/>
                </a:lnTo>
                <a:cubicBezTo>
                  <a:pt x="1268222" y="12700"/>
                  <a:pt x="1298575" y="43180"/>
                  <a:pt x="1298575" y="80772"/>
                </a:cubicBezTo>
                <a:cubicBezTo>
                  <a:pt x="1298575" y="80772"/>
                  <a:pt x="1298575" y="80772"/>
                  <a:pt x="1298575" y="80772"/>
                </a:cubicBezTo>
                <a:lnTo>
                  <a:pt x="1298575" y="80772"/>
                </a:lnTo>
                <a:lnTo>
                  <a:pt x="1298575" y="352805"/>
                </a:lnTo>
                <a:lnTo>
                  <a:pt x="1298575" y="352805"/>
                </a:lnTo>
                <a:cubicBezTo>
                  <a:pt x="1298575" y="390271"/>
                  <a:pt x="1268222" y="420751"/>
                  <a:pt x="1230629" y="420751"/>
                </a:cubicBezTo>
                <a:cubicBezTo>
                  <a:pt x="1230629" y="420751"/>
                  <a:pt x="1230629" y="420751"/>
                  <a:pt x="1230629" y="420751"/>
                </a:cubicBezTo>
                <a:lnTo>
                  <a:pt x="1230629" y="420751"/>
                </a:lnTo>
                <a:lnTo>
                  <a:pt x="80772" y="420751"/>
                </a:lnTo>
                <a:lnTo>
                  <a:pt x="80772" y="420751"/>
                </a:lnTo>
                <a:cubicBezTo>
                  <a:pt x="43180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071623" y="4500498"/>
            <a:ext cx="1285875" cy="408051"/>
          </a:xfrm>
          <a:custGeom>
            <a:avLst/>
            <a:gdLst>
              <a:gd name="connsiteX0" fmla="*/ 0 w 1285875"/>
              <a:gd name="connsiteY0" fmla="*/ 68072 h 408051"/>
              <a:gd name="connsiteX1" fmla="*/ 68072 w 1285875"/>
              <a:gd name="connsiteY1" fmla="*/ 0 h 408051"/>
              <a:gd name="connsiteX2" fmla="*/ 68072 w 1285875"/>
              <a:gd name="connsiteY2" fmla="*/ 0 h 408051"/>
              <a:gd name="connsiteX3" fmla="*/ 68072 w 1285875"/>
              <a:gd name="connsiteY3" fmla="*/ 0 h 408051"/>
              <a:gd name="connsiteX4" fmla="*/ 1217929 w 1285875"/>
              <a:gd name="connsiteY4" fmla="*/ 0 h 408051"/>
              <a:gd name="connsiteX5" fmla="*/ 1217929 w 1285875"/>
              <a:gd name="connsiteY5" fmla="*/ 0 h 408051"/>
              <a:gd name="connsiteX6" fmla="*/ 1285875 w 1285875"/>
              <a:gd name="connsiteY6" fmla="*/ 68072 h 408051"/>
              <a:gd name="connsiteX7" fmla="*/ 1285875 w 1285875"/>
              <a:gd name="connsiteY7" fmla="*/ 68072 h 408051"/>
              <a:gd name="connsiteX8" fmla="*/ 1285875 w 1285875"/>
              <a:gd name="connsiteY8" fmla="*/ 68072 h 408051"/>
              <a:gd name="connsiteX9" fmla="*/ 1285875 w 1285875"/>
              <a:gd name="connsiteY9" fmla="*/ 340105 h 408051"/>
              <a:gd name="connsiteX10" fmla="*/ 1285875 w 1285875"/>
              <a:gd name="connsiteY10" fmla="*/ 340105 h 408051"/>
              <a:gd name="connsiteX11" fmla="*/ 1217929 w 1285875"/>
              <a:gd name="connsiteY11" fmla="*/ 408051 h 408051"/>
              <a:gd name="connsiteX12" fmla="*/ 1217929 w 1285875"/>
              <a:gd name="connsiteY12" fmla="*/ 408051 h 408051"/>
              <a:gd name="connsiteX13" fmla="*/ 1217929 w 1285875"/>
              <a:gd name="connsiteY13" fmla="*/ 408051 h 408051"/>
              <a:gd name="connsiteX14" fmla="*/ 68072 w 1285875"/>
              <a:gd name="connsiteY14" fmla="*/ 408051 h 408051"/>
              <a:gd name="connsiteX15" fmla="*/ 68072 w 1285875"/>
              <a:gd name="connsiteY15" fmla="*/ 408051 h 408051"/>
              <a:gd name="connsiteX16" fmla="*/ 0 w 1285875"/>
              <a:gd name="connsiteY16" fmla="*/ 340105 h 408051"/>
              <a:gd name="connsiteX17" fmla="*/ 0 w 1285875"/>
              <a:gd name="connsiteY17" fmla="*/ 340105 h 408051"/>
              <a:gd name="connsiteX18" fmla="*/ 0 w 1285875"/>
              <a:gd name="connsiteY18" fmla="*/ 68072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85875" h="408051">
                <a:moveTo>
                  <a:pt x="0" y="68072"/>
                </a:moveTo>
                <a:cubicBezTo>
                  <a:pt x="0" y="30479"/>
                  <a:pt x="30480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1217929" y="0"/>
                </a:lnTo>
                <a:lnTo>
                  <a:pt x="1217929" y="0"/>
                </a:lnTo>
                <a:cubicBezTo>
                  <a:pt x="1255522" y="0"/>
                  <a:pt x="1285875" y="30479"/>
                  <a:pt x="1285875" y="68072"/>
                </a:cubicBezTo>
                <a:cubicBezTo>
                  <a:pt x="1285875" y="68072"/>
                  <a:pt x="1285875" y="68072"/>
                  <a:pt x="1285875" y="68072"/>
                </a:cubicBezTo>
                <a:lnTo>
                  <a:pt x="1285875" y="68072"/>
                </a:lnTo>
                <a:lnTo>
                  <a:pt x="1285875" y="340105"/>
                </a:lnTo>
                <a:lnTo>
                  <a:pt x="1285875" y="340105"/>
                </a:lnTo>
                <a:cubicBezTo>
                  <a:pt x="1285875" y="377571"/>
                  <a:pt x="1255522" y="408051"/>
                  <a:pt x="1217929" y="408051"/>
                </a:cubicBezTo>
                <a:cubicBezTo>
                  <a:pt x="1217929" y="408051"/>
                  <a:pt x="1217929" y="408051"/>
                  <a:pt x="1217929" y="408051"/>
                </a:cubicBezTo>
                <a:lnTo>
                  <a:pt x="1217929" y="408051"/>
                </a:lnTo>
                <a:lnTo>
                  <a:pt x="68072" y="408051"/>
                </a:lnTo>
                <a:lnTo>
                  <a:pt x="68072" y="408051"/>
                </a:lnTo>
                <a:cubicBezTo>
                  <a:pt x="30480" y="408051"/>
                  <a:pt x="0" y="377571"/>
                  <a:pt x="0" y="340105"/>
                </a:cubicBezTo>
                <a:cubicBezTo>
                  <a:pt x="0" y="340105"/>
                  <a:pt x="0" y="340105"/>
                  <a:pt x="0" y="340105"/>
                </a:cubicBezTo>
                <a:lnTo>
                  <a:pt x="0" y="6807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058923" y="4487798"/>
            <a:ext cx="1311275" cy="433451"/>
          </a:xfrm>
          <a:custGeom>
            <a:avLst/>
            <a:gdLst>
              <a:gd name="connsiteX0" fmla="*/ 12700 w 1311275"/>
              <a:gd name="connsiteY0" fmla="*/ 80772 h 433451"/>
              <a:gd name="connsiteX1" fmla="*/ 80772 w 1311275"/>
              <a:gd name="connsiteY1" fmla="*/ 12700 h 433451"/>
              <a:gd name="connsiteX2" fmla="*/ 80772 w 1311275"/>
              <a:gd name="connsiteY2" fmla="*/ 12700 h 433451"/>
              <a:gd name="connsiteX3" fmla="*/ 80772 w 1311275"/>
              <a:gd name="connsiteY3" fmla="*/ 12700 h 433451"/>
              <a:gd name="connsiteX4" fmla="*/ 1230629 w 1311275"/>
              <a:gd name="connsiteY4" fmla="*/ 12700 h 433451"/>
              <a:gd name="connsiteX5" fmla="*/ 1230629 w 1311275"/>
              <a:gd name="connsiteY5" fmla="*/ 12700 h 433451"/>
              <a:gd name="connsiteX6" fmla="*/ 1298575 w 1311275"/>
              <a:gd name="connsiteY6" fmla="*/ 80772 h 433451"/>
              <a:gd name="connsiteX7" fmla="*/ 1298575 w 1311275"/>
              <a:gd name="connsiteY7" fmla="*/ 80772 h 433451"/>
              <a:gd name="connsiteX8" fmla="*/ 1298575 w 1311275"/>
              <a:gd name="connsiteY8" fmla="*/ 80772 h 433451"/>
              <a:gd name="connsiteX9" fmla="*/ 1298575 w 1311275"/>
              <a:gd name="connsiteY9" fmla="*/ 352805 h 433451"/>
              <a:gd name="connsiteX10" fmla="*/ 1298575 w 1311275"/>
              <a:gd name="connsiteY10" fmla="*/ 352805 h 433451"/>
              <a:gd name="connsiteX11" fmla="*/ 1230629 w 1311275"/>
              <a:gd name="connsiteY11" fmla="*/ 420751 h 433451"/>
              <a:gd name="connsiteX12" fmla="*/ 1230629 w 1311275"/>
              <a:gd name="connsiteY12" fmla="*/ 420751 h 433451"/>
              <a:gd name="connsiteX13" fmla="*/ 1230629 w 1311275"/>
              <a:gd name="connsiteY13" fmla="*/ 420751 h 433451"/>
              <a:gd name="connsiteX14" fmla="*/ 80772 w 1311275"/>
              <a:gd name="connsiteY14" fmla="*/ 420751 h 433451"/>
              <a:gd name="connsiteX15" fmla="*/ 80772 w 1311275"/>
              <a:gd name="connsiteY15" fmla="*/ 420751 h 433451"/>
              <a:gd name="connsiteX16" fmla="*/ 12700 w 1311275"/>
              <a:gd name="connsiteY16" fmla="*/ 352805 h 433451"/>
              <a:gd name="connsiteX17" fmla="*/ 12700 w 1311275"/>
              <a:gd name="connsiteY17" fmla="*/ 352805 h 433451"/>
              <a:gd name="connsiteX18" fmla="*/ 12700 w 1311275"/>
              <a:gd name="connsiteY18" fmla="*/ 80772 h 433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11275" h="433451">
                <a:moveTo>
                  <a:pt x="12700" y="80772"/>
                </a:moveTo>
                <a:cubicBezTo>
                  <a:pt x="12700" y="43179"/>
                  <a:pt x="43180" y="12700"/>
                  <a:pt x="80772" y="12700"/>
                </a:cubicBezTo>
                <a:cubicBezTo>
                  <a:pt x="80772" y="12700"/>
                  <a:pt x="80772" y="12700"/>
                  <a:pt x="80772" y="12700"/>
                </a:cubicBezTo>
                <a:lnTo>
                  <a:pt x="80772" y="12700"/>
                </a:lnTo>
                <a:lnTo>
                  <a:pt x="1230629" y="12700"/>
                </a:lnTo>
                <a:lnTo>
                  <a:pt x="1230629" y="12700"/>
                </a:lnTo>
                <a:cubicBezTo>
                  <a:pt x="1268222" y="12700"/>
                  <a:pt x="1298575" y="43179"/>
                  <a:pt x="1298575" y="80772"/>
                </a:cubicBezTo>
                <a:cubicBezTo>
                  <a:pt x="1298575" y="80772"/>
                  <a:pt x="1298575" y="80772"/>
                  <a:pt x="1298575" y="80772"/>
                </a:cubicBezTo>
                <a:lnTo>
                  <a:pt x="1298575" y="80772"/>
                </a:lnTo>
                <a:lnTo>
                  <a:pt x="1298575" y="352805"/>
                </a:lnTo>
                <a:lnTo>
                  <a:pt x="1298575" y="352805"/>
                </a:lnTo>
                <a:cubicBezTo>
                  <a:pt x="1298575" y="390271"/>
                  <a:pt x="1268222" y="420751"/>
                  <a:pt x="1230629" y="420751"/>
                </a:cubicBezTo>
                <a:cubicBezTo>
                  <a:pt x="1230629" y="420751"/>
                  <a:pt x="1230629" y="420751"/>
                  <a:pt x="1230629" y="420751"/>
                </a:cubicBezTo>
                <a:lnTo>
                  <a:pt x="1230629" y="420751"/>
                </a:lnTo>
                <a:lnTo>
                  <a:pt x="80772" y="420751"/>
                </a:lnTo>
                <a:lnTo>
                  <a:pt x="80772" y="420751"/>
                </a:lnTo>
                <a:cubicBezTo>
                  <a:pt x="43180" y="420751"/>
                  <a:pt x="12700" y="390271"/>
                  <a:pt x="12700" y="352805"/>
                </a:cubicBezTo>
                <a:cubicBezTo>
                  <a:pt x="12700" y="352805"/>
                  <a:pt x="12700" y="352805"/>
                  <a:pt x="12700" y="352805"/>
                </a:cubicBezTo>
                <a:lnTo>
                  <a:pt x="12700" y="807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14500" y="6000750"/>
            <a:ext cx="5715000" cy="407987"/>
          </a:xfrm>
          <a:custGeom>
            <a:avLst/>
            <a:gdLst>
              <a:gd name="connsiteX0" fmla="*/ 0 w 5715000"/>
              <a:gd name="connsiteY0" fmla="*/ 67995 h 407987"/>
              <a:gd name="connsiteX1" fmla="*/ 67945 w 5715000"/>
              <a:gd name="connsiteY1" fmla="*/ 0 h 407987"/>
              <a:gd name="connsiteX2" fmla="*/ 67945 w 5715000"/>
              <a:gd name="connsiteY2" fmla="*/ 0 h 407987"/>
              <a:gd name="connsiteX3" fmla="*/ 67945 w 5715000"/>
              <a:gd name="connsiteY3" fmla="*/ 0 h 407987"/>
              <a:gd name="connsiteX4" fmla="*/ 5646928 w 5715000"/>
              <a:gd name="connsiteY4" fmla="*/ 0 h 407987"/>
              <a:gd name="connsiteX5" fmla="*/ 5646928 w 5715000"/>
              <a:gd name="connsiteY5" fmla="*/ 0 h 407987"/>
              <a:gd name="connsiteX6" fmla="*/ 5715000 w 5715000"/>
              <a:gd name="connsiteY6" fmla="*/ 67995 h 407987"/>
              <a:gd name="connsiteX7" fmla="*/ 5715000 w 5715000"/>
              <a:gd name="connsiteY7" fmla="*/ 67995 h 407987"/>
              <a:gd name="connsiteX8" fmla="*/ 5715000 w 5715000"/>
              <a:gd name="connsiteY8" fmla="*/ 67995 h 407987"/>
              <a:gd name="connsiteX9" fmla="*/ 5715000 w 5715000"/>
              <a:gd name="connsiteY9" fmla="*/ 339991 h 407987"/>
              <a:gd name="connsiteX10" fmla="*/ 5715000 w 5715000"/>
              <a:gd name="connsiteY10" fmla="*/ 339991 h 407987"/>
              <a:gd name="connsiteX11" fmla="*/ 5646928 w 5715000"/>
              <a:gd name="connsiteY11" fmla="*/ 407987 h 407987"/>
              <a:gd name="connsiteX12" fmla="*/ 5646928 w 5715000"/>
              <a:gd name="connsiteY12" fmla="*/ 407987 h 407987"/>
              <a:gd name="connsiteX13" fmla="*/ 5646928 w 5715000"/>
              <a:gd name="connsiteY13" fmla="*/ 407987 h 407987"/>
              <a:gd name="connsiteX14" fmla="*/ 67945 w 5715000"/>
              <a:gd name="connsiteY14" fmla="*/ 407987 h 407987"/>
              <a:gd name="connsiteX15" fmla="*/ 67945 w 5715000"/>
              <a:gd name="connsiteY15" fmla="*/ 407987 h 407987"/>
              <a:gd name="connsiteX16" fmla="*/ 0 w 5715000"/>
              <a:gd name="connsiteY16" fmla="*/ 339991 h 407987"/>
              <a:gd name="connsiteX17" fmla="*/ 0 w 5715000"/>
              <a:gd name="connsiteY17" fmla="*/ 339991 h 407987"/>
              <a:gd name="connsiteX18" fmla="*/ 0 w 5715000"/>
              <a:gd name="connsiteY18" fmla="*/ 67995 h 4079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715000" h="407987">
                <a:moveTo>
                  <a:pt x="0" y="67995"/>
                </a:moveTo>
                <a:cubicBezTo>
                  <a:pt x="0" y="30441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5646928" y="0"/>
                </a:lnTo>
                <a:lnTo>
                  <a:pt x="5646928" y="0"/>
                </a:lnTo>
                <a:cubicBezTo>
                  <a:pt x="5684519" y="0"/>
                  <a:pt x="5715000" y="30441"/>
                  <a:pt x="5715000" y="67995"/>
                </a:cubicBezTo>
                <a:cubicBezTo>
                  <a:pt x="5715000" y="67995"/>
                  <a:pt x="5715000" y="67995"/>
                  <a:pt x="5715000" y="67995"/>
                </a:cubicBezTo>
                <a:lnTo>
                  <a:pt x="5715000" y="67995"/>
                </a:lnTo>
                <a:lnTo>
                  <a:pt x="5715000" y="339991"/>
                </a:lnTo>
                <a:lnTo>
                  <a:pt x="5715000" y="339991"/>
                </a:lnTo>
                <a:cubicBezTo>
                  <a:pt x="5715000" y="377545"/>
                  <a:pt x="5684519" y="407987"/>
                  <a:pt x="5646928" y="407987"/>
                </a:cubicBezTo>
                <a:cubicBezTo>
                  <a:pt x="5646928" y="407987"/>
                  <a:pt x="5646928" y="407987"/>
                  <a:pt x="5646928" y="407987"/>
                </a:cubicBezTo>
                <a:lnTo>
                  <a:pt x="5646928" y="407987"/>
                </a:lnTo>
                <a:lnTo>
                  <a:pt x="67945" y="407987"/>
                </a:lnTo>
                <a:lnTo>
                  <a:pt x="67945" y="407987"/>
                </a:lnTo>
                <a:cubicBezTo>
                  <a:pt x="30352" y="407987"/>
                  <a:pt x="0" y="377545"/>
                  <a:pt x="0" y="339991"/>
                </a:cubicBezTo>
                <a:cubicBezTo>
                  <a:pt x="0" y="339991"/>
                  <a:pt x="0" y="339991"/>
                  <a:pt x="0" y="339991"/>
                </a:cubicBezTo>
                <a:lnTo>
                  <a:pt x="0" y="6799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01800" y="5988050"/>
            <a:ext cx="5740400" cy="433387"/>
          </a:xfrm>
          <a:custGeom>
            <a:avLst/>
            <a:gdLst>
              <a:gd name="connsiteX0" fmla="*/ 12700 w 5740400"/>
              <a:gd name="connsiteY0" fmla="*/ 80695 h 433387"/>
              <a:gd name="connsiteX1" fmla="*/ 80645 w 5740400"/>
              <a:gd name="connsiteY1" fmla="*/ 12700 h 433387"/>
              <a:gd name="connsiteX2" fmla="*/ 80645 w 5740400"/>
              <a:gd name="connsiteY2" fmla="*/ 12700 h 433387"/>
              <a:gd name="connsiteX3" fmla="*/ 80645 w 5740400"/>
              <a:gd name="connsiteY3" fmla="*/ 12700 h 433387"/>
              <a:gd name="connsiteX4" fmla="*/ 5659628 w 5740400"/>
              <a:gd name="connsiteY4" fmla="*/ 12700 h 433387"/>
              <a:gd name="connsiteX5" fmla="*/ 5659628 w 5740400"/>
              <a:gd name="connsiteY5" fmla="*/ 12700 h 433387"/>
              <a:gd name="connsiteX6" fmla="*/ 5727700 w 5740400"/>
              <a:gd name="connsiteY6" fmla="*/ 80695 h 433387"/>
              <a:gd name="connsiteX7" fmla="*/ 5727700 w 5740400"/>
              <a:gd name="connsiteY7" fmla="*/ 80695 h 433387"/>
              <a:gd name="connsiteX8" fmla="*/ 5727700 w 5740400"/>
              <a:gd name="connsiteY8" fmla="*/ 80695 h 433387"/>
              <a:gd name="connsiteX9" fmla="*/ 5727700 w 5740400"/>
              <a:gd name="connsiteY9" fmla="*/ 352691 h 433387"/>
              <a:gd name="connsiteX10" fmla="*/ 5727700 w 5740400"/>
              <a:gd name="connsiteY10" fmla="*/ 352691 h 433387"/>
              <a:gd name="connsiteX11" fmla="*/ 5659628 w 5740400"/>
              <a:gd name="connsiteY11" fmla="*/ 420687 h 433387"/>
              <a:gd name="connsiteX12" fmla="*/ 5659628 w 5740400"/>
              <a:gd name="connsiteY12" fmla="*/ 420687 h 433387"/>
              <a:gd name="connsiteX13" fmla="*/ 5659628 w 5740400"/>
              <a:gd name="connsiteY13" fmla="*/ 420687 h 433387"/>
              <a:gd name="connsiteX14" fmla="*/ 80645 w 5740400"/>
              <a:gd name="connsiteY14" fmla="*/ 420687 h 433387"/>
              <a:gd name="connsiteX15" fmla="*/ 80645 w 5740400"/>
              <a:gd name="connsiteY15" fmla="*/ 420687 h 433387"/>
              <a:gd name="connsiteX16" fmla="*/ 12700 w 5740400"/>
              <a:gd name="connsiteY16" fmla="*/ 352691 h 433387"/>
              <a:gd name="connsiteX17" fmla="*/ 12700 w 5740400"/>
              <a:gd name="connsiteY17" fmla="*/ 352691 h 433387"/>
              <a:gd name="connsiteX18" fmla="*/ 12700 w 5740400"/>
              <a:gd name="connsiteY18" fmla="*/ 80695 h 4333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740400" h="433387">
                <a:moveTo>
                  <a:pt x="12700" y="80695"/>
                </a:moveTo>
                <a:cubicBezTo>
                  <a:pt x="12700" y="43141"/>
                  <a:pt x="43052" y="12700"/>
                  <a:pt x="80645" y="12700"/>
                </a:cubicBezTo>
                <a:cubicBezTo>
                  <a:pt x="80645" y="12700"/>
                  <a:pt x="80645" y="12700"/>
                  <a:pt x="80645" y="12700"/>
                </a:cubicBezTo>
                <a:lnTo>
                  <a:pt x="80645" y="12700"/>
                </a:lnTo>
                <a:lnTo>
                  <a:pt x="5659628" y="12700"/>
                </a:lnTo>
                <a:lnTo>
                  <a:pt x="5659628" y="12700"/>
                </a:lnTo>
                <a:cubicBezTo>
                  <a:pt x="5697219" y="12700"/>
                  <a:pt x="5727700" y="43141"/>
                  <a:pt x="5727700" y="80695"/>
                </a:cubicBezTo>
                <a:cubicBezTo>
                  <a:pt x="5727700" y="80695"/>
                  <a:pt x="5727700" y="80695"/>
                  <a:pt x="5727700" y="80695"/>
                </a:cubicBezTo>
                <a:lnTo>
                  <a:pt x="5727700" y="80695"/>
                </a:lnTo>
                <a:lnTo>
                  <a:pt x="5727700" y="352691"/>
                </a:lnTo>
                <a:lnTo>
                  <a:pt x="5727700" y="352691"/>
                </a:lnTo>
                <a:cubicBezTo>
                  <a:pt x="5727700" y="390245"/>
                  <a:pt x="5697219" y="420687"/>
                  <a:pt x="5659628" y="420687"/>
                </a:cubicBezTo>
                <a:cubicBezTo>
                  <a:pt x="5659628" y="420687"/>
                  <a:pt x="5659628" y="420687"/>
                  <a:pt x="5659628" y="420687"/>
                </a:cubicBezTo>
                <a:lnTo>
                  <a:pt x="5659628" y="420687"/>
                </a:lnTo>
                <a:lnTo>
                  <a:pt x="80645" y="420687"/>
                </a:lnTo>
                <a:lnTo>
                  <a:pt x="80645" y="420687"/>
                </a:lnTo>
                <a:cubicBezTo>
                  <a:pt x="43052" y="420687"/>
                  <a:pt x="12700" y="390245"/>
                  <a:pt x="12700" y="352691"/>
                </a:cubicBezTo>
                <a:cubicBezTo>
                  <a:pt x="12700" y="352691"/>
                  <a:pt x="12700" y="352691"/>
                  <a:pt x="12700" y="352691"/>
                </a:cubicBezTo>
                <a:lnTo>
                  <a:pt x="12700" y="8069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385D8A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929248" y="2306701"/>
            <a:ext cx="1500251" cy="666876"/>
          </a:xfrm>
          <a:custGeom>
            <a:avLst/>
            <a:gdLst>
              <a:gd name="connsiteX0" fmla="*/ 0 w 1500251"/>
              <a:gd name="connsiteY0" fmla="*/ 67944 h 666876"/>
              <a:gd name="connsiteX1" fmla="*/ 68072 w 1500251"/>
              <a:gd name="connsiteY1" fmla="*/ 0 h 666876"/>
              <a:gd name="connsiteX2" fmla="*/ 68072 w 1500251"/>
              <a:gd name="connsiteY2" fmla="*/ 0 h 666876"/>
              <a:gd name="connsiteX3" fmla="*/ 68072 w 1500251"/>
              <a:gd name="connsiteY3" fmla="*/ 0 h 666876"/>
              <a:gd name="connsiteX4" fmla="*/ 250063 w 1500251"/>
              <a:gd name="connsiteY4" fmla="*/ 0 h 666876"/>
              <a:gd name="connsiteX5" fmla="*/ 250063 w 1500251"/>
              <a:gd name="connsiteY5" fmla="*/ 0 h 666876"/>
              <a:gd name="connsiteX6" fmla="*/ 625094 w 1500251"/>
              <a:gd name="connsiteY6" fmla="*/ 0 h 666876"/>
              <a:gd name="connsiteX7" fmla="*/ 1432179 w 1500251"/>
              <a:gd name="connsiteY7" fmla="*/ 0 h 666876"/>
              <a:gd name="connsiteX8" fmla="*/ 1432179 w 1500251"/>
              <a:gd name="connsiteY8" fmla="*/ 0 h 666876"/>
              <a:gd name="connsiteX9" fmla="*/ 1500251 w 1500251"/>
              <a:gd name="connsiteY9" fmla="*/ 67944 h 666876"/>
              <a:gd name="connsiteX10" fmla="*/ 1500251 w 1500251"/>
              <a:gd name="connsiteY10" fmla="*/ 67944 h 666876"/>
              <a:gd name="connsiteX11" fmla="*/ 1500251 w 1500251"/>
              <a:gd name="connsiteY11" fmla="*/ 67944 h 666876"/>
              <a:gd name="connsiteX12" fmla="*/ 1500251 w 1500251"/>
              <a:gd name="connsiteY12" fmla="*/ 237870 h 666876"/>
              <a:gd name="connsiteX13" fmla="*/ 1500251 w 1500251"/>
              <a:gd name="connsiteY13" fmla="*/ 237870 h 666876"/>
              <a:gd name="connsiteX14" fmla="*/ 1500251 w 1500251"/>
              <a:gd name="connsiteY14" fmla="*/ 339978 h 666876"/>
              <a:gd name="connsiteX15" fmla="*/ 1500251 w 1500251"/>
              <a:gd name="connsiteY15" fmla="*/ 339978 h 666876"/>
              <a:gd name="connsiteX16" fmla="*/ 1500251 w 1500251"/>
              <a:gd name="connsiteY16" fmla="*/ 339978 h 666876"/>
              <a:gd name="connsiteX17" fmla="*/ 1432179 w 1500251"/>
              <a:gd name="connsiteY17" fmla="*/ 407923 h 666876"/>
              <a:gd name="connsiteX18" fmla="*/ 1432179 w 1500251"/>
              <a:gd name="connsiteY18" fmla="*/ 407923 h 666876"/>
              <a:gd name="connsiteX19" fmla="*/ 1432179 w 1500251"/>
              <a:gd name="connsiteY19" fmla="*/ 407923 h 666876"/>
              <a:gd name="connsiteX20" fmla="*/ 625094 w 1500251"/>
              <a:gd name="connsiteY20" fmla="*/ 407923 h 666876"/>
              <a:gd name="connsiteX21" fmla="*/ 129794 w 1500251"/>
              <a:gd name="connsiteY21" fmla="*/ 666876 h 666876"/>
              <a:gd name="connsiteX22" fmla="*/ 250063 w 1500251"/>
              <a:gd name="connsiteY22" fmla="*/ 407923 h 666876"/>
              <a:gd name="connsiteX23" fmla="*/ 68072 w 1500251"/>
              <a:gd name="connsiteY23" fmla="*/ 407923 h 666876"/>
              <a:gd name="connsiteX24" fmla="*/ 68072 w 1500251"/>
              <a:gd name="connsiteY24" fmla="*/ 407923 h 666876"/>
              <a:gd name="connsiteX25" fmla="*/ 0 w 1500251"/>
              <a:gd name="connsiteY25" fmla="*/ 339978 h 666876"/>
              <a:gd name="connsiteX26" fmla="*/ 0 w 1500251"/>
              <a:gd name="connsiteY26" fmla="*/ 339978 h 666876"/>
              <a:gd name="connsiteX27" fmla="*/ 0 w 1500251"/>
              <a:gd name="connsiteY27" fmla="*/ 339978 h 666876"/>
              <a:gd name="connsiteX28" fmla="*/ 0 w 1500251"/>
              <a:gd name="connsiteY28" fmla="*/ 339978 h 666876"/>
              <a:gd name="connsiteX29" fmla="*/ 0 w 1500251"/>
              <a:gd name="connsiteY29" fmla="*/ 237870 h 666876"/>
              <a:gd name="connsiteX30" fmla="*/ 0 w 1500251"/>
              <a:gd name="connsiteY30" fmla="*/ 237870 h 666876"/>
              <a:gd name="connsiteX31" fmla="*/ 0 w 1500251"/>
              <a:gd name="connsiteY31" fmla="*/ 67944 h 666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00251" h="666876">
                <a:moveTo>
                  <a:pt x="0" y="67944"/>
                </a:moveTo>
                <a:cubicBezTo>
                  <a:pt x="0" y="30352"/>
                  <a:pt x="30479" y="0"/>
                  <a:pt x="68072" y="0"/>
                </a:cubicBezTo>
                <a:cubicBezTo>
                  <a:pt x="68072" y="0"/>
                  <a:pt x="68072" y="0"/>
                  <a:pt x="68072" y="0"/>
                </a:cubicBezTo>
                <a:lnTo>
                  <a:pt x="68072" y="0"/>
                </a:lnTo>
                <a:lnTo>
                  <a:pt x="250063" y="0"/>
                </a:lnTo>
                <a:lnTo>
                  <a:pt x="250063" y="0"/>
                </a:lnTo>
                <a:lnTo>
                  <a:pt x="625094" y="0"/>
                </a:lnTo>
                <a:lnTo>
                  <a:pt x="1432179" y="0"/>
                </a:lnTo>
                <a:lnTo>
                  <a:pt x="1432179" y="0"/>
                </a:lnTo>
                <a:cubicBezTo>
                  <a:pt x="1469770" y="0"/>
                  <a:pt x="1500251" y="30352"/>
                  <a:pt x="1500251" y="67944"/>
                </a:cubicBezTo>
                <a:cubicBezTo>
                  <a:pt x="1500251" y="67944"/>
                  <a:pt x="1500251" y="67944"/>
                  <a:pt x="1500251" y="67944"/>
                </a:cubicBezTo>
                <a:lnTo>
                  <a:pt x="1500251" y="67944"/>
                </a:lnTo>
                <a:lnTo>
                  <a:pt x="1500251" y="237870"/>
                </a:lnTo>
                <a:lnTo>
                  <a:pt x="1500251" y="237870"/>
                </a:lnTo>
                <a:lnTo>
                  <a:pt x="1500251" y="339978"/>
                </a:lnTo>
                <a:lnTo>
                  <a:pt x="1500251" y="339978"/>
                </a:lnTo>
                <a:lnTo>
                  <a:pt x="1500251" y="339978"/>
                </a:lnTo>
                <a:cubicBezTo>
                  <a:pt x="1500251" y="377444"/>
                  <a:pt x="1469770" y="407923"/>
                  <a:pt x="1432179" y="407923"/>
                </a:cubicBezTo>
                <a:cubicBezTo>
                  <a:pt x="1432179" y="407923"/>
                  <a:pt x="1432179" y="407923"/>
                  <a:pt x="1432179" y="407923"/>
                </a:cubicBezTo>
                <a:lnTo>
                  <a:pt x="1432179" y="407923"/>
                </a:lnTo>
                <a:lnTo>
                  <a:pt x="625094" y="407923"/>
                </a:lnTo>
                <a:lnTo>
                  <a:pt x="129794" y="666876"/>
                </a:lnTo>
                <a:lnTo>
                  <a:pt x="250063" y="407923"/>
                </a:lnTo>
                <a:lnTo>
                  <a:pt x="68072" y="407923"/>
                </a:lnTo>
                <a:lnTo>
                  <a:pt x="68072" y="407923"/>
                </a:lnTo>
                <a:cubicBezTo>
                  <a:pt x="30479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339978"/>
                </a:lnTo>
                <a:lnTo>
                  <a:pt x="0" y="339978"/>
                </a:lnTo>
                <a:lnTo>
                  <a:pt x="0" y="237870"/>
                </a:lnTo>
                <a:lnTo>
                  <a:pt x="0" y="237870"/>
                </a:lnTo>
                <a:lnTo>
                  <a:pt x="0" y="67944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5922898" y="2300351"/>
            <a:ext cx="1512951" cy="679576"/>
          </a:xfrm>
          <a:custGeom>
            <a:avLst/>
            <a:gdLst>
              <a:gd name="connsiteX0" fmla="*/ 6350 w 1512951"/>
              <a:gd name="connsiteY0" fmla="*/ 74294 h 679576"/>
              <a:gd name="connsiteX1" fmla="*/ 74422 w 1512951"/>
              <a:gd name="connsiteY1" fmla="*/ 6350 h 679576"/>
              <a:gd name="connsiteX2" fmla="*/ 74422 w 1512951"/>
              <a:gd name="connsiteY2" fmla="*/ 6350 h 679576"/>
              <a:gd name="connsiteX3" fmla="*/ 74422 w 1512951"/>
              <a:gd name="connsiteY3" fmla="*/ 6350 h 679576"/>
              <a:gd name="connsiteX4" fmla="*/ 256413 w 1512951"/>
              <a:gd name="connsiteY4" fmla="*/ 6350 h 679576"/>
              <a:gd name="connsiteX5" fmla="*/ 256413 w 1512951"/>
              <a:gd name="connsiteY5" fmla="*/ 6350 h 679576"/>
              <a:gd name="connsiteX6" fmla="*/ 631444 w 1512951"/>
              <a:gd name="connsiteY6" fmla="*/ 6350 h 679576"/>
              <a:gd name="connsiteX7" fmla="*/ 1438529 w 1512951"/>
              <a:gd name="connsiteY7" fmla="*/ 6350 h 679576"/>
              <a:gd name="connsiteX8" fmla="*/ 1438529 w 1512951"/>
              <a:gd name="connsiteY8" fmla="*/ 6350 h 679576"/>
              <a:gd name="connsiteX9" fmla="*/ 1506601 w 1512951"/>
              <a:gd name="connsiteY9" fmla="*/ 74294 h 679576"/>
              <a:gd name="connsiteX10" fmla="*/ 1506601 w 1512951"/>
              <a:gd name="connsiteY10" fmla="*/ 74294 h 679576"/>
              <a:gd name="connsiteX11" fmla="*/ 1506601 w 1512951"/>
              <a:gd name="connsiteY11" fmla="*/ 74294 h 679576"/>
              <a:gd name="connsiteX12" fmla="*/ 1506601 w 1512951"/>
              <a:gd name="connsiteY12" fmla="*/ 244220 h 679576"/>
              <a:gd name="connsiteX13" fmla="*/ 1506601 w 1512951"/>
              <a:gd name="connsiteY13" fmla="*/ 244220 h 679576"/>
              <a:gd name="connsiteX14" fmla="*/ 1506601 w 1512951"/>
              <a:gd name="connsiteY14" fmla="*/ 346328 h 679576"/>
              <a:gd name="connsiteX15" fmla="*/ 1506601 w 1512951"/>
              <a:gd name="connsiteY15" fmla="*/ 346328 h 679576"/>
              <a:gd name="connsiteX16" fmla="*/ 1506601 w 1512951"/>
              <a:gd name="connsiteY16" fmla="*/ 346328 h 679576"/>
              <a:gd name="connsiteX17" fmla="*/ 1438529 w 1512951"/>
              <a:gd name="connsiteY17" fmla="*/ 414273 h 679576"/>
              <a:gd name="connsiteX18" fmla="*/ 1438529 w 1512951"/>
              <a:gd name="connsiteY18" fmla="*/ 414273 h 679576"/>
              <a:gd name="connsiteX19" fmla="*/ 1438529 w 1512951"/>
              <a:gd name="connsiteY19" fmla="*/ 414273 h 679576"/>
              <a:gd name="connsiteX20" fmla="*/ 631444 w 1512951"/>
              <a:gd name="connsiteY20" fmla="*/ 414273 h 679576"/>
              <a:gd name="connsiteX21" fmla="*/ 136144 w 1512951"/>
              <a:gd name="connsiteY21" fmla="*/ 673226 h 679576"/>
              <a:gd name="connsiteX22" fmla="*/ 256413 w 1512951"/>
              <a:gd name="connsiteY22" fmla="*/ 414273 h 679576"/>
              <a:gd name="connsiteX23" fmla="*/ 74422 w 1512951"/>
              <a:gd name="connsiteY23" fmla="*/ 414273 h 679576"/>
              <a:gd name="connsiteX24" fmla="*/ 74422 w 1512951"/>
              <a:gd name="connsiteY24" fmla="*/ 414273 h 679576"/>
              <a:gd name="connsiteX25" fmla="*/ 6350 w 1512951"/>
              <a:gd name="connsiteY25" fmla="*/ 346328 h 679576"/>
              <a:gd name="connsiteX26" fmla="*/ 6350 w 1512951"/>
              <a:gd name="connsiteY26" fmla="*/ 346328 h 679576"/>
              <a:gd name="connsiteX27" fmla="*/ 6350 w 1512951"/>
              <a:gd name="connsiteY27" fmla="*/ 346328 h 679576"/>
              <a:gd name="connsiteX28" fmla="*/ 6350 w 1512951"/>
              <a:gd name="connsiteY28" fmla="*/ 346328 h 679576"/>
              <a:gd name="connsiteX29" fmla="*/ 6350 w 1512951"/>
              <a:gd name="connsiteY29" fmla="*/ 244220 h 679576"/>
              <a:gd name="connsiteX30" fmla="*/ 6350 w 1512951"/>
              <a:gd name="connsiteY30" fmla="*/ 244220 h 679576"/>
              <a:gd name="connsiteX31" fmla="*/ 6350 w 1512951"/>
              <a:gd name="connsiteY31" fmla="*/ 74294 h 679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512951" h="679576">
                <a:moveTo>
                  <a:pt x="6350" y="74294"/>
                </a:moveTo>
                <a:cubicBezTo>
                  <a:pt x="6350" y="36702"/>
                  <a:pt x="36829" y="6350"/>
                  <a:pt x="74422" y="6350"/>
                </a:cubicBezTo>
                <a:cubicBezTo>
                  <a:pt x="74422" y="6350"/>
                  <a:pt x="74422" y="6350"/>
                  <a:pt x="74422" y="6350"/>
                </a:cubicBezTo>
                <a:lnTo>
                  <a:pt x="74422" y="6350"/>
                </a:lnTo>
                <a:lnTo>
                  <a:pt x="256413" y="6350"/>
                </a:lnTo>
                <a:lnTo>
                  <a:pt x="256413" y="6350"/>
                </a:lnTo>
                <a:lnTo>
                  <a:pt x="631444" y="6350"/>
                </a:lnTo>
                <a:lnTo>
                  <a:pt x="1438529" y="6350"/>
                </a:lnTo>
                <a:lnTo>
                  <a:pt x="1438529" y="6350"/>
                </a:lnTo>
                <a:cubicBezTo>
                  <a:pt x="1476120" y="6350"/>
                  <a:pt x="1506601" y="36702"/>
                  <a:pt x="1506601" y="74294"/>
                </a:cubicBezTo>
                <a:cubicBezTo>
                  <a:pt x="1506601" y="74294"/>
                  <a:pt x="1506601" y="74294"/>
                  <a:pt x="1506601" y="74294"/>
                </a:cubicBezTo>
                <a:lnTo>
                  <a:pt x="1506601" y="74294"/>
                </a:lnTo>
                <a:lnTo>
                  <a:pt x="1506601" y="244220"/>
                </a:lnTo>
                <a:lnTo>
                  <a:pt x="1506601" y="244220"/>
                </a:lnTo>
                <a:lnTo>
                  <a:pt x="1506601" y="346328"/>
                </a:lnTo>
                <a:lnTo>
                  <a:pt x="1506601" y="346328"/>
                </a:lnTo>
                <a:lnTo>
                  <a:pt x="1506601" y="346328"/>
                </a:lnTo>
                <a:cubicBezTo>
                  <a:pt x="1506601" y="383794"/>
                  <a:pt x="1476120" y="414273"/>
                  <a:pt x="1438529" y="414273"/>
                </a:cubicBezTo>
                <a:cubicBezTo>
                  <a:pt x="1438529" y="414273"/>
                  <a:pt x="1438529" y="414273"/>
                  <a:pt x="1438529" y="414273"/>
                </a:cubicBezTo>
                <a:lnTo>
                  <a:pt x="1438529" y="414273"/>
                </a:lnTo>
                <a:lnTo>
                  <a:pt x="631444" y="414273"/>
                </a:lnTo>
                <a:lnTo>
                  <a:pt x="136144" y="673226"/>
                </a:lnTo>
                <a:lnTo>
                  <a:pt x="256413" y="414273"/>
                </a:lnTo>
                <a:lnTo>
                  <a:pt x="74422" y="414273"/>
                </a:lnTo>
                <a:lnTo>
                  <a:pt x="74422" y="414273"/>
                </a:lnTo>
                <a:cubicBezTo>
                  <a:pt x="36829" y="414273"/>
                  <a:pt x="6350" y="383794"/>
                  <a:pt x="6350" y="346328"/>
                </a:cubicBezTo>
                <a:cubicBezTo>
                  <a:pt x="6350" y="346328"/>
                  <a:pt x="6350" y="346328"/>
                  <a:pt x="6350" y="346328"/>
                </a:cubicBezTo>
                <a:lnTo>
                  <a:pt x="6350" y="346328"/>
                </a:lnTo>
                <a:lnTo>
                  <a:pt x="6350" y="346328"/>
                </a:lnTo>
                <a:lnTo>
                  <a:pt x="6350" y="244220"/>
                </a:lnTo>
                <a:lnTo>
                  <a:pt x="6350" y="244220"/>
                </a:lnTo>
                <a:lnTo>
                  <a:pt x="6350" y="7429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28599" y="4737353"/>
            <a:ext cx="1500149" cy="671322"/>
          </a:xfrm>
          <a:custGeom>
            <a:avLst/>
            <a:gdLst>
              <a:gd name="connsiteX0" fmla="*/ 0 w 1500149"/>
              <a:gd name="connsiteY0" fmla="*/ 331216 h 671322"/>
              <a:gd name="connsiteX1" fmla="*/ 67995 w 1500149"/>
              <a:gd name="connsiteY1" fmla="*/ 263271 h 671322"/>
              <a:gd name="connsiteX2" fmla="*/ 67995 w 1500149"/>
              <a:gd name="connsiteY2" fmla="*/ 263271 h 671322"/>
              <a:gd name="connsiteX3" fmla="*/ 67995 w 1500149"/>
              <a:gd name="connsiteY3" fmla="*/ 263271 h 671322"/>
              <a:gd name="connsiteX4" fmla="*/ 250024 w 1500149"/>
              <a:gd name="connsiteY4" fmla="*/ 263271 h 671322"/>
              <a:gd name="connsiteX5" fmla="*/ 539699 w 1500149"/>
              <a:gd name="connsiteY5" fmla="*/ 0 h 671322"/>
              <a:gd name="connsiteX6" fmla="*/ 625068 w 1500149"/>
              <a:gd name="connsiteY6" fmla="*/ 263271 h 671322"/>
              <a:gd name="connsiteX7" fmla="*/ 1432204 w 1500149"/>
              <a:gd name="connsiteY7" fmla="*/ 263271 h 671322"/>
              <a:gd name="connsiteX8" fmla="*/ 1432204 w 1500149"/>
              <a:gd name="connsiteY8" fmla="*/ 263271 h 671322"/>
              <a:gd name="connsiteX9" fmla="*/ 1500149 w 1500149"/>
              <a:gd name="connsiteY9" fmla="*/ 331216 h 671322"/>
              <a:gd name="connsiteX10" fmla="*/ 1500149 w 1500149"/>
              <a:gd name="connsiteY10" fmla="*/ 331216 h 671322"/>
              <a:gd name="connsiteX11" fmla="*/ 1500149 w 1500149"/>
              <a:gd name="connsiteY11" fmla="*/ 331216 h 671322"/>
              <a:gd name="connsiteX12" fmla="*/ 1500149 w 1500149"/>
              <a:gd name="connsiteY12" fmla="*/ 331216 h 671322"/>
              <a:gd name="connsiteX13" fmla="*/ 1500149 w 1500149"/>
              <a:gd name="connsiteY13" fmla="*/ 331216 h 671322"/>
              <a:gd name="connsiteX14" fmla="*/ 1500149 w 1500149"/>
              <a:gd name="connsiteY14" fmla="*/ 433324 h 671322"/>
              <a:gd name="connsiteX15" fmla="*/ 1500149 w 1500149"/>
              <a:gd name="connsiteY15" fmla="*/ 603250 h 671322"/>
              <a:gd name="connsiteX16" fmla="*/ 1500149 w 1500149"/>
              <a:gd name="connsiteY16" fmla="*/ 603250 h 671322"/>
              <a:gd name="connsiteX17" fmla="*/ 1432204 w 1500149"/>
              <a:gd name="connsiteY17" fmla="*/ 671322 h 671322"/>
              <a:gd name="connsiteX18" fmla="*/ 1432204 w 1500149"/>
              <a:gd name="connsiteY18" fmla="*/ 671322 h 671322"/>
              <a:gd name="connsiteX19" fmla="*/ 1432204 w 1500149"/>
              <a:gd name="connsiteY19" fmla="*/ 671322 h 671322"/>
              <a:gd name="connsiteX20" fmla="*/ 625068 w 1500149"/>
              <a:gd name="connsiteY20" fmla="*/ 671322 h 671322"/>
              <a:gd name="connsiteX21" fmla="*/ 250024 w 1500149"/>
              <a:gd name="connsiteY21" fmla="*/ 671322 h 671322"/>
              <a:gd name="connsiteX22" fmla="*/ 250024 w 1500149"/>
              <a:gd name="connsiteY22" fmla="*/ 671322 h 671322"/>
              <a:gd name="connsiteX23" fmla="*/ 67995 w 1500149"/>
              <a:gd name="connsiteY23" fmla="*/ 671322 h 671322"/>
              <a:gd name="connsiteX24" fmla="*/ 67995 w 1500149"/>
              <a:gd name="connsiteY24" fmla="*/ 671322 h 671322"/>
              <a:gd name="connsiteX25" fmla="*/ 0 w 1500149"/>
              <a:gd name="connsiteY25" fmla="*/ 603250 h 671322"/>
              <a:gd name="connsiteX26" fmla="*/ 0 w 1500149"/>
              <a:gd name="connsiteY26" fmla="*/ 603250 h 671322"/>
              <a:gd name="connsiteX27" fmla="*/ 0 w 1500149"/>
              <a:gd name="connsiteY27" fmla="*/ 603250 h 671322"/>
              <a:gd name="connsiteX28" fmla="*/ 0 w 1500149"/>
              <a:gd name="connsiteY28" fmla="*/ 433324 h 671322"/>
              <a:gd name="connsiteX29" fmla="*/ 0 w 1500149"/>
              <a:gd name="connsiteY29" fmla="*/ 331216 h 671322"/>
              <a:gd name="connsiteX30" fmla="*/ 0 w 1500149"/>
              <a:gd name="connsiteY30" fmla="*/ 331216 h 671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00149" h="671322">
                <a:moveTo>
                  <a:pt x="0" y="331216"/>
                </a:moveTo>
                <a:cubicBezTo>
                  <a:pt x="0" y="293751"/>
                  <a:pt x="30441" y="263271"/>
                  <a:pt x="67995" y="263271"/>
                </a:cubicBezTo>
                <a:cubicBezTo>
                  <a:pt x="67995" y="263271"/>
                  <a:pt x="67995" y="263271"/>
                  <a:pt x="67995" y="263271"/>
                </a:cubicBezTo>
                <a:lnTo>
                  <a:pt x="67995" y="263271"/>
                </a:lnTo>
                <a:lnTo>
                  <a:pt x="250024" y="263271"/>
                </a:lnTo>
                <a:lnTo>
                  <a:pt x="539699" y="0"/>
                </a:lnTo>
                <a:lnTo>
                  <a:pt x="625068" y="263271"/>
                </a:lnTo>
                <a:lnTo>
                  <a:pt x="1432204" y="263271"/>
                </a:lnTo>
                <a:lnTo>
                  <a:pt x="1432204" y="263271"/>
                </a:lnTo>
                <a:cubicBezTo>
                  <a:pt x="1469796" y="263271"/>
                  <a:pt x="1500149" y="293751"/>
                  <a:pt x="1500149" y="331216"/>
                </a:cubicBezTo>
                <a:cubicBezTo>
                  <a:pt x="1500149" y="331216"/>
                  <a:pt x="1500149" y="331216"/>
                  <a:pt x="1500149" y="331216"/>
                </a:cubicBezTo>
                <a:lnTo>
                  <a:pt x="1500149" y="331216"/>
                </a:lnTo>
                <a:lnTo>
                  <a:pt x="1500149" y="331216"/>
                </a:lnTo>
                <a:lnTo>
                  <a:pt x="1500149" y="331216"/>
                </a:lnTo>
                <a:lnTo>
                  <a:pt x="1500149" y="433324"/>
                </a:lnTo>
                <a:lnTo>
                  <a:pt x="1500149" y="603250"/>
                </a:lnTo>
                <a:lnTo>
                  <a:pt x="1500149" y="603250"/>
                </a:lnTo>
                <a:cubicBezTo>
                  <a:pt x="1500149" y="640842"/>
                  <a:pt x="1469796" y="671322"/>
                  <a:pt x="1432204" y="671322"/>
                </a:cubicBezTo>
                <a:cubicBezTo>
                  <a:pt x="1432204" y="671322"/>
                  <a:pt x="1432204" y="671322"/>
                  <a:pt x="1432204" y="671322"/>
                </a:cubicBezTo>
                <a:lnTo>
                  <a:pt x="1432204" y="671322"/>
                </a:lnTo>
                <a:lnTo>
                  <a:pt x="625068" y="671322"/>
                </a:lnTo>
                <a:lnTo>
                  <a:pt x="250024" y="671322"/>
                </a:lnTo>
                <a:lnTo>
                  <a:pt x="250024" y="671322"/>
                </a:lnTo>
                <a:lnTo>
                  <a:pt x="67995" y="671322"/>
                </a:lnTo>
                <a:lnTo>
                  <a:pt x="67995" y="671322"/>
                </a:lnTo>
                <a:cubicBezTo>
                  <a:pt x="30441" y="671322"/>
                  <a:pt x="0" y="640842"/>
                  <a:pt x="0" y="603250"/>
                </a:cubicBezTo>
                <a:cubicBezTo>
                  <a:pt x="0" y="603250"/>
                  <a:pt x="0" y="603250"/>
                  <a:pt x="0" y="603250"/>
                </a:cubicBezTo>
                <a:lnTo>
                  <a:pt x="0" y="603250"/>
                </a:lnTo>
                <a:lnTo>
                  <a:pt x="0" y="433324"/>
                </a:lnTo>
                <a:lnTo>
                  <a:pt x="0" y="331216"/>
                </a:lnTo>
                <a:lnTo>
                  <a:pt x="0" y="33121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422249" y="4731003"/>
            <a:ext cx="1512849" cy="684022"/>
          </a:xfrm>
          <a:custGeom>
            <a:avLst/>
            <a:gdLst>
              <a:gd name="connsiteX0" fmla="*/ 6350 w 1512849"/>
              <a:gd name="connsiteY0" fmla="*/ 337566 h 684022"/>
              <a:gd name="connsiteX1" fmla="*/ 74345 w 1512849"/>
              <a:gd name="connsiteY1" fmla="*/ 269621 h 684022"/>
              <a:gd name="connsiteX2" fmla="*/ 74345 w 1512849"/>
              <a:gd name="connsiteY2" fmla="*/ 269621 h 684022"/>
              <a:gd name="connsiteX3" fmla="*/ 74345 w 1512849"/>
              <a:gd name="connsiteY3" fmla="*/ 269621 h 684022"/>
              <a:gd name="connsiteX4" fmla="*/ 256374 w 1512849"/>
              <a:gd name="connsiteY4" fmla="*/ 269621 h 684022"/>
              <a:gd name="connsiteX5" fmla="*/ 546049 w 1512849"/>
              <a:gd name="connsiteY5" fmla="*/ 6350 h 684022"/>
              <a:gd name="connsiteX6" fmla="*/ 631418 w 1512849"/>
              <a:gd name="connsiteY6" fmla="*/ 269621 h 684022"/>
              <a:gd name="connsiteX7" fmla="*/ 1438554 w 1512849"/>
              <a:gd name="connsiteY7" fmla="*/ 269621 h 684022"/>
              <a:gd name="connsiteX8" fmla="*/ 1438554 w 1512849"/>
              <a:gd name="connsiteY8" fmla="*/ 269621 h 684022"/>
              <a:gd name="connsiteX9" fmla="*/ 1506499 w 1512849"/>
              <a:gd name="connsiteY9" fmla="*/ 337566 h 684022"/>
              <a:gd name="connsiteX10" fmla="*/ 1506499 w 1512849"/>
              <a:gd name="connsiteY10" fmla="*/ 337566 h 684022"/>
              <a:gd name="connsiteX11" fmla="*/ 1506499 w 1512849"/>
              <a:gd name="connsiteY11" fmla="*/ 337566 h 684022"/>
              <a:gd name="connsiteX12" fmla="*/ 1506499 w 1512849"/>
              <a:gd name="connsiteY12" fmla="*/ 337566 h 684022"/>
              <a:gd name="connsiteX13" fmla="*/ 1506499 w 1512849"/>
              <a:gd name="connsiteY13" fmla="*/ 337566 h 684022"/>
              <a:gd name="connsiteX14" fmla="*/ 1506499 w 1512849"/>
              <a:gd name="connsiteY14" fmla="*/ 439674 h 684022"/>
              <a:gd name="connsiteX15" fmla="*/ 1506499 w 1512849"/>
              <a:gd name="connsiteY15" fmla="*/ 609600 h 684022"/>
              <a:gd name="connsiteX16" fmla="*/ 1506499 w 1512849"/>
              <a:gd name="connsiteY16" fmla="*/ 609600 h 684022"/>
              <a:gd name="connsiteX17" fmla="*/ 1438554 w 1512849"/>
              <a:gd name="connsiteY17" fmla="*/ 677672 h 684022"/>
              <a:gd name="connsiteX18" fmla="*/ 1438554 w 1512849"/>
              <a:gd name="connsiteY18" fmla="*/ 677672 h 684022"/>
              <a:gd name="connsiteX19" fmla="*/ 1438554 w 1512849"/>
              <a:gd name="connsiteY19" fmla="*/ 677672 h 684022"/>
              <a:gd name="connsiteX20" fmla="*/ 631418 w 1512849"/>
              <a:gd name="connsiteY20" fmla="*/ 677672 h 684022"/>
              <a:gd name="connsiteX21" fmla="*/ 256374 w 1512849"/>
              <a:gd name="connsiteY21" fmla="*/ 677672 h 684022"/>
              <a:gd name="connsiteX22" fmla="*/ 256374 w 1512849"/>
              <a:gd name="connsiteY22" fmla="*/ 677672 h 684022"/>
              <a:gd name="connsiteX23" fmla="*/ 74345 w 1512849"/>
              <a:gd name="connsiteY23" fmla="*/ 677672 h 684022"/>
              <a:gd name="connsiteX24" fmla="*/ 74345 w 1512849"/>
              <a:gd name="connsiteY24" fmla="*/ 677672 h 684022"/>
              <a:gd name="connsiteX25" fmla="*/ 6350 w 1512849"/>
              <a:gd name="connsiteY25" fmla="*/ 609600 h 684022"/>
              <a:gd name="connsiteX26" fmla="*/ 6350 w 1512849"/>
              <a:gd name="connsiteY26" fmla="*/ 609600 h 684022"/>
              <a:gd name="connsiteX27" fmla="*/ 6350 w 1512849"/>
              <a:gd name="connsiteY27" fmla="*/ 609600 h 684022"/>
              <a:gd name="connsiteX28" fmla="*/ 6350 w 1512849"/>
              <a:gd name="connsiteY28" fmla="*/ 439674 h 684022"/>
              <a:gd name="connsiteX29" fmla="*/ 6350 w 1512849"/>
              <a:gd name="connsiteY29" fmla="*/ 337566 h 684022"/>
              <a:gd name="connsiteX30" fmla="*/ 6350 w 1512849"/>
              <a:gd name="connsiteY30" fmla="*/ 337566 h 684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12849" h="684022">
                <a:moveTo>
                  <a:pt x="6350" y="337566"/>
                </a:moveTo>
                <a:cubicBezTo>
                  <a:pt x="6350" y="300101"/>
                  <a:pt x="36791" y="269621"/>
                  <a:pt x="74345" y="269621"/>
                </a:cubicBezTo>
                <a:cubicBezTo>
                  <a:pt x="74345" y="269621"/>
                  <a:pt x="74345" y="269621"/>
                  <a:pt x="74345" y="269621"/>
                </a:cubicBezTo>
                <a:lnTo>
                  <a:pt x="74345" y="269621"/>
                </a:lnTo>
                <a:lnTo>
                  <a:pt x="256374" y="269621"/>
                </a:lnTo>
                <a:lnTo>
                  <a:pt x="546049" y="6350"/>
                </a:lnTo>
                <a:lnTo>
                  <a:pt x="631418" y="269621"/>
                </a:lnTo>
                <a:lnTo>
                  <a:pt x="1438554" y="269621"/>
                </a:lnTo>
                <a:lnTo>
                  <a:pt x="1438554" y="269621"/>
                </a:lnTo>
                <a:cubicBezTo>
                  <a:pt x="1476146" y="269621"/>
                  <a:pt x="1506499" y="300101"/>
                  <a:pt x="1506499" y="337566"/>
                </a:cubicBezTo>
                <a:cubicBezTo>
                  <a:pt x="1506499" y="337566"/>
                  <a:pt x="1506499" y="337566"/>
                  <a:pt x="1506499" y="337566"/>
                </a:cubicBezTo>
                <a:lnTo>
                  <a:pt x="1506499" y="337566"/>
                </a:lnTo>
                <a:lnTo>
                  <a:pt x="1506499" y="337566"/>
                </a:lnTo>
                <a:lnTo>
                  <a:pt x="1506499" y="337566"/>
                </a:lnTo>
                <a:lnTo>
                  <a:pt x="1506499" y="439674"/>
                </a:lnTo>
                <a:lnTo>
                  <a:pt x="1506499" y="609600"/>
                </a:lnTo>
                <a:lnTo>
                  <a:pt x="1506499" y="609600"/>
                </a:lnTo>
                <a:cubicBezTo>
                  <a:pt x="1506499" y="647192"/>
                  <a:pt x="1476146" y="677672"/>
                  <a:pt x="1438554" y="677672"/>
                </a:cubicBezTo>
                <a:cubicBezTo>
                  <a:pt x="1438554" y="677672"/>
                  <a:pt x="1438554" y="677672"/>
                  <a:pt x="1438554" y="677672"/>
                </a:cubicBezTo>
                <a:lnTo>
                  <a:pt x="1438554" y="677672"/>
                </a:lnTo>
                <a:lnTo>
                  <a:pt x="631418" y="677672"/>
                </a:lnTo>
                <a:lnTo>
                  <a:pt x="256374" y="677672"/>
                </a:lnTo>
                <a:lnTo>
                  <a:pt x="256374" y="677672"/>
                </a:lnTo>
                <a:lnTo>
                  <a:pt x="74345" y="677672"/>
                </a:lnTo>
                <a:lnTo>
                  <a:pt x="74345" y="677672"/>
                </a:lnTo>
                <a:cubicBezTo>
                  <a:pt x="36791" y="677672"/>
                  <a:pt x="6350" y="647192"/>
                  <a:pt x="6350" y="609600"/>
                </a:cubicBezTo>
                <a:cubicBezTo>
                  <a:pt x="6350" y="609600"/>
                  <a:pt x="6350" y="609600"/>
                  <a:pt x="6350" y="609600"/>
                </a:cubicBezTo>
                <a:lnTo>
                  <a:pt x="6350" y="609600"/>
                </a:lnTo>
                <a:lnTo>
                  <a:pt x="6350" y="439674"/>
                </a:lnTo>
                <a:lnTo>
                  <a:pt x="6350" y="337566"/>
                </a:lnTo>
                <a:lnTo>
                  <a:pt x="6350" y="3375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357998" y="4880228"/>
            <a:ext cx="1500251" cy="671322"/>
          </a:xfrm>
          <a:custGeom>
            <a:avLst/>
            <a:gdLst>
              <a:gd name="connsiteX0" fmla="*/ 0 w 1500251"/>
              <a:gd name="connsiteY0" fmla="*/ 331216 h 671322"/>
              <a:gd name="connsiteX1" fmla="*/ 68071 w 1500251"/>
              <a:gd name="connsiteY1" fmla="*/ 263271 h 671322"/>
              <a:gd name="connsiteX2" fmla="*/ 68071 w 1500251"/>
              <a:gd name="connsiteY2" fmla="*/ 263271 h 671322"/>
              <a:gd name="connsiteX3" fmla="*/ 68071 w 1500251"/>
              <a:gd name="connsiteY3" fmla="*/ 263271 h 671322"/>
              <a:gd name="connsiteX4" fmla="*/ 250063 w 1500251"/>
              <a:gd name="connsiteY4" fmla="*/ 263271 h 671322"/>
              <a:gd name="connsiteX5" fmla="*/ 539750 w 1500251"/>
              <a:gd name="connsiteY5" fmla="*/ 0 h 671322"/>
              <a:gd name="connsiteX6" fmla="*/ 625094 w 1500251"/>
              <a:gd name="connsiteY6" fmla="*/ 263271 h 671322"/>
              <a:gd name="connsiteX7" fmla="*/ 1432179 w 1500251"/>
              <a:gd name="connsiteY7" fmla="*/ 263271 h 671322"/>
              <a:gd name="connsiteX8" fmla="*/ 1432179 w 1500251"/>
              <a:gd name="connsiteY8" fmla="*/ 263271 h 671322"/>
              <a:gd name="connsiteX9" fmla="*/ 1500251 w 1500251"/>
              <a:gd name="connsiteY9" fmla="*/ 331216 h 671322"/>
              <a:gd name="connsiteX10" fmla="*/ 1500251 w 1500251"/>
              <a:gd name="connsiteY10" fmla="*/ 331216 h 671322"/>
              <a:gd name="connsiteX11" fmla="*/ 1500251 w 1500251"/>
              <a:gd name="connsiteY11" fmla="*/ 331216 h 671322"/>
              <a:gd name="connsiteX12" fmla="*/ 1500251 w 1500251"/>
              <a:gd name="connsiteY12" fmla="*/ 331216 h 671322"/>
              <a:gd name="connsiteX13" fmla="*/ 1500251 w 1500251"/>
              <a:gd name="connsiteY13" fmla="*/ 331216 h 671322"/>
              <a:gd name="connsiteX14" fmla="*/ 1500251 w 1500251"/>
              <a:gd name="connsiteY14" fmla="*/ 433324 h 671322"/>
              <a:gd name="connsiteX15" fmla="*/ 1500251 w 1500251"/>
              <a:gd name="connsiteY15" fmla="*/ 603250 h 671322"/>
              <a:gd name="connsiteX16" fmla="*/ 1500251 w 1500251"/>
              <a:gd name="connsiteY16" fmla="*/ 603250 h 671322"/>
              <a:gd name="connsiteX17" fmla="*/ 1432179 w 1500251"/>
              <a:gd name="connsiteY17" fmla="*/ 671322 h 671322"/>
              <a:gd name="connsiteX18" fmla="*/ 1432179 w 1500251"/>
              <a:gd name="connsiteY18" fmla="*/ 671322 h 671322"/>
              <a:gd name="connsiteX19" fmla="*/ 1432179 w 1500251"/>
              <a:gd name="connsiteY19" fmla="*/ 671322 h 671322"/>
              <a:gd name="connsiteX20" fmla="*/ 625094 w 1500251"/>
              <a:gd name="connsiteY20" fmla="*/ 671322 h 671322"/>
              <a:gd name="connsiteX21" fmla="*/ 250063 w 1500251"/>
              <a:gd name="connsiteY21" fmla="*/ 671322 h 671322"/>
              <a:gd name="connsiteX22" fmla="*/ 250063 w 1500251"/>
              <a:gd name="connsiteY22" fmla="*/ 671322 h 671322"/>
              <a:gd name="connsiteX23" fmla="*/ 68071 w 1500251"/>
              <a:gd name="connsiteY23" fmla="*/ 671322 h 671322"/>
              <a:gd name="connsiteX24" fmla="*/ 68071 w 1500251"/>
              <a:gd name="connsiteY24" fmla="*/ 671322 h 671322"/>
              <a:gd name="connsiteX25" fmla="*/ 0 w 1500251"/>
              <a:gd name="connsiteY25" fmla="*/ 603250 h 671322"/>
              <a:gd name="connsiteX26" fmla="*/ 0 w 1500251"/>
              <a:gd name="connsiteY26" fmla="*/ 603250 h 671322"/>
              <a:gd name="connsiteX27" fmla="*/ 0 w 1500251"/>
              <a:gd name="connsiteY27" fmla="*/ 603250 h 671322"/>
              <a:gd name="connsiteX28" fmla="*/ 0 w 1500251"/>
              <a:gd name="connsiteY28" fmla="*/ 433324 h 671322"/>
              <a:gd name="connsiteX29" fmla="*/ 0 w 1500251"/>
              <a:gd name="connsiteY29" fmla="*/ 331216 h 671322"/>
              <a:gd name="connsiteX30" fmla="*/ 0 w 1500251"/>
              <a:gd name="connsiteY30" fmla="*/ 331216 h 671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00251" h="671322">
                <a:moveTo>
                  <a:pt x="0" y="331216"/>
                </a:moveTo>
                <a:cubicBezTo>
                  <a:pt x="0" y="293751"/>
                  <a:pt x="30480" y="263271"/>
                  <a:pt x="68071" y="263271"/>
                </a:cubicBezTo>
                <a:cubicBezTo>
                  <a:pt x="68071" y="263271"/>
                  <a:pt x="68071" y="263271"/>
                  <a:pt x="68071" y="263271"/>
                </a:cubicBezTo>
                <a:lnTo>
                  <a:pt x="68071" y="263271"/>
                </a:lnTo>
                <a:lnTo>
                  <a:pt x="250063" y="263271"/>
                </a:lnTo>
                <a:lnTo>
                  <a:pt x="539750" y="0"/>
                </a:lnTo>
                <a:lnTo>
                  <a:pt x="625094" y="263271"/>
                </a:lnTo>
                <a:lnTo>
                  <a:pt x="1432179" y="263271"/>
                </a:lnTo>
                <a:lnTo>
                  <a:pt x="1432179" y="263271"/>
                </a:lnTo>
                <a:cubicBezTo>
                  <a:pt x="1469770" y="263271"/>
                  <a:pt x="1500251" y="293751"/>
                  <a:pt x="1500251" y="331216"/>
                </a:cubicBezTo>
                <a:cubicBezTo>
                  <a:pt x="1500251" y="331216"/>
                  <a:pt x="1500251" y="331216"/>
                  <a:pt x="1500251" y="331216"/>
                </a:cubicBezTo>
                <a:lnTo>
                  <a:pt x="1500251" y="331216"/>
                </a:lnTo>
                <a:lnTo>
                  <a:pt x="1500251" y="331216"/>
                </a:lnTo>
                <a:lnTo>
                  <a:pt x="1500251" y="331216"/>
                </a:lnTo>
                <a:lnTo>
                  <a:pt x="1500251" y="433324"/>
                </a:lnTo>
                <a:lnTo>
                  <a:pt x="1500251" y="603250"/>
                </a:lnTo>
                <a:lnTo>
                  <a:pt x="1500251" y="603250"/>
                </a:lnTo>
                <a:cubicBezTo>
                  <a:pt x="1500251" y="640842"/>
                  <a:pt x="1469770" y="671322"/>
                  <a:pt x="1432179" y="671322"/>
                </a:cubicBezTo>
                <a:cubicBezTo>
                  <a:pt x="1432179" y="671322"/>
                  <a:pt x="1432179" y="671322"/>
                  <a:pt x="1432179" y="671322"/>
                </a:cubicBezTo>
                <a:lnTo>
                  <a:pt x="1432179" y="671322"/>
                </a:lnTo>
                <a:lnTo>
                  <a:pt x="625094" y="671322"/>
                </a:lnTo>
                <a:lnTo>
                  <a:pt x="250063" y="671322"/>
                </a:lnTo>
                <a:lnTo>
                  <a:pt x="250063" y="671322"/>
                </a:lnTo>
                <a:lnTo>
                  <a:pt x="68071" y="671322"/>
                </a:lnTo>
                <a:lnTo>
                  <a:pt x="68071" y="671322"/>
                </a:lnTo>
                <a:cubicBezTo>
                  <a:pt x="30480" y="671322"/>
                  <a:pt x="0" y="640842"/>
                  <a:pt x="0" y="603250"/>
                </a:cubicBezTo>
                <a:cubicBezTo>
                  <a:pt x="0" y="603250"/>
                  <a:pt x="0" y="603250"/>
                  <a:pt x="0" y="603250"/>
                </a:cubicBezTo>
                <a:lnTo>
                  <a:pt x="0" y="603250"/>
                </a:lnTo>
                <a:lnTo>
                  <a:pt x="0" y="433324"/>
                </a:lnTo>
                <a:lnTo>
                  <a:pt x="0" y="331216"/>
                </a:lnTo>
                <a:lnTo>
                  <a:pt x="0" y="33121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351648" y="4873878"/>
            <a:ext cx="1512951" cy="684022"/>
          </a:xfrm>
          <a:custGeom>
            <a:avLst/>
            <a:gdLst>
              <a:gd name="connsiteX0" fmla="*/ 6350 w 1512951"/>
              <a:gd name="connsiteY0" fmla="*/ 337566 h 684022"/>
              <a:gd name="connsiteX1" fmla="*/ 74421 w 1512951"/>
              <a:gd name="connsiteY1" fmla="*/ 269621 h 684022"/>
              <a:gd name="connsiteX2" fmla="*/ 74421 w 1512951"/>
              <a:gd name="connsiteY2" fmla="*/ 269621 h 684022"/>
              <a:gd name="connsiteX3" fmla="*/ 74421 w 1512951"/>
              <a:gd name="connsiteY3" fmla="*/ 269621 h 684022"/>
              <a:gd name="connsiteX4" fmla="*/ 256413 w 1512951"/>
              <a:gd name="connsiteY4" fmla="*/ 269621 h 684022"/>
              <a:gd name="connsiteX5" fmla="*/ 546100 w 1512951"/>
              <a:gd name="connsiteY5" fmla="*/ 6350 h 684022"/>
              <a:gd name="connsiteX6" fmla="*/ 631444 w 1512951"/>
              <a:gd name="connsiteY6" fmla="*/ 269621 h 684022"/>
              <a:gd name="connsiteX7" fmla="*/ 1438529 w 1512951"/>
              <a:gd name="connsiteY7" fmla="*/ 269621 h 684022"/>
              <a:gd name="connsiteX8" fmla="*/ 1438529 w 1512951"/>
              <a:gd name="connsiteY8" fmla="*/ 269621 h 684022"/>
              <a:gd name="connsiteX9" fmla="*/ 1506601 w 1512951"/>
              <a:gd name="connsiteY9" fmla="*/ 337566 h 684022"/>
              <a:gd name="connsiteX10" fmla="*/ 1506601 w 1512951"/>
              <a:gd name="connsiteY10" fmla="*/ 337566 h 684022"/>
              <a:gd name="connsiteX11" fmla="*/ 1506601 w 1512951"/>
              <a:gd name="connsiteY11" fmla="*/ 337566 h 684022"/>
              <a:gd name="connsiteX12" fmla="*/ 1506601 w 1512951"/>
              <a:gd name="connsiteY12" fmla="*/ 337566 h 684022"/>
              <a:gd name="connsiteX13" fmla="*/ 1506601 w 1512951"/>
              <a:gd name="connsiteY13" fmla="*/ 337566 h 684022"/>
              <a:gd name="connsiteX14" fmla="*/ 1506601 w 1512951"/>
              <a:gd name="connsiteY14" fmla="*/ 439674 h 684022"/>
              <a:gd name="connsiteX15" fmla="*/ 1506601 w 1512951"/>
              <a:gd name="connsiteY15" fmla="*/ 609600 h 684022"/>
              <a:gd name="connsiteX16" fmla="*/ 1506601 w 1512951"/>
              <a:gd name="connsiteY16" fmla="*/ 609600 h 684022"/>
              <a:gd name="connsiteX17" fmla="*/ 1438529 w 1512951"/>
              <a:gd name="connsiteY17" fmla="*/ 677672 h 684022"/>
              <a:gd name="connsiteX18" fmla="*/ 1438529 w 1512951"/>
              <a:gd name="connsiteY18" fmla="*/ 677672 h 684022"/>
              <a:gd name="connsiteX19" fmla="*/ 1438529 w 1512951"/>
              <a:gd name="connsiteY19" fmla="*/ 677672 h 684022"/>
              <a:gd name="connsiteX20" fmla="*/ 631444 w 1512951"/>
              <a:gd name="connsiteY20" fmla="*/ 677672 h 684022"/>
              <a:gd name="connsiteX21" fmla="*/ 256413 w 1512951"/>
              <a:gd name="connsiteY21" fmla="*/ 677672 h 684022"/>
              <a:gd name="connsiteX22" fmla="*/ 256413 w 1512951"/>
              <a:gd name="connsiteY22" fmla="*/ 677672 h 684022"/>
              <a:gd name="connsiteX23" fmla="*/ 74421 w 1512951"/>
              <a:gd name="connsiteY23" fmla="*/ 677672 h 684022"/>
              <a:gd name="connsiteX24" fmla="*/ 74421 w 1512951"/>
              <a:gd name="connsiteY24" fmla="*/ 677672 h 684022"/>
              <a:gd name="connsiteX25" fmla="*/ 6350 w 1512951"/>
              <a:gd name="connsiteY25" fmla="*/ 609600 h 684022"/>
              <a:gd name="connsiteX26" fmla="*/ 6350 w 1512951"/>
              <a:gd name="connsiteY26" fmla="*/ 609600 h 684022"/>
              <a:gd name="connsiteX27" fmla="*/ 6350 w 1512951"/>
              <a:gd name="connsiteY27" fmla="*/ 609600 h 684022"/>
              <a:gd name="connsiteX28" fmla="*/ 6350 w 1512951"/>
              <a:gd name="connsiteY28" fmla="*/ 439674 h 684022"/>
              <a:gd name="connsiteX29" fmla="*/ 6350 w 1512951"/>
              <a:gd name="connsiteY29" fmla="*/ 337566 h 684022"/>
              <a:gd name="connsiteX30" fmla="*/ 6350 w 1512951"/>
              <a:gd name="connsiteY30" fmla="*/ 337566 h 684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512951" h="684022">
                <a:moveTo>
                  <a:pt x="6350" y="337566"/>
                </a:moveTo>
                <a:cubicBezTo>
                  <a:pt x="6350" y="300101"/>
                  <a:pt x="36830" y="269621"/>
                  <a:pt x="74421" y="269621"/>
                </a:cubicBezTo>
                <a:cubicBezTo>
                  <a:pt x="74421" y="269621"/>
                  <a:pt x="74421" y="269621"/>
                  <a:pt x="74421" y="269621"/>
                </a:cubicBezTo>
                <a:lnTo>
                  <a:pt x="74421" y="269621"/>
                </a:lnTo>
                <a:lnTo>
                  <a:pt x="256413" y="269621"/>
                </a:lnTo>
                <a:lnTo>
                  <a:pt x="546100" y="6350"/>
                </a:lnTo>
                <a:lnTo>
                  <a:pt x="631444" y="269621"/>
                </a:lnTo>
                <a:lnTo>
                  <a:pt x="1438529" y="269621"/>
                </a:lnTo>
                <a:lnTo>
                  <a:pt x="1438529" y="269621"/>
                </a:lnTo>
                <a:cubicBezTo>
                  <a:pt x="1476120" y="269621"/>
                  <a:pt x="1506601" y="300101"/>
                  <a:pt x="1506601" y="337566"/>
                </a:cubicBezTo>
                <a:cubicBezTo>
                  <a:pt x="1506601" y="337566"/>
                  <a:pt x="1506601" y="337566"/>
                  <a:pt x="1506601" y="337566"/>
                </a:cubicBezTo>
                <a:lnTo>
                  <a:pt x="1506601" y="337566"/>
                </a:lnTo>
                <a:lnTo>
                  <a:pt x="1506601" y="337566"/>
                </a:lnTo>
                <a:lnTo>
                  <a:pt x="1506601" y="337566"/>
                </a:lnTo>
                <a:lnTo>
                  <a:pt x="1506601" y="439674"/>
                </a:lnTo>
                <a:lnTo>
                  <a:pt x="1506601" y="609600"/>
                </a:lnTo>
                <a:lnTo>
                  <a:pt x="1506601" y="609600"/>
                </a:lnTo>
                <a:cubicBezTo>
                  <a:pt x="1506601" y="647192"/>
                  <a:pt x="1476120" y="677672"/>
                  <a:pt x="1438529" y="677672"/>
                </a:cubicBezTo>
                <a:cubicBezTo>
                  <a:pt x="1438529" y="677672"/>
                  <a:pt x="1438529" y="677672"/>
                  <a:pt x="1438529" y="677672"/>
                </a:cubicBezTo>
                <a:lnTo>
                  <a:pt x="1438529" y="677672"/>
                </a:lnTo>
                <a:lnTo>
                  <a:pt x="631444" y="677672"/>
                </a:lnTo>
                <a:lnTo>
                  <a:pt x="256413" y="677672"/>
                </a:lnTo>
                <a:lnTo>
                  <a:pt x="256413" y="677672"/>
                </a:lnTo>
                <a:lnTo>
                  <a:pt x="74421" y="677672"/>
                </a:lnTo>
                <a:lnTo>
                  <a:pt x="74421" y="677672"/>
                </a:lnTo>
                <a:cubicBezTo>
                  <a:pt x="36830" y="677672"/>
                  <a:pt x="6350" y="647192"/>
                  <a:pt x="6350" y="609600"/>
                </a:cubicBezTo>
                <a:cubicBezTo>
                  <a:pt x="6350" y="609600"/>
                  <a:pt x="6350" y="609600"/>
                  <a:pt x="6350" y="609600"/>
                </a:cubicBezTo>
                <a:lnTo>
                  <a:pt x="6350" y="609600"/>
                </a:lnTo>
                <a:lnTo>
                  <a:pt x="6350" y="439674"/>
                </a:lnTo>
                <a:lnTo>
                  <a:pt x="6350" y="337566"/>
                </a:lnTo>
                <a:lnTo>
                  <a:pt x="6350" y="3375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3492500"/>
            <a:ext cx="1104900" cy="1092200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7700" y="3708400"/>
            <a:ext cx="1905000" cy="3683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3400" y="4140200"/>
            <a:ext cx="1828800" cy="3683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200" y="4635500"/>
            <a:ext cx="1701800" cy="8509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9300" y="2209800"/>
            <a:ext cx="1701800" cy="8509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7900" y="3441700"/>
            <a:ext cx="2895600" cy="2197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94200" y="34163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Connection1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368800" y="4914900"/>
            <a:ext cx="1193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Connection3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247900" y="3251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请求连接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247900" y="4152900"/>
            <a:ext cx="3302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120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Connection2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120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返回连接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2032000" y="6108700"/>
            <a:ext cx="6488956" cy="7771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4262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连接池自动分配连接对象并对闲置的连接进行回收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426200" algn="l"/>
              </a:tabLst>
            </a:pPr>
            <a:r>
              <a:rPr lang="en-US" altLang="zh-CN" dirty="0" smtClean="0"/>
              <a:t>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026" name="TextBox 1"/>
          <p:cNvSpPr txBox="1"/>
          <p:nvPr/>
        </p:nvSpPr>
        <p:spPr>
          <a:xfrm>
            <a:off x="660400" y="342900"/>
            <a:ext cx="82423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4114800" algn="l"/>
                <a:tab pos="56642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使用Tomcat数据源-3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4114800" algn="l"/>
                <a:tab pos="5664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连接池工作原理</a:t>
            </a:r>
          </a:p>
          <a:p>
            <a:pPr>
              <a:lnSpc>
                <a:spcPts val="3400"/>
              </a:lnSpc>
              <a:tabLst>
                <a:tab pos="457200" algn="l"/>
                <a:tab pos="4114800" algn="l"/>
                <a:tab pos="5664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连接池是由容器提供的，用来管理池中连接对象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4114800" algn="l"/>
                <a:tab pos="5664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连接池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711200" y="50927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应用程序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7759700" y="52324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660400" y="1549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中文乱码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17600" y="2286000"/>
            <a:ext cx="27178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字符编码格式统一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转码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解码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689600" y="279400"/>
            <a:ext cx="3200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回顾与作业点评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64538" y="1408683"/>
            <a:ext cx="5307838" cy="408686"/>
          </a:xfrm>
          <a:custGeom>
            <a:avLst/>
            <a:gdLst>
              <a:gd name="connsiteX0" fmla="*/ 378586 w 5307838"/>
              <a:gd name="connsiteY0" fmla="*/ 68199 h 408686"/>
              <a:gd name="connsiteX1" fmla="*/ 446658 w 5307838"/>
              <a:gd name="connsiteY1" fmla="*/ 0 h 408686"/>
              <a:gd name="connsiteX2" fmla="*/ 446658 w 5307838"/>
              <a:gd name="connsiteY2" fmla="*/ 0 h 408686"/>
              <a:gd name="connsiteX3" fmla="*/ 446658 w 5307838"/>
              <a:gd name="connsiteY3" fmla="*/ 0 h 408686"/>
              <a:gd name="connsiteX4" fmla="*/ 1200150 w 5307838"/>
              <a:gd name="connsiteY4" fmla="*/ 0 h 408686"/>
              <a:gd name="connsiteX5" fmla="*/ 1200150 w 5307838"/>
              <a:gd name="connsiteY5" fmla="*/ 0 h 408686"/>
              <a:gd name="connsiteX6" fmla="*/ 2432430 w 5307838"/>
              <a:gd name="connsiteY6" fmla="*/ 0 h 408686"/>
              <a:gd name="connsiteX7" fmla="*/ 5239639 w 5307838"/>
              <a:gd name="connsiteY7" fmla="*/ 0 h 408686"/>
              <a:gd name="connsiteX8" fmla="*/ 5239639 w 5307838"/>
              <a:gd name="connsiteY8" fmla="*/ 0 h 408686"/>
              <a:gd name="connsiteX9" fmla="*/ 5307838 w 5307838"/>
              <a:gd name="connsiteY9" fmla="*/ 68199 h 408686"/>
              <a:gd name="connsiteX10" fmla="*/ 5307838 w 5307838"/>
              <a:gd name="connsiteY10" fmla="*/ 68199 h 408686"/>
              <a:gd name="connsiteX11" fmla="*/ 5307838 w 5307838"/>
              <a:gd name="connsiteY11" fmla="*/ 68199 h 408686"/>
              <a:gd name="connsiteX12" fmla="*/ 5307838 w 5307838"/>
              <a:gd name="connsiteY12" fmla="*/ 68199 h 408686"/>
              <a:gd name="connsiteX13" fmla="*/ 5307838 w 5307838"/>
              <a:gd name="connsiteY13" fmla="*/ 68199 h 408686"/>
              <a:gd name="connsiteX14" fmla="*/ 5307838 w 5307838"/>
              <a:gd name="connsiteY14" fmla="*/ 170307 h 408686"/>
              <a:gd name="connsiteX15" fmla="*/ 5307838 w 5307838"/>
              <a:gd name="connsiteY15" fmla="*/ 340614 h 408686"/>
              <a:gd name="connsiteX16" fmla="*/ 5307838 w 5307838"/>
              <a:gd name="connsiteY16" fmla="*/ 340614 h 408686"/>
              <a:gd name="connsiteX17" fmla="*/ 5239639 w 5307838"/>
              <a:gd name="connsiteY17" fmla="*/ 408686 h 408686"/>
              <a:gd name="connsiteX18" fmla="*/ 5239639 w 5307838"/>
              <a:gd name="connsiteY18" fmla="*/ 408686 h 408686"/>
              <a:gd name="connsiteX19" fmla="*/ 5239639 w 5307838"/>
              <a:gd name="connsiteY19" fmla="*/ 408686 h 408686"/>
              <a:gd name="connsiteX20" fmla="*/ 2432430 w 5307838"/>
              <a:gd name="connsiteY20" fmla="*/ 408686 h 408686"/>
              <a:gd name="connsiteX21" fmla="*/ 1200150 w 5307838"/>
              <a:gd name="connsiteY21" fmla="*/ 408686 h 408686"/>
              <a:gd name="connsiteX22" fmla="*/ 1200150 w 5307838"/>
              <a:gd name="connsiteY22" fmla="*/ 408686 h 408686"/>
              <a:gd name="connsiteX23" fmla="*/ 446658 w 5307838"/>
              <a:gd name="connsiteY23" fmla="*/ 408686 h 408686"/>
              <a:gd name="connsiteX24" fmla="*/ 446658 w 5307838"/>
              <a:gd name="connsiteY24" fmla="*/ 408686 h 408686"/>
              <a:gd name="connsiteX25" fmla="*/ 378586 w 5307838"/>
              <a:gd name="connsiteY25" fmla="*/ 340614 h 408686"/>
              <a:gd name="connsiteX26" fmla="*/ 378586 w 5307838"/>
              <a:gd name="connsiteY26" fmla="*/ 340614 h 408686"/>
              <a:gd name="connsiteX27" fmla="*/ 378586 w 5307838"/>
              <a:gd name="connsiteY27" fmla="*/ 340614 h 408686"/>
              <a:gd name="connsiteX28" fmla="*/ 378586 w 5307838"/>
              <a:gd name="connsiteY28" fmla="*/ 170307 h 408686"/>
              <a:gd name="connsiteX29" fmla="*/ 0 w 5307838"/>
              <a:gd name="connsiteY29" fmla="*/ 29210 h 408686"/>
              <a:gd name="connsiteX30" fmla="*/ 378586 w 5307838"/>
              <a:gd name="connsiteY30" fmla="*/ 68199 h 408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07838" h="408686">
                <a:moveTo>
                  <a:pt x="378586" y="68199"/>
                </a:moveTo>
                <a:cubicBezTo>
                  <a:pt x="378586" y="30480"/>
                  <a:pt x="409066" y="0"/>
                  <a:pt x="446658" y="0"/>
                </a:cubicBezTo>
                <a:cubicBezTo>
                  <a:pt x="446658" y="0"/>
                  <a:pt x="446658" y="0"/>
                  <a:pt x="446658" y="0"/>
                </a:cubicBezTo>
                <a:lnTo>
                  <a:pt x="446658" y="0"/>
                </a:lnTo>
                <a:lnTo>
                  <a:pt x="1200150" y="0"/>
                </a:lnTo>
                <a:lnTo>
                  <a:pt x="1200150" y="0"/>
                </a:lnTo>
                <a:lnTo>
                  <a:pt x="2432430" y="0"/>
                </a:lnTo>
                <a:lnTo>
                  <a:pt x="5239639" y="0"/>
                </a:lnTo>
                <a:lnTo>
                  <a:pt x="5239639" y="0"/>
                </a:lnTo>
                <a:cubicBezTo>
                  <a:pt x="5277357" y="0"/>
                  <a:pt x="5307838" y="30480"/>
                  <a:pt x="5307838" y="68199"/>
                </a:cubicBezTo>
                <a:cubicBezTo>
                  <a:pt x="5307838" y="68199"/>
                  <a:pt x="5307838" y="68199"/>
                  <a:pt x="5307838" y="68199"/>
                </a:cubicBezTo>
                <a:lnTo>
                  <a:pt x="5307838" y="68199"/>
                </a:lnTo>
                <a:lnTo>
                  <a:pt x="5307838" y="68199"/>
                </a:lnTo>
                <a:lnTo>
                  <a:pt x="5307838" y="68199"/>
                </a:lnTo>
                <a:lnTo>
                  <a:pt x="5307838" y="170307"/>
                </a:lnTo>
                <a:lnTo>
                  <a:pt x="5307838" y="340614"/>
                </a:lnTo>
                <a:lnTo>
                  <a:pt x="5307838" y="340614"/>
                </a:lnTo>
                <a:cubicBezTo>
                  <a:pt x="5307838" y="378205"/>
                  <a:pt x="5277357" y="408686"/>
                  <a:pt x="5239639" y="408686"/>
                </a:cubicBezTo>
                <a:cubicBezTo>
                  <a:pt x="5239639" y="408686"/>
                  <a:pt x="5239639" y="408686"/>
                  <a:pt x="5239639" y="408686"/>
                </a:cubicBezTo>
                <a:lnTo>
                  <a:pt x="5239639" y="408686"/>
                </a:lnTo>
                <a:lnTo>
                  <a:pt x="2432430" y="408686"/>
                </a:lnTo>
                <a:lnTo>
                  <a:pt x="1200150" y="408686"/>
                </a:lnTo>
                <a:lnTo>
                  <a:pt x="1200150" y="408686"/>
                </a:lnTo>
                <a:lnTo>
                  <a:pt x="446658" y="408686"/>
                </a:lnTo>
                <a:lnTo>
                  <a:pt x="446658" y="408686"/>
                </a:lnTo>
                <a:cubicBezTo>
                  <a:pt x="409066" y="408686"/>
                  <a:pt x="378586" y="378205"/>
                  <a:pt x="378586" y="340614"/>
                </a:cubicBezTo>
                <a:cubicBezTo>
                  <a:pt x="378586" y="340614"/>
                  <a:pt x="378586" y="340614"/>
                  <a:pt x="378586" y="340614"/>
                </a:cubicBezTo>
                <a:lnTo>
                  <a:pt x="378586" y="340614"/>
                </a:lnTo>
                <a:lnTo>
                  <a:pt x="378586" y="170307"/>
                </a:lnTo>
                <a:lnTo>
                  <a:pt x="0" y="29210"/>
                </a:lnTo>
                <a:lnTo>
                  <a:pt x="378586" y="68199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58188" y="1402333"/>
            <a:ext cx="5320538" cy="421386"/>
          </a:xfrm>
          <a:custGeom>
            <a:avLst/>
            <a:gdLst>
              <a:gd name="connsiteX0" fmla="*/ 384936 w 5320538"/>
              <a:gd name="connsiteY0" fmla="*/ 74549 h 421386"/>
              <a:gd name="connsiteX1" fmla="*/ 453008 w 5320538"/>
              <a:gd name="connsiteY1" fmla="*/ 6350 h 421386"/>
              <a:gd name="connsiteX2" fmla="*/ 453008 w 5320538"/>
              <a:gd name="connsiteY2" fmla="*/ 6350 h 421386"/>
              <a:gd name="connsiteX3" fmla="*/ 453008 w 5320538"/>
              <a:gd name="connsiteY3" fmla="*/ 6350 h 421386"/>
              <a:gd name="connsiteX4" fmla="*/ 1206500 w 5320538"/>
              <a:gd name="connsiteY4" fmla="*/ 6350 h 421386"/>
              <a:gd name="connsiteX5" fmla="*/ 1206500 w 5320538"/>
              <a:gd name="connsiteY5" fmla="*/ 6350 h 421386"/>
              <a:gd name="connsiteX6" fmla="*/ 2438780 w 5320538"/>
              <a:gd name="connsiteY6" fmla="*/ 6350 h 421386"/>
              <a:gd name="connsiteX7" fmla="*/ 5245989 w 5320538"/>
              <a:gd name="connsiteY7" fmla="*/ 6350 h 421386"/>
              <a:gd name="connsiteX8" fmla="*/ 5245989 w 5320538"/>
              <a:gd name="connsiteY8" fmla="*/ 6350 h 421386"/>
              <a:gd name="connsiteX9" fmla="*/ 5314188 w 5320538"/>
              <a:gd name="connsiteY9" fmla="*/ 74549 h 421386"/>
              <a:gd name="connsiteX10" fmla="*/ 5314188 w 5320538"/>
              <a:gd name="connsiteY10" fmla="*/ 74549 h 421386"/>
              <a:gd name="connsiteX11" fmla="*/ 5314188 w 5320538"/>
              <a:gd name="connsiteY11" fmla="*/ 74549 h 421386"/>
              <a:gd name="connsiteX12" fmla="*/ 5314188 w 5320538"/>
              <a:gd name="connsiteY12" fmla="*/ 74549 h 421386"/>
              <a:gd name="connsiteX13" fmla="*/ 5314188 w 5320538"/>
              <a:gd name="connsiteY13" fmla="*/ 74549 h 421386"/>
              <a:gd name="connsiteX14" fmla="*/ 5314188 w 5320538"/>
              <a:gd name="connsiteY14" fmla="*/ 176657 h 421386"/>
              <a:gd name="connsiteX15" fmla="*/ 5314188 w 5320538"/>
              <a:gd name="connsiteY15" fmla="*/ 346964 h 421386"/>
              <a:gd name="connsiteX16" fmla="*/ 5314188 w 5320538"/>
              <a:gd name="connsiteY16" fmla="*/ 346964 h 421386"/>
              <a:gd name="connsiteX17" fmla="*/ 5245989 w 5320538"/>
              <a:gd name="connsiteY17" fmla="*/ 415036 h 421386"/>
              <a:gd name="connsiteX18" fmla="*/ 5245989 w 5320538"/>
              <a:gd name="connsiteY18" fmla="*/ 415036 h 421386"/>
              <a:gd name="connsiteX19" fmla="*/ 5245989 w 5320538"/>
              <a:gd name="connsiteY19" fmla="*/ 415036 h 421386"/>
              <a:gd name="connsiteX20" fmla="*/ 2438780 w 5320538"/>
              <a:gd name="connsiteY20" fmla="*/ 415036 h 421386"/>
              <a:gd name="connsiteX21" fmla="*/ 1206500 w 5320538"/>
              <a:gd name="connsiteY21" fmla="*/ 415036 h 421386"/>
              <a:gd name="connsiteX22" fmla="*/ 1206500 w 5320538"/>
              <a:gd name="connsiteY22" fmla="*/ 415036 h 421386"/>
              <a:gd name="connsiteX23" fmla="*/ 453008 w 5320538"/>
              <a:gd name="connsiteY23" fmla="*/ 415036 h 421386"/>
              <a:gd name="connsiteX24" fmla="*/ 453008 w 5320538"/>
              <a:gd name="connsiteY24" fmla="*/ 415036 h 421386"/>
              <a:gd name="connsiteX25" fmla="*/ 384936 w 5320538"/>
              <a:gd name="connsiteY25" fmla="*/ 346964 h 421386"/>
              <a:gd name="connsiteX26" fmla="*/ 384936 w 5320538"/>
              <a:gd name="connsiteY26" fmla="*/ 346964 h 421386"/>
              <a:gd name="connsiteX27" fmla="*/ 384936 w 5320538"/>
              <a:gd name="connsiteY27" fmla="*/ 346964 h 421386"/>
              <a:gd name="connsiteX28" fmla="*/ 384936 w 5320538"/>
              <a:gd name="connsiteY28" fmla="*/ 176657 h 421386"/>
              <a:gd name="connsiteX29" fmla="*/ 6350 w 5320538"/>
              <a:gd name="connsiteY29" fmla="*/ 35560 h 421386"/>
              <a:gd name="connsiteX30" fmla="*/ 384936 w 5320538"/>
              <a:gd name="connsiteY30" fmla="*/ 74549 h 4213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20538" h="421386">
                <a:moveTo>
                  <a:pt x="384936" y="74549"/>
                </a:moveTo>
                <a:cubicBezTo>
                  <a:pt x="384936" y="36830"/>
                  <a:pt x="415416" y="6350"/>
                  <a:pt x="453008" y="6350"/>
                </a:cubicBezTo>
                <a:cubicBezTo>
                  <a:pt x="453008" y="6350"/>
                  <a:pt x="453008" y="6350"/>
                  <a:pt x="453008" y="6350"/>
                </a:cubicBezTo>
                <a:lnTo>
                  <a:pt x="453008" y="6350"/>
                </a:lnTo>
                <a:lnTo>
                  <a:pt x="1206500" y="6350"/>
                </a:lnTo>
                <a:lnTo>
                  <a:pt x="1206500" y="6350"/>
                </a:lnTo>
                <a:lnTo>
                  <a:pt x="2438780" y="6350"/>
                </a:lnTo>
                <a:lnTo>
                  <a:pt x="5245989" y="6350"/>
                </a:lnTo>
                <a:lnTo>
                  <a:pt x="5245989" y="6350"/>
                </a:lnTo>
                <a:cubicBezTo>
                  <a:pt x="5283707" y="6350"/>
                  <a:pt x="5314188" y="36830"/>
                  <a:pt x="5314188" y="74549"/>
                </a:cubicBezTo>
                <a:cubicBezTo>
                  <a:pt x="5314188" y="74549"/>
                  <a:pt x="5314188" y="74549"/>
                  <a:pt x="5314188" y="74549"/>
                </a:cubicBezTo>
                <a:lnTo>
                  <a:pt x="5314188" y="74549"/>
                </a:lnTo>
                <a:lnTo>
                  <a:pt x="5314188" y="74549"/>
                </a:lnTo>
                <a:lnTo>
                  <a:pt x="5314188" y="74549"/>
                </a:lnTo>
                <a:lnTo>
                  <a:pt x="5314188" y="176657"/>
                </a:lnTo>
                <a:lnTo>
                  <a:pt x="5314188" y="346964"/>
                </a:lnTo>
                <a:lnTo>
                  <a:pt x="5314188" y="346964"/>
                </a:lnTo>
                <a:cubicBezTo>
                  <a:pt x="5314188" y="384555"/>
                  <a:pt x="5283707" y="415036"/>
                  <a:pt x="5245989" y="415036"/>
                </a:cubicBezTo>
                <a:cubicBezTo>
                  <a:pt x="5245989" y="415036"/>
                  <a:pt x="5245989" y="415036"/>
                  <a:pt x="5245989" y="415036"/>
                </a:cubicBezTo>
                <a:lnTo>
                  <a:pt x="5245989" y="415036"/>
                </a:lnTo>
                <a:lnTo>
                  <a:pt x="2438780" y="415036"/>
                </a:lnTo>
                <a:lnTo>
                  <a:pt x="1206500" y="415036"/>
                </a:lnTo>
                <a:lnTo>
                  <a:pt x="1206500" y="415036"/>
                </a:lnTo>
                <a:lnTo>
                  <a:pt x="453008" y="415036"/>
                </a:lnTo>
                <a:lnTo>
                  <a:pt x="453008" y="415036"/>
                </a:lnTo>
                <a:cubicBezTo>
                  <a:pt x="415416" y="415036"/>
                  <a:pt x="384936" y="384555"/>
                  <a:pt x="384936" y="346964"/>
                </a:cubicBezTo>
                <a:cubicBezTo>
                  <a:pt x="384936" y="346964"/>
                  <a:pt x="384936" y="346964"/>
                  <a:pt x="384936" y="346964"/>
                </a:cubicBezTo>
                <a:lnTo>
                  <a:pt x="384936" y="346964"/>
                </a:lnTo>
                <a:lnTo>
                  <a:pt x="384936" y="176657"/>
                </a:lnTo>
                <a:lnTo>
                  <a:pt x="6350" y="35560"/>
                </a:lnTo>
                <a:lnTo>
                  <a:pt x="384936" y="745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642998" y="4357751"/>
            <a:ext cx="6429502" cy="1481201"/>
          </a:xfrm>
          <a:custGeom>
            <a:avLst/>
            <a:gdLst>
              <a:gd name="connsiteX0" fmla="*/ 0 w 6429502"/>
              <a:gd name="connsiteY0" fmla="*/ 246760 h 1481201"/>
              <a:gd name="connsiteX1" fmla="*/ 246888 w 6429502"/>
              <a:gd name="connsiteY1" fmla="*/ 0 h 1481201"/>
              <a:gd name="connsiteX2" fmla="*/ 246888 w 6429502"/>
              <a:gd name="connsiteY2" fmla="*/ 0 h 1481201"/>
              <a:gd name="connsiteX3" fmla="*/ 246888 w 6429502"/>
              <a:gd name="connsiteY3" fmla="*/ 0 h 1481201"/>
              <a:gd name="connsiteX4" fmla="*/ 6182614 w 6429502"/>
              <a:gd name="connsiteY4" fmla="*/ 0 h 1481201"/>
              <a:gd name="connsiteX5" fmla="*/ 6182614 w 6429502"/>
              <a:gd name="connsiteY5" fmla="*/ 0 h 1481201"/>
              <a:gd name="connsiteX6" fmla="*/ 6429502 w 6429502"/>
              <a:gd name="connsiteY6" fmla="*/ 246760 h 1481201"/>
              <a:gd name="connsiteX7" fmla="*/ 6429502 w 6429502"/>
              <a:gd name="connsiteY7" fmla="*/ 246760 h 1481201"/>
              <a:gd name="connsiteX8" fmla="*/ 6429502 w 6429502"/>
              <a:gd name="connsiteY8" fmla="*/ 246760 h 1481201"/>
              <a:gd name="connsiteX9" fmla="*/ 6429502 w 6429502"/>
              <a:gd name="connsiteY9" fmla="*/ 1234313 h 1481201"/>
              <a:gd name="connsiteX10" fmla="*/ 6429502 w 6429502"/>
              <a:gd name="connsiteY10" fmla="*/ 1234313 h 1481201"/>
              <a:gd name="connsiteX11" fmla="*/ 6182614 w 6429502"/>
              <a:gd name="connsiteY11" fmla="*/ 1481201 h 1481201"/>
              <a:gd name="connsiteX12" fmla="*/ 6182614 w 6429502"/>
              <a:gd name="connsiteY12" fmla="*/ 1481201 h 1481201"/>
              <a:gd name="connsiteX13" fmla="*/ 6182614 w 6429502"/>
              <a:gd name="connsiteY13" fmla="*/ 1481201 h 1481201"/>
              <a:gd name="connsiteX14" fmla="*/ 246888 w 6429502"/>
              <a:gd name="connsiteY14" fmla="*/ 1481201 h 1481201"/>
              <a:gd name="connsiteX15" fmla="*/ 246888 w 6429502"/>
              <a:gd name="connsiteY15" fmla="*/ 1481201 h 1481201"/>
              <a:gd name="connsiteX16" fmla="*/ 0 w 6429502"/>
              <a:gd name="connsiteY16" fmla="*/ 1234313 h 1481201"/>
              <a:gd name="connsiteX17" fmla="*/ 0 w 6429502"/>
              <a:gd name="connsiteY17" fmla="*/ 1234313 h 1481201"/>
              <a:gd name="connsiteX18" fmla="*/ 0 w 6429502"/>
              <a:gd name="connsiteY18" fmla="*/ 246760 h 14812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429502" h="1481201">
                <a:moveTo>
                  <a:pt x="0" y="246760"/>
                </a:moveTo>
                <a:cubicBezTo>
                  <a:pt x="0" y="110489"/>
                  <a:pt x="110617" y="0"/>
                  <a:pt x="246888" y="0"/>
                </a:cubicBezTo>
                <a:cubicBezTo>
                  <a:pt x="246888" y="0"/>
                  <a:pt x="246888" y="0"/>
                  <a:pt x="246888" y="0"/>
                </a:cubicBezTo>
                <a:lnTo>
                  <a:pt x="246888" y="0"/>
                </a:lnTo>
                <a:lnTo>
                  <a:pt x="6182614" y="0"/>
                </a:lnTo>
                <a:lnTo>
                  <a:pt x="6182614" y="0"/>
                </a:lnTo>
                <a:cubicBezTo>
                  <a:pt x="6318884" y="0"/>
                  <a:pt x="6429502" y="110489"/>
                  <a:pt x="6429502" y="246760"/>
                </a:cubicBezTo>
                <a:cubicBezTo>
                  <a:pt x="6429502" y="246760"/>
                  <a:pt x="6429502" y="246760"/>
                  <a:pt x="6429502" y="246760"/>
                </a:cubicBezTo>
                <a:lnTo>
                  <a:pt x="6429502" y="246760"/>
                </a:lnTo>
                <a:lnTo>
                  <a:pt x="6429502" y="1234313"/>
                </a:lnTo>
                <a:lnTo>
                  <a:pt x="6429502" y="1234313"/>
                </a:lnTo>
                <a:cubicBezTo>
                  <a:pt x="6429502" y="1370672"/>
                  <a:pt x="6318884" y="1481201"/>
                  <a:pt x="6182614" y="1481201"/>
                </a:cubicBezTo>
                <a:cubicBezTo>
                  <a:pt x="6182614" y="1481201"/>
                  <a:pt x="6182614" y="1481201"/>
                  <a:pt x="6182614" y="1481201"/>
                </a:cubicBezTo>
                <a:lnTo>
                  <a:pt x="6182614" y="1481201"/>
                </a:lnTo>
                <a:lnTo>
                  <a:pt x="246888" y="1481201"/>
                </a:lnTo>
                <a:lnTo>
                  <a:pt x="246888" y="1481201"/>
                </a:lnTo>
                <a:cubicBezTo>
                  <a:pt x="110617" y="1481201"/>
                  <a:pt x="0" y="1370672"/>
                  <a:pt x="0" y="1234313"/>
                </a:cubicBezTo>
                <a:cubicBezTo>
                  <a:pt x="0" y="1234313"/>
                  <a:pt x="0" y="1234313"/>
                  <a:pt x="0" y="1234313"/>
                </a:cubicBezTo>
                <a:lnTo>
                  <a:pt x="0" y="246760"/>
                </a:lnTo>
              </a:path>
            </a:pathLst>
          </a:custGeom>
          <a:solidFill>
            <a:srgbClr val="E4FCE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33473" y="4348226"/>
            <a:ext cx="6448552" cy="1500251"/>
          </a:xfrm>
          <a:custGeom>
            <a:avLst/>
            <a:gdLst>
              <a:gd name="connsiteX0" fmla="*/ 9525 w 6448552"/>
              <a:gd name="connsiteY0" fmla="*/ 256285 h 1500251"/>
              <a:gd name="connsiteX1" fmla="*/ 256413 w 6448552"/>
              <a:gd name="connsiteY1" fmla="*/ 9525 h 1500251"/>
              <a:gd name="connsiteX2" fmla="*/ 256413 w 6448552"/>
              <a:gd name="connsiteY2" fmla="*/ 9525 h 1500251"/>
              <a:gd name="connsiteX3" fmla="*/ 256413 w 6448552"/>
              <a:gd name="connsiteY3" fmla="*/ 9525 h 1500251"/>
              <a:gd name="connsiteX4" fmla="*/ 6192139 w 6448552"/>
              <a:gd name="connsiteY4" fmla="*/ 9525 h 1500251"/>
              <a:gd name="connsiteX5" fmla="*/ 6192139 w 6448552"/>
              <a:gd name="connsiteY5" fmla="*/ 9525 h 1500251"/>
              <a:gd name="connsiteX6" fmla="*/ 6439027 w 6448552"/>
              <a:gd name="connsiteY6" fmla="*/ 256285 h 1500251"/>
              <a:gd name="connsiteX7" fmla="*/ 6439027 w 6448552"/>
              <a:gd name="connsiteY7" fmla="*/ 256285 h 1500251"/>
              <a:gd name="connsiteX8" fmla="*/ 6439027 w 6448552"/>
              <a:gd name="connsiteY8" fmla="*/ 256285 h 1500251"/>
              <a:gd name="connsiteX9" fmla="*/ 6439027 w 6448552"/>
              <a:gd name="connsiteY9" fmla="*/ 1243838 h 1500251"/>
              <a:gd name="connsiteX10" fmla="*/ 6439027 w 6448552"/>
              <a:gd name="connsiteY10" fmla="*/ 1243838 h 1500251"/>
              <a:gd name="connsiteX11" fmla="*/ 6192139 w 6448552"/>
              <a:gd name="connsiteY11" fmla="*/ 1490726 h 1500251"/>
              <a:gd name="connsiteX12" fmla="*/ 6192139 w 6448552"/>
              <a:gd name="connsiteY12" fmla="*/ 1490726 h 1500251"/>
              <a:gd name="connsiteX13" fmla="*/ 6192139 w 6448552"/>
              <a:gd name="connsiteY13" fmla="*/ 1490726 h 1500251"/>
              <a:gd name="connsiteX14" fmla="*/ 256413 w 6448552"/>
              <a:gd name="connsiteY14" fmla="*/ 1490726 h 1500251"/>
              <a:gd name="connsiteX15" fmla="*/ 256413 w 6448552"/>
              <a:gd name="connsiteY15" fmla="*/ 1490726 h 1500251"/>
              <a:gd name="connsiteX16" fmla="*/ 9525 w 6448552"/>
              <a:gd name="connsiteY16" fmla="*/ 1243838 h 1500251"/>
              <a:gd name="connsiteX17" fmla="*/ 9525 w 6448552"/>
              <a:gd name="connsiteY17" fmla="*/ 1243838 h 1500251"/>
              <a:gd name="connsiteX18" fmla="*/ 9525 w 6448552"/>
              <a:gd name="connsiteY18" fmla="*/ 256285 h 1500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6448552" h="1500251">
                <a:moveTo>
                  <a:pt x="9525" y="256285"/>
                </a:moveTo>
                <a:cubicBezTo>
                  <a:pt x="9525" y="120014"/>
                  <a:pt x="120142" y="9525"/>
                  <a:pt x="256413" y="9525"/>
                </a:cubicBezTo>
                <a:cubicBezTo>
                  <a:pt x="256413" y="9525"/>
                  <a:pt x="256413" y="9525"/>
                  <a:pt x="256413" y="9525"/>
                </a:cubicBezTo>
                <a:lnTo>
                  <a:pt x="256413" y="9525"/>
                </a:lnTo>
                <a:lnTo>
                  <a:pt x="6192139" y="9525"/>
                </a:lnTo>
                <a:lnTo>
                  <a:pt x="6192139" y="9525"/>
                </a:lnTo>
                <a:cubicBezTo>
                  <a:pt x="6328409" y="9525"/>
                  <a:pt x="6439027" y="120014"/>
                  <a:pt x="6439027" y="256285"/>
                </a:cubicBezTo>
                <a:cubicBezTo>
                  <a:pt x="6439027" y="256285"/>
                  <a:pt x="6439027" y="256285"/>
                  <a:pt x="6439027" y="256285"/>
                </a:cubicBezTo>
                <a:lnTo>
                  <a:pt x="6439027" y="256285"/>
                </a:lnTo>
                <a:lnTo>
                  <a:pt x="6439027" y="1243838"/>
                </a:lnTo>
                <a:lnTo>
                  <a:pt x="6439027" y="1243838"/>
                </a:lnTo>
                <a:cubicBezTo>
                  <a:pt x="6439027" y="1380197"/>
                  <a:pt x="6328409" y="1490726"/>
                  <a:pt x="6192139" y="1490726"/>
                </a:cubicBezTo>
                <a:cubicBezTo>
                  <a:pt x="6192139" y="1490726"/>
                  <a:pt x="6192139" y="1490726"/>
                  <a:pt x="6192139" y="1490726"/>
                </a:cubicBezTo>
                <a:lnTo>
                  <a:pt x="6192139" y="1490726"/>
                </a:lnTo>
                <a:lnTo>
                  <a:pt x="256413" y="1490726"/>
                </a:lnTo>
                <a:lnTo>
                  <a:pt x="256413" y="1490726"/>
                </a:lnTo>
                <a:cubicBezTo>
                  <a:pt x="120142" y="1490726"/>
                  <a:pt x="9525" y="1380197"/>
                  <a:pt x="9525" y="1243838"/>
                </a:cubicBezTo>
                <a:cubicBezTo>
                  <a:pt x="9525" y="1243838"/>
                  <a:pt x="9525" y="1243838"/>
                  <a:pt x="9525" y="1243838"/>
                </a:cubicBezTo>
                <a:lnTo>
                  <a:pt x="9525" y="25628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71750" y="6069038"/>
            <a:ext cx="3857625" cy="431800"/>
          </a:xfrm>
          <a:custGeom>
            <a:avLst/>
            <a:gdLst>
              <a:gd name="connsiteX0" fmla="*/ 0 w 3857625"/>
              <a:gd name="connsiteY0" fmla="*/ 71958 h 431800"/>
              <a:gd name="connsiteX1" fmla="*/ 72008 w 3857625"/>
              <a:gd name="connsiteY1" fmla="*/ 0 h 431800"/>
              <a:gd name="connsiteX2" fmla="*/ 72008 w 3857625"/>
              <a:gd name="connsiteY2" fmla="*/ 0 h 431800"/>
              <a:gd name="connsiteX3" fmla="*/ 72008 w 3857625"/>
              <a:gd name="connsiteY3" fmla="*/ 0 h 431800"/>
              <a:gd name="connsiteX4" fmla="*/ 3785615 w 3857625"/>
              <a:gd name="connsiteY4" fmla="*/ 0 h 431800"/>
              <a:gd name="connsiteX5" fmla="*/ 3785615 w 3857625"/>
              <a:gd name="connsiteY5" fmla="*/ 0 h 431800"/>
              <a:gd name="connsiteX6" fmla="*/ 3857625 w 3857625"/>
              <a:gd name="connsiteY6" fmla="*/ 71958 h 431800"/>
              <a:gd name="connsiteX7" fmla="*/ 3857625 w 3857625"/>
              <a:gd name="connsiteY7" fmla="*/ 71958 h 431800"/>
              <a:gd name="connsiteX8" fmla="*/ 3857625 w 3857625"/>
              <a:gd name="connsiteY8" fmla="*/ 71958 h 431800"/>
              <a:gd name="connsiteX9" fmla="*/ 3857625 w 3857625"/>
              <a:gd name="connsiteY9" fmla="*/ 359828 h 431800"/>
              <a:gd name="connsiteX10" fmla="*/ 3857625 w 3857625"/>
              <a:gd name="connsiteY10" fmla="*/ 359828 h 431800"/>
              <a:gd name="connsiteX11" fmla="*/ 3785615 w 3857625"/>
              <a:gd name="connsiteY11" fmla="*/ 431800 h 431800"/>
              <a:gd name="connsiteX12" fmla="*/ 3785615 w 3857625"/>
              <a:gd name="connsiteY12" fmla="*/ 431800 h 431800"/>
              <a:gd name="connsiteX13" fmla="*/ 3785615 w 3857625"/>
              <a:gd name="connsiteY13" fmla="*/ 431800 h 431800"/>
              <a:gd name="connsiteX14" fmla="*/ 72008 w 3857625"/>
              <a:gd name="connsiteY14" fmla="*/ 431800 h 431800"/>
              <a:gd name="connsiteX15" fmla="*/ 72008 w 3857625"/>
              <a:gd name="connsiteY15" fmla="*/ 431800 h 431800"/>
              <a:gd name="connsiteX16" fmla="*/ 0 w 3857625"/>
              <a:gd name="connsiteY16" fmla="*/ 359828 h 431800"/>
              <a:gd name="connsiteX17" fmla="*/ 0 w 3857625"/>
              <a:gd name="connsiteY17" fmla="*/ 359828 h 431800"/>
              <a:gd name="connsiteX18" fmla="*/ 0 w 3857625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57625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785615" y="0"/>
                </a:lnTo>
                <a:lnTo>
                  <a:pt x="3785615" y="0"/>
                </a:lnTo>
                <a:cubicBezTo>
                  <a:pt x="3825366" y="0"/>
                  <a:pt x="3857625" y="32219"/>
                  <a:pt x="3857625" y="71958"/>
                </a:cubicBezTo>
                <a:cubicBezTo>
                  <a:pt x="3857625" y="71958"/>
                  <a:pt x="3857625" y="71958"/>
                  <a:pt x="3857625" y="71958"/>
                </a:cubicBezTo>
                <a:lnTo>
                  <a:pt x="3857625" y="71958"/>
                </a:lnTo>
                <a:lnTo>
                  <a:pt x="3857625" y="359828"/>
                </a:lnTo>
                <a:lnTo>
                  <a:pt x="3857625" y="359828"/>
                </a:lnTo>
                <a:cubicBezTo>
                  <a:pt x="3857625" y="399579"/>
                  <a:pt x="3825366" y="431800"/>
                  <a:pt x="3785615" y="431800"/>
                </a:cubicBezTo>
                <a:cubicBezTo>
                  <a:pt x="3785615" y="431800"/>
                  <a:pt x="3785615" y="431800"/>
                  <a:pt x="3785615" y="431800"/>
                </a:cubicBezTo>
                <a:lnTo>
                  <a:pt x="3785615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552700" y="6049988"/>
            <a:ext cx="3895725" cy="469900"/>
          </a:xfrm>
          <a:custGeom>
            <a:avLst/>
            <a:gdLst>
              <a:gd name="connsiteX0" fmla="*/ 19050 w 3895725"/>
              <a:gd name="connsiteY0" fmla="*/ 91008 h 469900"/>
              <a:gd name="connsiteX1" fmla="*/ 91058 w 3895725"/>
              <a:gd name="connsiteY1" fmla="*/ 19050 h 469900"/>
              <a:gd name="connsiteX2" fmla="*/ 91058 w 3895725"/>
              <a:gd name="connsiteY2" fmla="*/ 19050 h 469900"/>
              <a:gd name="connsiteX3" fmla="*/ 91058 w 3895725"/>
              <a:gd name="connsiteY3" fmla="*/ 19050 h 469900"/>
              <a:gd name="connsiteX4" fmla="*/ 3804665 w 3895725"/>
              <a:gd name="connsiteY4" fmla="*/ 19050 h 469900"/>
              <a:gd name="connsiteX5" fmla="*/ 3804665 w 3895725"/>
              <a:gd name="connsiteY5" fmla="*/ 19050 h 469900"/>
              <a:gd name="connsiteX6" fmla="*/ 3876675 w 3895725"/>
              <a:gd name="connsiteY6" fmla="*/ 91008 h 469900"/>
              <a:gd name="connsiteX7" fmla="*/ 3876675 w 3895725"/>
              <a:gd name="connsiteY7" fmla="*/ 91008 h 469900"/>
              <a:gd name="connsiteX8" fmla="*/ 3876675 w 3895725"/>
              <a:gd name="connsiteY8" fmla="*/ 91008 h 469900"/>
              <a:gd name="connsiteX9" fmla="*/ 3876675 w 3895725"/>
              <a:gd name="connsiteY9" fmla="*/ 378878 h 469900"/>
              <a:gd name="connsiteX10" fmla="*/ 3876675 w 3895725"/>
              <a:gd name="connsiteY10" fmla="*/ 378878 h 469900"/>
              <a:gd name="connsiteX11" fmla="*/ 3804665 w 3895725"/>
              <a:gd name="connsiteY11" fmla="*/ 450850 h 469900"/>
              <a:gd name="connsiteX12" fmla="*/ 3804665 w 3895725"/>
              <a:gd name="connsiteY12" fmla="*/ 450850 h 469900"/>
              <a:gd name="connsiteX13" fmla="*/ 3804665 w 3895725"/>
              <a:gd name="connsiteY13" fmla="*/ 450850 h 469900"/>
              <a:gd name="connsiteX14" fmla="*/ 91058 w 3895725"/>
              <a:gd name="connsiteY14" fmla="*/ 450850 h 469900"/>
              <a:gd name="connsiteX15" fmla="*/ 91058 w 3895725"/>
              <a:gd name="connsiteY15" fmla="*/ 450850 h 469900"/>
              <a:gd name="connsiteX16" fmla="*/ 19050 w 3895725"/>
              <a:gd name="connsiteY16" fmla="*/ 378878 h 469900"/>
              <a:gd name="connsiteX17" fmla="*/ 19050 w 3895725"/>
              <a:gd name="connsiteY17" fmla="*/ 378878 h 469900"/>
              <a:gd name="connsiteX18" fmla="*/ 19050 w 3895725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895725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804665" y="19050"/>
                </a:lnTo>
                <a:lnTo>
                  <a:pt x="3804665" y="19050"/>
                </a:lnTo>
                <a:cubicBezTo>
                  <a:pt x="3844416" y="19050"/>
                  <a:pt x="3876675" y="51269"/>
                  <a:pt x="3876675" y="91008"/>
                </a:cubicBezTo>
                <a:cubicBezTo>
                  <a:pt x="3876675" y="91008"/>
                  <a:pt x="3876675" y="91008"/>
                  <a:pt x="3876675" y="91008"/>
                </a:cubicBezTo>
                <a:lnTo>
                  <a:pt x="3876675" y="91008"/>
                </a:lnTo>
                <a:lnTo>
                  <a:pt x="3876675" y="378878"/>
                </a:lnTo>
                <a:lnTo>
                  <a:pt x="3876675" y="378878"/>
                </a:lnTo>
                <a:cubicBezTo>
                  <a:pt x="3876675" y="418629"/>
                  <a:pt x="3844416" y="450850"/>
                  <a:pt x="3804665" y="450850"/>
                </a:cubicBezTo>
                <a:cubicBezTo>
                  <a:pt x="3804665" y="450850"/>
                  <a:pt x="3804665" y="450850"/>
                  <a:pt x="3804665" y="450850"/>
                </a:cubicBezTo>
                <a:lnTo>
                  <a:pt x="3804665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168400"/>
            <a:ext cx="6515100" cy="736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3860800"/>
            <a:ext cx="7454900" cy="20574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1900" y="6007100"/>
            <a:ext cx="40005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使用Tomcat数据源-4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1335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641600" y="1498600"/>
            <a:ext cx="389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连接池中的连接对象是由谁创建的呢？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75148" y="2497804"/>
            <a:ext cx="7873950" cy="44704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数据源（DataSource）</a:t>
            </a:r>
          </a:p>
          <a:p>
            <a:pPr>
              <a:lnSpc>
                <a:spcPts val="34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javax.sql.DataSource接口负责建立与数据库的连接</a:t>
            </a:r>
          </a:p>
          <a:p>
            <a:pPr>
              <a:lnSpc>
                <a:spcPts val="34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由Tomcat提供，将连接保存在连接池中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注意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、数据源用来连接数据库，获得连接（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、连接池用来管理连接（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Connection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）对象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、在程序中使用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JNDI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获取数据源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Tomcat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配置数据源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533400" algn="l"/>
                <a:tab pos="1143000" algn="l"/>
                <a:tab pos="2603500" algn="l"/>
                <a:tab pos="7797800" algn="l"/>
              </a:tabLst>
            </a:pPr>
            <a:r>
              <a:rPr lang="en-US" altLang="zh-CN" dirty="0" smtClean="0"/>
              <a:t>	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775200" y="279400"/>
            <a:ext cx="4127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使用Tomcat数据源-5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638300"/>
            <a:ext cx="49911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在Tomcat中配置数据源的步骤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2374900"/>
            <a:ext cx="45466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Tomcat中加入数据库驱动文件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配置Tomcat的conf/context.xml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使用JNDI获取连接对象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34125"/>
            <a:ext cx="3728466" cy="438150"/>
          </a:xfrm>
          <a:custGeom>
            <a:avLst/>
            <a:gdLst>
              <a:gd name="connsiteX0" fmla="*/ 0 w 3728466"/>
              <a:gd name="connsiteY0" fmla="*/ 73025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25 h 438150"/>
              <a:gd name="connsiteX7" fmla="*/ 3728466 w 3728466"/>
              <a:gd name="connsiteY7" fmla="*/ 73025 h 438150"/>
              <a:gd name="connsiteX8" fmla="*/ 3728466 w 3728466"/>
              <a:gd name="connsiteY8" fmla="*/ 73025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689"/>
                  <a:pt x="3728466" y="73025"/>
                </a:cubicBezTo>
                <a:cubicBezTo>
                  <a:pt x="3728466" y="73025"/>
                  <a:pt x="3728466" y="73025"/>
                  <a:pt x="3728466" y="73025"/>
                </a:cubicBezTo>
                <a:lnTo>
                  <a:pt x="3728466" y="73025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47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15075"/>
            <a:ext cx="3766566" cy="476250"/>
          </a:xfrm>
          <a:custGeom>
            <a:avLst/>
            <a:gdLst>
              <a:gd name="connsiteX0" fmla="*/ 19050 w 3766566"/>
              <a:gd name="connsiteY0" fmla="*/ 92075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75 h 476250"/>
              <a:gd name="connsiteX7" fmla="*/ 3747516 w 3766566"/>
              <a:gd name="connsiteY7" fmla="*/ 92075 h 476250"/>
              <a:gd name="connsiteX8" fmla="*/ 3747516 w 3766566"/>
              <a:gd name="connsiteY8" fmla="*/ 92075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39"/>
                  <a:pt x="3747516" y="92075"/>
                </a:cubicBezTo>
                <a:cubicBezTo>
                  <a:pt x="3747516" y="92075"/>
                  <a:pt x="3747516" y="92075"/>
                  <a:pt x="3747516" y="92075"/>
                </a:cubicBezTo>
                <a:lnTo>
                  <a:pt x="3747516" y="92075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497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0833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7404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20447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配置Tomcat中数据源，使用JNDI获取连接，并在页面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26035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中显示Connection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31623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784600"/>
            <a:ext cx="4851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参照在Tomcat中使用数据源的步骤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449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346200"/>
            <a:ext cx="3200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JDBC的编程步骤：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17600" y="1765300"/>
            <a:ext cx="378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Class.forName()加载驱动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21336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DriverManager.getConnection(URL,用户名,密码)获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2501900"/>
            <a:ext cx="1828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得数据库连接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17600" y="28575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获得Statement/PreparedStatement对象，执行SQL语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32385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句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35941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处理执行结果，释放资源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60400" y="4089400"/>
            <a:ext cx="7658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使用配置文件存储数据库信息、编写通用DAO类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Tomcat中配置数据源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JDBC优点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17600" y="54991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不必为不同的数据库专门编写不同的程序，而只需要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0" y="5867400"/>
            <a:ext cx="3657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加载不同的数据库驱动即可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399151" y="5137150"/>
            <a:ext cx="1036573" cy="876325"/>
          </a:xfrm>
          <a:custGeom>
            <a:avLst/>
            <a:gdLst>
              <a:gd name="connsiteX0" fmla="*/ 1030223 w 1036573"/>
              <a:gd name="connsiteY0" fmla="*/ 114300 h 876325"/>
              <a:gd name="connsiteX1" fmla="*/ 518286 w 1036573"/>
              <a:gd name="connsiteY1" fmla="*/ 222250 h 876325"/>
              <a:gd name="connsiteX2" fmla="*/ 6350 w 1036573"/>
              <a:gd name="connsiteY2" fmla="*/ 114300 h 876325"/>
              <a:gd name="connsiteX3" fmla="*/ 6350 w 1036573"/>
              <a:gd name="connsiteY3" fmla="*/ 114300 h 876325"/>
              <a:gd name="connsiteX4" fmla="*/ 6350 w 1036573"/>
              <a:gd name="connsiteY4" fmla="*/ 114300 h 876325"/>
              <a:gd name="connsiteX5" fmla="*/ 518286 w 1036573"/>
              <a:gd name="connsiteY5" fmla="*/ 6350 h 876325"/>
              <a:gd name="connsiteX6" fmla="*/ 1030223 w 1036573"/>
              <a:gd name="connsiteY6" fmla="*/ 114300 h 876325"/>
              <a:gd name="connsiteX7" fmla="*/ 1030223 w 1036573"/>
              <a:gd name="connsiteY7" fmla="*/ 114300 h 876325"/>
              <a:gd name="connsiteX8" fmla="*/ 1030223 w 1036573"/>
              <a:gd name="connsiteY8" fmla="*/ 114300 h 876325"/>
              <a:gd name="connsiteX9" fmla="*/ 1030223 w 1036573"/>
              <a:gd name="connsiteY9" fmla="*/ 762025 h 876325"/>
              <a:gd name="connsiteX10" fmla="*/ 1030223 w 1036573"/>
              <a:gd name="connsiteY10" fmla="*/ 762025 h 876325"/>
              <a:gd name="connsiteX11" fmla="*/ 518286 w 1036573"/>
              <a:gd name="connsiteY11" fmla="*/ 869975 h 876325"/>
              <a:gd name="connsiteX12" fmla="*/ 6350 w 1036573"/>
              <a:gd name="connsiteY12" fmla="*/ 762025 h 876325"/>
              <a:gd name="connsiteX13" fmla="*/ 6350 w 1036573"/>
              <a:gd name="connsiteY13" fmla="*/ 762025 h 876325"/>
              <a:gd name="connsiteX14" fmla="*/ 6350 w 1036573"/>
              <a:gd name="connsiteY14" fmla="*/ 762025 h 876325"/>
              <a:gd name="connsiteX15" fmla="*/ 6350 w 1036573"/>
              <a:gd name="connsiteY15" fmla="*/ 114300 h 876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36573" h="876325">
                <a:moveTo>
                  <a:pt x="1030223" y="114300"/>
                </a:moveTo>
                <a:cubicBezTo>
                  <a:pt x="1030223" y="173990"/>
                  <a:pt x="800989" y="222250"/>
                  <a:pt x="518286" y="222250"/>
                </a:cubicBezTo>
                <a:cubicBezTo>
                  <a:pt x="235458" y="222250"/>
                  <a:pt x="6350" y="173990"/>
                  <a:pt x="6350" y="114300"/>
                </a:cubicBezTo>
                <a:cubicBezTo>
                  <a:pt x="6350" y="114300"/>
                  <a:pt x="6350" y="114300"/>
                  <a:pt x="6350" y="114300"/>
                </a:cubicBezTo>
                <a:lnTo>
                  <a:pt x="6350" y="114300"/>
                </a:lnTo>
                <a:cubicBezTo>
                  <a:pt x="6350" y="54736"/>
                  <a:pt x="235458" y="6350"/>
                  <a:pt x="518286" y="6350"/>
                </a:cubicBezTo>
                <a:cubicBezTo>
                  <a:pt x="800989" y="6350"/>
                  <a:pt x="1030223" y="54736"/>
                  <a:pt x="1030223" y="114300"/>
                </a:cubicBezTo>
                <a:cubicBezTo>
                  <a:pt x="1030223" y="114300"/>
                  <a:pt x="1030223" y="114300"/>
                  <a:pt x="1030223" y="114300"/>
                </a:cubicBezTo>
                <a:lnTo>
                  <a:pt x="1030223" y="114300"/>
                </a:lnTo>
                <a:lnTo>
                  <a:pt x="1030223" y="762025"/>
                </a:lnTo>
                <a:lnTo>
                  <a:pt x="1030223" y="762025"/>
                </a:lnTo>
                <a:cubicBezTo>
                  <a:pt x="1030223" y="821651"/>
                  <a:pt x="800989" y="869975"/>
                  <a:pt x="518286" y="869975"/>
                </a:cubicBezTo>
                <a:cubicBezTo>
                  <a:pt x="235458" y="869975"/>
                  <a:pt x="6350" y="821651"/>
                  <a:pt x="6350" y="762025"/>
                </a:cubicBezTo>
                <a:cubicBezTo>
                  <a:pt x="6350" y="762025"/>
                  <a:pt x="6350" y="762025"/>
                  <a:pt x="6350" y="762025"/>
                </a:cubicBezTo>
                <a:lnTo>
                  <a:pt x="6350" y="762025"/>
                </a:lnTo>
                <a:lnTo>
                  <a:pt x="6350" y="1143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410200" y="2544826"/>
            <a:ext cx="2519426" cy="407923"/>
          </a:xfrm>
          <a:custGeom>
            <a:avLst/>
            <a:gdLst>
              <a:gd name="connsiteX0" fmla="*/ 0 w 2519426"/>
              <a:gd name="connsiteY0" fmla="*/ 67944 h 407923"/>
              <a:gd name="connsiteX1" fmla="*/ 67945 w 2519426"/>
              <a:gd name="connsiteY1" fmla="*/ 0 h 407923"/>
              <a:gd name="connsiteX2" fmla="*/ 67945 w 2519426"/>
              <a:gd name="connsiteY2" fmla="*/ 0 h 407923"/>
              <a:gd name="connsiteX3" fmla="*/ 67945 w 2519426"/>
              <a:gd name="connsiteY3" fmla="*/ 0 h 407923"/>
              <a:gd name="connsiteX4" fmla="*/ 2451354 w 2519426"/>
              <a:gd name="connsiteY4" fmla="*/ 0 h 407923"/>
              <a:gd name="connsiteX5" fmla="*/ 2451354 w 2519426"/>
              <a:gd name="connsiteY5" fmla="*/ 0 h 407923"/>
              <a:gd name="connsiteX6" fmla="*/ 2519426 w 2519426"/>
              <a:gd name="connsiteY6" fmla="*/ 67944 h 407923"/>
              <a:gd name="connsiteX7" fmla="*/ 2519426 w 2519426"/>
              <a:gd name="connsiteY7" fmla="*/ 67944 h 407923"/>
              <a:gd name="connsiteX8" fmla="*/ 2519426 w 2519426"/>
              <a:gd name="connsiteY8" fmla="*/ 67944 h 407923"/>
              <a:gd name="connsiteX9" fmla="*/ 2519426 w 2519426"/>
              <a:gd name="connsiteY9" fmla="*/ 339978 h 407923"/>
              <a:gd name="connsiteX10" fmla="*/ 2519426 w 2519426"/>
              <a:gd name="connsiteY10" fmla="*/ 339978 h 407923"/>
              <a:gd name="connsiteX11" fmla="*/ 2451354 w 2519426"/>
              <a:gd name="connsiteY11" fmla="*/ 407923 h 407923"/>
              <a:gd name="connsiteX12" fmla="*/ 2451354 w 2519426"/>
              <a:gd name="connsiteY12" fmla="*/ 407923 h 407923"/>
              <a:gd name="connsiteX13" fmla="*/ 2451354 w 2519426"/>
              <a:gd name="connsiteY13" fmla="*/ 407923 h 407923"/>
              <a:gd name="connsiteX14" fmla="*/ 67945 w 2519426"/>
              <a:gd name="connsiteY14" fmla="*/ 407923 h 407923"/>
              <a:gd name="connsiteX15" fmla="*/ 67945 w 2519426"/>
              <a:gd name="connsiteY15" fmla="*/ 407923 h 407923"/>
              <a:gd name="connsiteX16" fmla="*/ 0 w 2519426"/>
              <a:gd name="connsiteY16" fmla="*/ 339978 h 407923"/>
              <a:gd name="connsiteX17" fmla="*/ 0 w 2519426"/>
              <a:gd name="connsiteY17" fmla="*/ 339978 h 407923"/>
              <a:gd name="connsiteX18" fmla="*/ 0 w 2519426"/>
              <a:gd name="connsiteY18" fmla="*/ 67944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19426" h="407923">
                <a:moveTo>
                  <a:pt x="0" y="67944"/>
                </a:moveTo>
                <a:cubicBezTo>
                  <a:pt x="0" y="30352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451354" y="0"/>
                </a:lnTo>
                <a:lnTo>
                  <a:pt x="2451354" y="0"/>
                </a:lnTo>
                <a:cubicBezTo>
                  <a:pt x="2488945" y="0"/>
                  <a:pt x="2519426" y="30352"/>
                  <a:pt x="2519426" y="67944"/>
                </a:cubicBezTo>
                <a:cubicBezTo>
                  <a:pt x="2519426" y="67944"/>
                  <a:pt x="2519426" y="67944"/>
                  <a:pt x="2519426" y="67944"/>
                </a:cubicBezTo>
                <a:lnTo>
                  <a:pt x="2519426" y="67944"/>
                </a:lnTo>
                <a:lnTo>
                  <a:pt x="2519426" y="339978"/>
                </a:lnTo>
                <a:lnTo>
                  <a:pt x="2519426" y="339978"/>
                </a:lnTo>
                <a:cubicBezTo>
                  <a:pt x="2519426" y="377444"/>
                  <a:pt x="2488945" y="407923"/>
                  <a:pt x="2451354" y="407923"/>
                </a:cubicBezTo>
                <a:cubicBezTo>
                  <a:pt x="2451354" y="407923"/>
                  <a:pt x="2451354" y="407923"/>
                  <a:pt x="2451354" y="407923"/>
                </a:cubicBezTo>
                <a:lnTo>
                  <a:pt x="2451354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479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4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91150" y="2525776"/>
            <a:ext cx="2557526" cy="446023"/>
          </a:xfrm>
          <a:custGeom>
            <a:avLst/>
            <a:gdLst>
              <a:gd name="connsiteX0" fmla="*/ 19050 w 2557526"/>
              <a:gd name="connsiteY0" fmla="*/ 86994 h 446023"/>
              <a:gd name="connsiteX1" fmla="*/ 86995 w 2557526"/>
              <a:gd name="connsiteY1" fmla="*/ 19050 h 446023"/>
              <a:gd name="connsiteX2" fmla="*/ 86995 w 2557526"/>
              <a:gd name="connsiteY2" fmla="*/ 19050 h 446023"/>
              <a:gd name="connsiteX3" fmla="*/ 86995 w 2557526"/>
              <a:gd name="connsiteY3" fmla="*/ 19050 h 446023"/>
              <a:gd name="connsiteX4" fmla="*/ 2470404 w 2557526"/>
              <a:gd name="connsiteY4" fmla="*/ 19050 h 446023"/>
              <a:gd name="connsiteX5" fmla="*/ 2470404 w 2557526"/>
              <a:gd name="connsiteY5" fmla="*/ 19050 h 446023"/>
              <a:gd name="connsiteX6" fmla="*/ 2538476 w 2557526"/>
              <a:gd name="connsiteY6" fmla="*/ 86994 h 446023"/>
              <a:gd name="connsiteX7" fmla="*/ 2538476 w 2557526"/>
              <a:gd name="connsiteY7" fmla="*/ 86994 h 446023"/>
              <a:gd name="connsiteX8" fmla="*/ 2538476 w 2557526"/>
              <a:gd name="connsiteY8" fmla="*/ 86994 h 446023"/>
              <a:gd name="connsiteX9" fmla="*/ 2538476 w 2557526"/>
              <a:gd name="connsiteY9" fmla="*/ 359028 h 446023"/>
              <a:gd name="connsiteX10" fmla="*/ 2538476 w 2557526"/>
              <a:gd name="connsiteY10" fmla="*/ 359028 h 446023"/>
              <a:gd name="connsiteX11" fmla="*/ 2470404 w 2557526"/>
              <a:gd name="connsiteY11" fmla="*/ 426973 h 446023"/>
              <a:gd name="connsiteX12" fmla="*/ 2470404 w 2557526"/>
              <a:gd name="connsiteY12" fmla="*/ 426973 h 446023"/>
              <a:gd name="connsiteX13" fmla="*/ 2470404 w 2557526"/>
              <a:gd name="connsiteY13" fmla="*/ 426973 h 446023"/>
              <a:gd name="connsiteX14" fmla="*/ 86995 w 2557526"/>
              <a:gd name="connsiteY14" fmla="*/ 426973 h 446023"/>
              <a:gd name="connsiteX15" fmla="*/ 86995 w 2557526"/>
              <a:gd name="connsiteY15" fmla="*/ 426973 h 446023"/>
              <a:gd name="connsiteX16" fmla="*/ 19050 w 2557526"/>
              <a:gd name="connsiteY16" fmla="*/ 359028 h 446023"/>
              <a:gd name="connsiteX17" fmla="*/ 19050 w 2557526"/>
              <a:gd name="connsiteY17" fmla="*/ 359028 h 446023"/>
              <a:gd name="connsiteX18" fmla="*/ 19050 w 2557526"/>
              <a:gd name="connsiteY18" fmla="*/ 86994 h 446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57526" h="446023">
                <a:moveTo>
                  <a:pt x="19050" y="86994"/>
                </a:moveTo>
                <a:cubicBezTo>
                  <a:pt x="19050" y="49402"/>
                  <a:pt x="49529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2470404" y="19050"/>
                </a:lnTo>
                <a:lnTo>
                  <a:pt x="2470404" y="19050"/>
                </a:lnTo>
                <a:cubicBezTo>
                  <a:pt x="2507995" y="19050"/>
                  <a:pt x="2538476" y="49402"/>
                  <a:pt x="2538476" y="86994"/>
                </a:cubicBezTo>
                <a:cubicBezTo>
                  <a:pt x="2538476" y="86994"/>
                  <a:pt x="2538476" y="86994"/>
                  <a:pt x="2538476" y="86994"/>
                </a:cubicBezTo>
                <a:lnTo>
                  <a:pt x="2538476" y="86994"/>
                </a:lnTo>
                <a:lnTo>
                  <a:pt x="2538476" y="359028"/>
                </a:lnTo>
                <a:lnTo>
                  <a:pt x="2538476" y="359028"/>
                </a:lnTo>
                <a:cubicBezTo>
                  <a:pt x="2538476" y="396494"/>
                  <a:pt x="2507995" y="426973"/>
                  <a:pt x="2470404" y="426973"/>
                </a:cubicBezTo>
                <a:cubicBezTo>
                  <a:pt x="2470404" y="426973"/>
                  <a:pt x="2470404" y="426973"/>
                  <a:pt x="2470404" y="426973"/>
                </a:cubicBezTo>
                <a:lnTo>
                  <a:pt x="2470404" y="426973"/>
                </a:lnTo>
                <a:lnTo>
                  <a:pt x="86995" y="426973"/>
                </a:lnTo>
                <a:lnTo>
                  <a:pt x="86995" y="426973"/>
                </a:lnTo>
                <a:cubicBezTo>
                  <a:pt x="49529" y="426973"/>
                  <a:pt x="19050" y="396494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69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94325" y="3265551"/>
            <a:ext cx="2535301" cy="407923"/>
          </a:xfrm>
          <a:custGeom>
            <a:avLst/>
            <a:gdLst>
              <a:gd name="connsiteX0" fmla="*/ 0 w 2535301"/>
              <a:gd name="connsiteY0" fmla="*/ 67945 h 407923"/>
              <a:gd name="connsiteX1" fmla="*/ 67945 w 2535301"/>
              <a:gd name="connsiteY1" fmla="*/ 0 h 407923"/>
              <a:gd name="connsiteX2" fmla="*/ 67945 w 2535301"/>
              <a:gd name="connsiteY2" fmla="*/ 0 h 407923"/>
              <a:gd name="connsiteX3" fmla="*/ 67945 w 2535301"/>
              <a:gd name="connsiteY3" fmla="*/ 0 h 407923"/>
              <a:gd name="connsiteX4" fmla="*/ 2467229 w 2535301"/>
              <a:gd name="connsiteY4" fmla="*/ 0 h 407923"/>
              <a:gd name="connsiteX5" fmla="*/ 2467229 w 2535301"/>
              <a:gd name="connsiteY5" fmla="*/ 0 h 407923"/>
              <a:gd name="connsiteX6" fmla="*/ 2535301 w 2535301"/>
              <a:gd name="connsiteY6" fmla="*/ 67945 h 407923"/>
              <a:gd name="connsiteX7" fmla="*/ 2535301 w 2535301"/>
              <a:gd name="connsiteY7" fmla="*/ 67945 h 407923"/>
              <a:gd name="connsiteX8" fmla="*/ 2535301 w 2535301"/>
              <a:gd name="connsiteY8" fmla="*/ 67945 h 407923"/>
              <a:gd name="connsiteX9" fmla="*/ 2535301 w 2535301"/>
              <a:gd name="connsiteY9" fmla="*/ 339978 h 407923"/>
              <a:gd name="connsiteX10" fmla="*/ 2535301 w 2535301"/>
              <a:gd name="connsiteY10" fmla="*/ 339978 h 407923"/>
              <a:gd name="connsiteX11" fmla="*/ 2467229 w 2535301"/>
              <a:gd name="connsiteY11" fmla="*/ 407923 h 407923"/>
              <a:gd name="connsiteX12" fmla="*/ 2467229 w 2535301"/>
              <a:gd name="connsiteY12" fmla="*/ 407923 h 407923"/>
              <a:gd name="connsiteX13" fmla="*/ 2467229 w 2535301"/>
              <a:gd name="connsiteY13" fmla="*/ 407923 h 407923"/>
              <a:gd name="connsiteX14" fmla="*/ 67945 w 2535301"/>
              <a:gd name="connsiteY14" fmla="*/ 407923 h 407923"/>
              <a:gd name="connsiteX15" fmla="*/ 67945 w 2535301"/>
              <a:gd name="connsiteY15" fmla="*/ 407923 h 407923"/>
              <a:gd name="connsiteX16" fmla="*/ 0 w 2535301"/>
              <a:gd name="connsiteY16" fmla="*/ 339978 h 407923"/>
              <a:gd name="connsiteX17" fmla="*/ 0 w 2535301"/>
              <a:gd name="connsiteY17" fmla="*/ 339978 h 407923"/>
              <a:gd name="connsiteX18" fmla="*/ 0 w 2535301"/>
              <a:gd name="connsiteY18" fmla="*/ 67945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35301" h="407923">
                <a:moveTo>
                  <a:pt x="0" y="67945"/>
                </a:moveTo>
                <a:cubicBezTo>
                  <a:pt x="0" y="30352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467229" y="0"/>
                </a:lnTo>
                <a:lnTo>
                  <a:pt x="2467229" y="0"/>
                </a:lnTo>
                <a:cubicBezTo>
                  <a:pt x="2504820" y="0"/>
                  <a:pt x="2535301" y="30352"/>
                  <a:pt x="2535301" y="67945"/>
                </a:cubicBezTo>
                <a:cubicBezTo>
                  <a:pt x="2535301" y="67945"/>
                  <a:pt x="2535301" y="67945"/>
                  <a:pt x="2535301" y="67945"/>
                </a:cubicBezTo>
                <a:lnTo>
                  <a:pt x="2535301" y="67945"/>
                </a:lnTo>
                <a:lnTo>
                  <a:pt x="2535301" y="339978"/>
                </a:lnTo>
                <a:lnTo>
                  <a:pt x="2535301" y="339978"/>
                </a:lnTo>
                <a:cubicBezTo>
                  <a:pt x="2535301" y="377444"/>
                  <a:pt x="2504820" y="407923"/>
                  <a:pt x="2467229" y="407923"/>
                </a:cubicBezTo>
                <a:cubicBezTo>
                  <a:pt x="2467229" y="407923"/>
                  <a:pt x="2467229" y="407923"/>
                  <a:pt x="2467229" y="407923"/>
                </a:cubicBezTo>
                <a:lnTo>
                  <a:pt x="2467229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479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5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75275" y="3246501"/>
            <a:ext cx="2573401" cy="446023"/>
          </a:xfrm>
          <a:custGeom>
            <a:avLst/>
            <a:gdLst>
              <a:gd name="connsiteX0" fmla="*/ 19050 w 2573401"/>
              <a:gd name="connsiteY0" fmla="*/ 86995 h 446023"/>
              <a:gd name="connsiteX1" fmla="*/ 86995 w 2573401"/>
              <a:gd name="connsiteY1" fmla="*/ 19050 h 446023"/>
              <a:gd name="connsiteX2" fmla="*/ 86995 w 2573401"/>
              <a:gd name="connsiteY2" fmla="*/ 19050 h 446023"/>
              <a:gd name="connsiteX3" fmla="*/ 86995 w 2573401"/>
              <a:gd name="connsiteY3" fmla="*/ 19050 h 446023"/>
              <a:gd name="connsiteX4" fmla="*/ 2486279 w 2573401"/>
              <a:gd name="connsiteY4" fmla="*/ 19050 h 446023"/>
              <a:gd name="connsiteX5" fmla="*/ 2486279 w 2573401"/>
              <a:gd name="connsiteY5" fmla="*/ 19050 h 446023"/>
              <a:gd name="connsiteX6" fmla="*/ 2554351 w 2573401"/>
              <a:gd name="connsiteY6" fmla="*/ 86995 h 446023"/>
              <a:gd name="connsiteX7" fmla="*/ 2554351 w 2573401"/>
              <a:gd name="connsiteY7" fmla="*/ 86995 h 446023"/>
              <a:gd name="connsiteX8" fmla="*/ 2554351 w 2573401"/>
              <a:gd name="connsiteY8" fmla="*/ 86995 h 446023"/>
              <a:gd name="connsiteX9" fmla="*/ 2554351 w 2573401"/>
              <a:gd name="connsiteY9" fmla="*/ 359028 h 446023"/>
              <a:gd name="connsiteX10" fmla="*/ 2554351 w 2573401"/>
              <a:gd name="connsiteY10" fmla="*/ 359028 h 446023"/>
              <a:gd name="connsiteX11" fmla="*/ 2486279 w 2573401"/>
              <a:gd name="connsiteY11" fmla="*/ 426973 h 446023"/>
              <a:gd name="connsiteX12" fmla="*/ 2486279 w 2573401"/>
              <a:gd name="connsiteY12" fmla="*/ 426973 h 446023"/>
              <a:gd name="connsiteX13" fmla="*/ 2486279 w 2573401"/>
              <a:gd name="connsiteY13" fmla="*/ 426973 h 446023"/>
              <a:gd name="connsiteX14" fmla="*/ 86995 w 2573401"/>
              <a:gd name="connsiteY14" fmla="*/ 426973 h 446023"/>
              <a:gd name="connsiteX15" fmla="*/ 86995 w 2573401"/>
              <a:gd name="connsiteY15" fmla="*/ 426973 h 446023"/>
              <a:gd name="connsiteX16" fmla="*/ 19050 w 2573401"/>
              <a:gd name="connsiteY16" fmla="*/ 359028 h 446023"/>
              <a:gd name="connsiteX17" fmla="*/ 19050 w 2573401"/>
              <a:gd name="connsiteY17" fmla="*/ 359028 h 446023"/>
              <a:gd name="connsiteX18" fmla="*/ 19050 w 2573401"/>
              <a:gd name="connsiteY18" fmla="*/ 86995 h 446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73401" h="446023">
                <a:moveTo>
                  <a:pt x="19050" y="86995"/>
                </a:moveTo>
                <a:cubicBezTo>
                  <a:pt x="19050" y="49402"/>
                  <a:pt x="49529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2486279" y="19050"/>
                </a:lnTo>
                <a:lnTo>
                  <a:pt x="2486279" y="19050"/>
                </a:lnTo>
                <a:cubicBezTo>
                  <a:pt x="2523870" y="19050"/>
                  <a:pt x="2554351" y="49402"/>
                  <a:pt x="2554351" y="86995"/>
                </a:cubicBezTo>
                <a:cubicBezTo>
                  <a:pt x="2554351" y="86995"/>
                  <a:pt x="2554351" y="86995"/>
                  <a:pt x="2554351" y="86995"/>
                </a:cubicBezTo>
                <a:lnTo>
                  <a:pt x="2554351" y="86995"/>
                </a:lnTo>
                <a:lnTo>
                  <a:pt x="2554351" y="359028"/>
                </a:lnTo>
                <a:lnTo>
                  <a:pt x="2554351" y="359028"/>
                </a:lnTo>
                <a:cubicBezTo>
                  <a:pt x="2554351" y="396494"/>
                  <a:pt x="2523870" y="426973"/>
                  <a:pt x="2486279" y="426973"/>
                </a:cubicBezTo>
                <a:cubicBezTo>
                  <a:pt x="2486279" y="426973"/>
                  <a:pt x="2486279" y="426973"/>
                  <a:pt x="2486279" y="426973"/>
                </a:cubicBezTo>
                <a:lnTo>
                  <a:pt x="2486279" y="426973"/>
                </a:lnTo>
                <a:lnTo>
                  <a:pt x="86995" y="426973"/>
                </a:lnTo>
                <a:lnTo>
                  <a:pt x="86995" y="426973"/>
                </a:lnTo>
                <a:cubicBezTo>
                  <a:pt x="49529" y="426973"/>
                  <a:pt x="19050" y="396494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699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264150" y="4235450"/>
            <a:ext cx="1297051" cy="408051"/>
          </a:xfrm>
          <a:custGeom>
            <a:avLst/>
            <a:gdLst>
              <a:gd name="connsiteX0" fmla="*/ 0 w 1297051"/>
              <a:gd name="connsiteY0" fmla="*/ 68071 h 408051"/>
              <a:gd name="connsiteX1" fmla="*/ 67945 w 1297051"/>
              <a:gd name="connsiteY1" fmla="*/ 0 h 408051"/>
              <a:gd name="connsiteX2" fmla="*/ 67945 w 1297051"/>
              <a:gd name="connsiteY2" fmla="*/ 0 h 408051"/>
              <a:gd name="connsiteX3" fmla="*/ 67945 w 1297051"/>
              <a:gd name="connsiteY3" fmla="*/ 0 h 408051"/>
              <a:gd name="connsiteX4" fmla="*/ 1228978 w 1297051"/>
              <a:gd name="connsiteY4" fmla="*/ 0 h 408051"/>
              <a:gd name="connsiteX5" fmla="*/ 1228978 w 1297051"/>
              <a:gd name="connsiteY5" fmla="*/ 0 h 408051"/>
              <a:gd name="connsiteX6" fmla="*/ 1297051 w 1297051"/>
              <a:gd name="connsiteY6" fmla="*/ 68071 h 408051"/>
              <a:gd name="connsiteX7" fmla="*/ 1297051 w 1297051"/>
              <a:gd name="connsiteY7" fmla="*/ 68071 h 408051"/>
              <a:gd name="connsiteX8" fmla="*/ 1297051 w 1297051"/>
              <a:gd name="connsiteY8" fmla="*/ 68071 h 408051"/>
              <a:gd name="connsiteX9" fmla="*/ 1297051 w 1297051"/>
              <a:gd name="connsiteY9" fmla="*/ 339978 h 408051"/>
              <a:gd name="connsiteX10" fmla="*/ 1297051 w 1297051"/>
              <a:gd name="connsiteY10" fmla="*/ 339978 h 408051"/>
              <a:gd name="connsiteX11" fmla="*/ 1228978 w 1297051"/>
              <a:gd name="connsiteY11" fmla="*/ 408051 h 408051"/>
              <a:gd name="connsiteX12" fmla="*/ 1228978 w 1297051"/>
              <a:gd name="connsiteY12" fmla="*/ 408051 h 408051"/>
              <a:gd name="connsiteX13" fmla="*/ 1228978 w 1297051"/>
              <a:gd name="connsiteY13" fmla="*/ 408051 h 408051"/>
              <a:gd name="connsiteX14" fmla="*/ 67945 w 1297051"/>
              <a:gd name="connsiteY14" fmla="*/ 408051 h 408051"/>
              <a:gd name="connsiteX15" fmla="*/ 67945 w 1297051"/>
              <a:gd name="connsiteY15" fmla="*/ 408051 h 408051"/>
              <a:gd name="connsiteX16" fmla="*/ 0 w 1297051"/>
              <a:gd name="connsiteY16" fmla="*/ 339978 h 408051"/>
              <a:gd name="connsiteX17" fmla="*/ 0 w 1297051"/>
              <a:gd name="connsiteY17" fmla="*/ 339978 h 408051"/>
              <a:gd name="connsiteX18" fmla="*/ 0 w 1297051"/>
              <a:gd name="connsiteY18" fmla="*/ 68071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97051" h="408051">
                <a:moveTo>
                  <a:pt x="0" y="68071"/>
                </a:moveTo>
                <a:cubicBezTo>
                  <a:pt x="0" y="30479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1228978" y="0"/>
                </a:lnTo>
                <a:lnTo>
                  <a:pt x="1228978" y="0"/>
                </a:lnTo>
                <a:cubicBezTo>
                  <a:pt x="1266570" y="0"/>
                  <a:pt x="1297051" y="30479"/>
                  <a:pt x="1297051" y="68071"/>
                </a:cubicBezTo>
                <a:cubicBezTo>
                  <a:pt x="1297051" y="68071"/>
                  <a:pt x="1297051" y="68071"/>
                  <a:pt x="1297051" y="68071"/>
                </a:cubicBezTo>
                <a:lnTo>
                  <a:pt x="1297051" y="68071"/>
                </a:lnTo>
                <a:lnTo>
                  <a:pt x="1297051" y="339978"/>
                </a:lnTo>
                <a:lnTo>
                  <a:pt x="1297051" y="339978"/>
                </a:lnTo>
                <a:cubicBezTo>
                  <a:pt x="1297051" y="377571"/>
                  <a:pt x="1266570" y="408051"/>
                  <a:pt x="1228978" y="408051"/>
                </a:cubicBezTo>
                <a:cubicBezTo>
                  <a:pt x="1228978" y="408051"/>
                  <a:pt x="1228978" y="408051"/>
                  <a:pt x="1228978" y="408051"/>
                </a:cubicBezTo>
                <a:lnTo>
                  <a:pt x="1228978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479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245100" y="4216400"/>
            <a:ext cx="1335151" cy="446151"/>
          </a:xfrm>
          <a:custGeom>
            <a:avLst/>
            <a:gdLst>
              <a:gd name="connsiteX0" fmla="*/ 19050 w 1335151"/>
              <a:gd name="connsiteY0" fmla="*/ 87121 h 446151"/>
              <a:gd name="connsiteX1" fmla="*/ 86995 w 1335151"/>
              <a:gd name="connsiteY1" fmla="*/ 19050 h 446151"/>
              <a:gd name="connsiteX2" fmla="*/ 86995 w 1335151"/>
              <a:gd name="connsiteY2" fmla="*/ 19050 h 446151"/>
              <a:gd name="connsiteX3" fmla="*/ 86995 w 1335151"/>
              <a:gd name="connsiteY3" fmla="*/ 19050 h 446151"/>
              <a:gd name="connsiteX4" fmla="*/ 1248028 w 1335151"/>
              <a:gd name="connsiteY4" fmla="*/ 19050 h 446151"/>
              <a:gd name="connsiteX5" fmla="*/ 1248028 w 1335151"/>
              <a:gd name="connsiteY5" fmla="*/ 19050 h 446151"/>
              <a:gd name="connsiteX6" fmla="*/ 1316101 w 1335151"/>
              <a:gd name="connsiteY6" fmla="*/ 87121 h 446151"/>
              <a:gd name="connsiteX7" fmla="*/ 1316101 w 1335151"/>
              <a:gd name="connsiteY7" fmla="*/ 87121 h 446151"/>
              <a:gd name="connsiteX8" fmla="*/ 1316101 w 1335151"/>
              <a:gd name="connsiteY8" fmla="*/ 87121 h 446151"/>
              <a:gd name="connsiteX9" fmla="*/ 1316101 w 1335151"/>
              <a:gd name="connsiteY9" fmla="*/ 359028 h 446151"/>
              <a:gd name="connsiteX10" fmla="*/ 1316101 w 1335151"/>
              <a:gd name="connsiteY10" fmla="*/ 359028 h 446151"/>
              <a:gd name="connsiteX11" fmla="*/ 1248028 w 1335151"/>
              <a:gd name="connsiteY11" fmla="*/ 427101 h 446151"/>
              <a:gd name="connsiteX12" fmla="*/ 1248028 w 1335151"/>
              <a:gd name="connsiteY12" fmla="*/ 427101 h 446151"/>
              <a:gd name="connsiteX13" fmla="*/ 1248028 w 1335151"/>
              <a:gd name="connsiteY13" fmla="*/ 427101 h 446151"/>
              <a:gd name="connsiteX14" fmla="*/ 86995 w 1335151"/>
              <a:gd name="connsiteY14" fmla="*/ 427101 h 446151"/>
              <a:gd name="connsiteX15" fmla="*/ 86995 w 1335151"/>
              <a:gd name="connsiteY15" fmla="*/ 427101 h 446151"/>
              <a:gd name="connsiteX16" fmla="*/ 19050 w 1335151"/>
              <a:gd name="connsiteY16" fmla="*/ 359028 h 446151"/>
              <a:gd name="connsiteX17" fmla="*/ 19050 w 1335151"/>
              <a:gd name="connsiteY17" fmla="*/ 359028 h 446151"/>
              <a:gd name="connsiteX18" fmla="*/ 19050 w 1335151"/>
              <a:gd name="connsiteY18" fmla="*/ 87121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35151" h="446151">
                <a:moveTo>
                  <a:pt x="19050" y="87121"/>
                </a:moveTo>
                <a:cubicBezTo>
                  <a:pt x="19050" y="49529"/>
                  <a:pt x="49529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1248028" y="19050"/>
                </a:lnTo>
                <a:lnTo>
                  <a:pt x="1248028" y="19050"/>
                </a:lnTo>
                <a:cubicBezTo>
                  <a:pt x="1285620" y="19050"/>
                  <a:pt x="1316101" y="49529"/>
                  <a:pt x="1316101" y="87121"/>
                </a:cubicBezTo>
                <a:cubicBezTo>
                  <a:pt x="1316101" y="87121"/>
                  <a:pt x="1316101" y="87121"/>
                  <a:pt x="1316101" y="87121"/>
                </a:cubicBezTo>
                <a:lnTo>
                  <a:pt x="1316101" y="87121"/>
                </a:lnTo>
                <a:lnTo>
                  <a:pt x="1316101" y="359028"/>
                </a:lnTo>
                <a:lnTo>
                  <a:pt x="1316101" y="359028"/>
                </a:lnTo>
                <a:cubicBezTo>
                  <a:pt x="1316101" y="396621"/>
                  <a:pt x="1285620" y="427101"/>
                  <a:pt x="1248028" y="427101"/>
                </a:cubicBezTo>
                <a:cubicBezTo>
                  <a:pt x="1248028" y="427101"/>
                  <a:pt x="1248028" y="427101"/>
                  <a:pt x="1248028" y="427101"/>
                </a:cubicBezTo>
                <a:lnTo>
                  <a:pt x="1248028" y="427101"/>
                </a:lnTo>
                <a:lnTo>
                  <a:pt x="86995" y="427101"/>
                </a:lnTo>
                <a:lnTo>
                  <a:pt x="86995" y="427101"/>
                </a:lnTo>
                <a:cubicBezTo>
                  <a:pt x="49529" y="427101"/>
                  <a:pt x="19050" y="396621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410200" y="1681226"/>
            <a:ext cx="2519426" cy="407923"/>
          </a:xfrm>
          <a:custGeom>
            <a:avLst/>
            <a:gdLst>
              <a:gd name="connsiteX0" fmla="*/ 0 w 2519426"/>
              <a:gd name="connsiteY0" fmla="*/ 67944 h 407923"/>
              <a:gd name="connsiteX1" fmla="*/ 67945 w 2519426"/>
              <a:gd name="connsiteY1" fmla="*/ 0 h 407923"/>
              <a:gd name="connsiteX2" fmla="*/ 67945 w 2519426"/>
              <a:gd name="connsiteY2" fmla="*/ 0 h 407923"/>
              <a:gd name="connsiteX3" fmla="*/ 67945 w 2519426"/>
              <a:gd name="connsiteY3" fmla="*/ 0 h 407923"/>
              <a:gd name="connsiteX4" fmla="*/ 2451354 w 2519426"/>
              <a:gd name="connsiteY4" fmla="*/ 0 h 407923"/>
              <a:gd name="connsiteX5" fmla="*/ 2451354 w 2519426"/>
              <a:gd name="connsiteY5" fmla="*/ 0 h 407923"/>
              <a:gd name="connsiteX6" fmla="*/ 2519426 w 2519426"/>
              <a:gd name="connsiteY6" fmla="*/ 67944 h 407923"/>
              <a:gd name="connsiteX7" fmla="*/ 2519426 w 2519426"/>
              <a:gd name="connsiteY7" fmla="*/ 67944 h 407923"/>
              <a:gd name="connsiteX8" fmla="*/ 2519426 w 2519426"/>
              <a:gd name="connsiteY8" fmla="*/ 67944 h 407923"/>
              <a:gd name="connsiteX9" fmla="*/ 2519426 w 2519426"/>
              <a:gd name="connsiteY9" fmla="*/ 339978 h 407923"/>
              <a:gd name="connsiteX10" fmla="*/ 2519426 w 2519426"/>
              <a:gd name="connsiteY10" fmla="*/ 339978 h 407923"/>
              <a:gd name="connsiteX11" fmla="*/ 2451354 w 2519426"/>
              <a:gd name="connsiteY11" fmla="*/ 407923 h 407923"/>
              <a:gd name="connsiteX12" fmla="*/ 2451354 w 2519426"/>
              <a:gd name="connsiteY12" fmla="*/ 407923 h 407923"/>
              <a:gd name="connsiteX13" fmla="*/ 2451354 w 2519426"/>
              <a:gd name="connsiteY13" fmla="*/ 407923 h 407923"/>
              <a:gd name="connsiteX14" fmla="*/ 67945 w 2519426"/>
              <a:gd name="connsiteY14" fmla="*/ 407923 h 407923"/>
              <a:gd name="connsiteX15" fmla="*/ 67945 w 2519426"/>
              <a:gd name="connsiteY15" fmla="*/ 407923 h 407923"/>
              <a:gd name="connsiteX16" fmla="*/ 0 w 2519426"/>
              <a:gd name="connsiteY16" fmla="*/ 339978 h 407923"/>
              <a:gd name="connsiteX17" fmla="*/ 0 w 2519426"/>
              <a:gd name="connsiteY17" fmla="*/ 339978 h 407923"/>
              <a:gd name="connsiteX18" fmla="*/ 0 w 2519426"/>
              <a:gd name="connsiteY18" fmla="*/ 67944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19426" h="407923">
                <a:moveTo>
                  <a:pt x="0" y="67944"/>
                </a:moveTo>
                <a:cubicBezTo>
                  <a:pt x="0" y="30352"/>
                  <a:pt x="30479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451354" y="0"/>
                </a:lnTo>
                <a:lnTo>
                  <a:pt x="2451354" y="0"/>
                </a:lnTo>
                <a:cubicBezTo>
                  <a:pt x="2488945" y="0"/>
                  <a:pt x="2519426" y="30352"/>
                  <a:pt x="2519426" y="67944"/>
                </a:cubicBezTo>
                <a:cubicBezTo>
                  <a:pt x="2519426" y="67944"/>
                  <a:pt x="2519426" y="67944"/>
                  <a:pt x="2519426" y="67944"/>
                </a:cubicBezTo>
                <a:lnTo>
                  <a:pt x="2519426" y="67944"/>
                </a:lnTo>
                <a:lnTo>
                  <a:pt x="2519426" y="339978"/>
                </a:lnTo>
                <a:lnTo>
                  <a:pt x="2519426" y="339978"/>
                </a:lnTo>
                <a:cubicBezTo>
                  <a:pt x="2519426" y="377444"/>
                  <a:pt x="2488945" y="407923"/>
                  <a:pt x="2451354" y="407923"/>
                </a:cubicBezTo>
                <a:cubicBezTo>
                  <a:pt x="2451354" y="407923"/>
                  <a:pt x="2451354" y="407923"/>
                  <a:pt x="2451354" y="407923"/>
                </a:cubicBezTo>
                <a:lnTo>
                  <a:pt x="2451354" y="407923"/>
                </a:lnTo>
                <a:lnTo>
                  <a:pt x="67945" y="407923"/>
                </a:lnTo>
                <a:lnTo>
                  <a:pt x="67945" y="407923"/>
                </a:lnTo>
                <a:cubicBezTo>
                  <a:pt x="30479" y="407923"/>
                  <a:pt x="0" y="377444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7944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391150" y="1662176"/>
            <a:ext cx="2557526" cy="446023"/>
          </a:xfrm>
          <a:custGeom>
            <a:avLst/>
            <a:gdLst>
              <a:gd name="connsiteX0" fmla="*/ 19050 w 2557526"/>
              <a:gd name="connsiteY0" fmla="*/ 86994 h 446023"/>
              <a:gd name="connsiteX1" fmla="*/ 86995 w 2557526"/>
              <a:gd name="connsiteY1" fmla="*/ 19050 h 446023"/>
              <a:gd name="connsiteX2" fmla="*/ 86995 w 2557526"/>
              <a:gd name="connsiteY2" fmla="*/ 19050 h 446023"/>
              <a:gd name="connsiteX3" fmla="*/ 86995 w 2557526"/>
              <a:gd name="connsiteY3" fmla="*/ 19050 h 446023"/>
              <a:gd name="connsiteX4" fmla="*/ 2470404 w 2557526"/>
              <a:gd name="connsiteY4" fmla="*/ 19050 h 446023"/>
              <a:gd name="connsiteX5" fmla="*/ 2470404 w 2557526"/>
              <a:gd name="connsiteY5" fmla="*/ 19050 h 446023"/>
              <a:gd name="connsiteX6" fmla="*/ 2538476 w 2557526"/>
              <a:gd name="connsiteY6" fmla="*/ 86994 h 446023"/>
              <a:gd name="connsiteX7" fmla="*/ 2538476 w 2557526"/>
              <a:gd name="connsiteY7" fmla="*/ 86994 h 446023"/>
              <a:gd name="connsiteX8" fmla="*/ 2538476 w 2557526"/>
              <a:gd name="connsiteY8" fmla="*/ 86994 h 446023"/>
              <a:gd name="connsiteX9" fmla="*/ 2538476 w 2557526"/>
              <a:gd name="connsiteY9" fmla="*/ 359028 h 446023"/>
              <a:gd name="connsiteX10" fmla="*/ 2538476 w 2557526"/>
              <a:gd name="connsiteY10" fmla="*/ 359028 h 446023"/>
              <a:gd name="connsiteX11" fmla="*/ 2470404 w 2557526"/>
              <a:gd name="connsiteY11" fmla="*/ 426973 h 446023"/>
              <a:gd name="connsiteX12" fmla="*/ 2470404 w 2557526"/>
              <a:gd name="connsiteY12" fmla="*/ 426973 h 446023"/>
              <a:gd name="connsiteX13" fmla="*/ 2470404 w 2557526"/>
              <a:gd name="connsiteY13" fmla="*/ 426973 h 446023"/>
              <a:gd name="connsiteX14" fmla="*/ 86995 w 2557526"/>
              <a:gd name="connsiteY14" fmla="*/ 426973 h 446023"/>
              <a:gd name="connsiteX15" fmla="*/ 86995 w 2557526"/>
              <a:gd name="connsiteY15" fmla="*/ 426973 h 446023"/>
              <a:gd name="connsiteX16" fmla="*/ 19050 w 2557526"/>
              <a:gd name="connsiteY16" fmla="*/ 359028 h 446023"/>
              <a:gd name="connsiteX17" fmla="*/ 19050 w 2557526"/>
              <a:gd name="connsiteY17" fmla="*/ 359028 h 446023"/>
              <a:gd name="connsiteX18" fmla="*/ 19050 w 2557526"/>
              <a:gd name="connsiteY18" fmla="*/ 86994 h 446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57526" h="446023">
                <a:moveTo>
                  <a:pt x="19050" y="86994"/>
                </a:moveTo>
                <a:cubicBezTo>
                  <a:pt x="19050" y="49402"/>
                  <a:pt x="49529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2470404" y="19050"/>
                </a:lnTo>
                <a:lnTo>
                  <a:pt x="2470404" y="19050"/>
                </a:lnTo>
                <a:cubicBezTo>
                  <a:pt x="2507995" y="19050"/>
                  <a:pt x="2538476" y="49402"/>
                  <a:pt x="2538476" y="86994"/>
                </a:cubicBezTo>
                <a:cubicBezTo>
                  <a:pt x="2538476" y="86994"/>
                  <a:pt x="2538476" y="86994"/>
                  <a:pt x="2538476" y="86994"/>
                </a:cubicBezTo>
                <a:lnTo>
                  <a:pt x="2538476" y="86994"/>
                </a:lnTo>
                <a:lnTo>
                  <a:pt x="2538476" y="359028"/>
                </a:lnTo>
                <a:lnTo>
                  <a:pt x="2538476" y="359028"/>
                </a:lnTo>
                <a:cubicBezTo>
                  <a:pt x="2538476" y="396494"/>
                  <a:pt x="2507995" y="426973"/>
                  <a:pt x="2470404" y="426973"/>
                </a:cubicBezTo>
                <a:cubicBezTo>
                  <a:pt x="2470404" y="426973"/>
                  <a:pt x="2470404" y="426973"/>
                  <a:pt x="2470404" y="426973"/>
                </a:cubicBezTo>
                <a:lnTo>
                  <a:pt x="2470404" y="426973"/>
                </a:lnTo>
                <a:lnTo>
                  <a:pt x="86995" y="426973"/>
                </a:lnTo>
                <a:lnTo>
                  <a:pt x="86995" y="426973"/>
                </a:lnTo>
                <a:cubicBezTo>
                  <a:pt x="49529" y="426973"/>
                  <a:pt x="19050" y="396494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6994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6923151" y="5129276"/>
            <a:ext cx="1033398" cy="949299"/>
          </a:xfrm>
          <a:custGeom>
            <a:avLst/>
            <a:gdLst>
              <a:gd name="connsiteX0" fmla="*/ 1027048 w 1033398"/>
              <a:gd name="connsiteY0" fmla="*/ 123444 h 949299"/>
              <a:gd name="connsiteX1" fmla="*/ 516635 w 1033398"/>
              <a:gd name="connsiteY1" fmla="*/ 240538 h 949299"/>
              <a:gd name="connsiteX2" fmla="*/ 6350 w 1033398"/>
              <a:gd name="connsiteY2" fmla="*/ 123444 h 949299"/>
              <a:gd name="connsiteX3" fmla="*/ 6350 w 1033398"/>
              <a:gd name="connsiteY3" fmla="*/ 123444 h 949299"/>
              <a:gd name="connsiteX4" fmla="*/ 6350 w 1033398"/>
              <a:gd name="connsiteY4" fmla="*/ 123444 h 949299"/>
              <a:gd name="connsiteX5" fmla="*/ 516635 w 1033398"/>
              <a:gd name="connsiteY5" fmla="*/ 6350 h 949299"/>
              <a:gd name="connsiteX6" fmla="*/ 1027048 w 1033398"/>
              <a:gd name="connsiteY6" fmla="*/ 123444 h 949299"/>
              <a:gd name="connsiteX7" fmla="*/ 1027048 w 1033398"/>
              <a:gd name="connsiteY7" fmla="*/ 123444 h 949299"/>
              <a:gd name="connsiteX8" fmla="*/ 1027048 w 1033398"/>
              <a:gd name="connsiteY8" fmla="*/ 123444 h 949299"/>
              <a:gd name="connsiteX9" fmla="*/ 1027048 w 1033398"/>
              <a:gd name="connsiteY9" fmla="*/ 825868 h 949299"/>
              <a:gd name="connsiteX10" fmla="*/ 1027048 w 1033398"/>
              <a:gd name="connsiteY10" fmla="*/ 825868 h 949299"/>
              <a:gd name="connsiteX11" fmla="*/ 516635 w 1033398"/>
              <a:gd name="connsiteY11" fmla="*/ 942949 h 949299"/>
              <a:gd name="connsiteX12" fmla="*/ 6350 w 1033398"/>
              <a:gd name="connsiteY12" fmla="*/ 825868 h 949299"/>
              <a:gd name="connsiteX13" fmla="*/ 6350 w 1033398"/>
              <a:gd name="connsiteY13" fmla="*/ 825868 h 949299"/>
              <a:gd name="connsiteX14" fmla="*/ 6350 w 1033398"/>
              <a:gd name="connsiteY14" fmla="*/ 825868 h 949299"/>
              <a:gd name="connsiteX15" fmla="*/ 6350 w 1033398"/>
              <a:gd name="connsiteY15" fmla="*/ 123444 h 949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033398" h="949299">
                <a:moveTo>
                  <a:pt x="1027048" y="123444"/>
                </a:moveTo>
                <a:cubicBezTo>
                  <a:pt x="1027048" y="188086"/>
                  <a:pt x="798576" y="240538"/>
                  <a:pt x="516635" y="240538"/>
                </a:cubicBezTo>
                <a:cubicBezTo>
                  <a:pt x="234822" y="240538"/>
                  <a:pt x="6350" y="188086"/>
                  <a:pt x="6350" y="123444"/>
                </a:cubicBezTo>
                <a:cubicBezTo>
                  <a:pt x="6350" y="123444"/>
                  <a:pt x="6350" y="123444"/>
                  <a:pt x="6350" y="123444"/>
                </a:cubicBezTo>
                <a:lnTo>
                  <a:pt x="6350" y="123444"/>
                </a:lnTo>
                <a:cubicBezTo>
                  <a:pt x="6350" y="58801"/>
                  <a:pt x="234822" y="6350"/>
                  <a:pt x="516635" y="6350"/>
                </a:cubicBezTo>
                <a:cubicBezTo>
                  <a:pt x="798576" y="6350"/>
                  <a:pt x="1027048" y="58801"/>
                  <a:pt x="1027048" y="123444"/>
                </a:cubicBezTo>
                <a:cubicBezTo>
                  <a:pt x="1027048" y="123444"/>
                  <a:pt x="1027048" y="123444"/>
                  <a:pt x="1027048" y="123444"/>
                </a:cubicBezTo>
                <a:lnTo>
                  <a:pt x="1027048" y="123444"/>
                </a:lnTo>
                <a:lnTo>
                  <a:pt x="1027048" y="825868"/>
                </a:lnTo>
                <a:lnTo>
                  <a:pt x="1027048" y="825868"/>
                </a:lnTo>
                <a:cubicBezTo>
                  <a:pt x="1027048" y="890536"/>
                  <a:pt x="798576" y="942949"/>
                  <a:pt x="516635" y="942949"/>
                </a:cubicBezTo>
                <a:cubicBezTo>
                  <a:pt x="234822" y="942949"/>
                  <a:pt x="6350" y="890536"/>
                  <a:pt x="6350" y="825868"/>
                </a:cubicBezTo>
                <a:cubicBezTo>
                  <a:pt x="6350" y="825868"/>
                  <a:pt x="6350" y="825868"/>
                  <a:pt x="6350" y="825868"/>
                </a:cubicBezTo>
                <a:lnTo>
                  <a:pt x="6350" y="825868"/>
                </a:lnTo>
                <a:lnTo>
                  <a:pt x="6350" y="12344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86626" y="4235450"/>
            <a:ext cx="1296923" cy="408685"/>
          </a:xfrm>
          <a:custGeom>
            <a:avLst/>
            <a:gdLst>
              <a:gd name="connsiteX0" fmla="*/ 0 w 1296923"/>
              <a:gd name="connsiteY0" fmla="*/ 68071 h 408685"/>
              <a:gd name="connsiteX1" fmla="*/ 68071 w 1296923"/>
              <a:gd name="connsiteY1" fmla="*/ 0 h 408685"/>
              <a:gd name="connsiteX2" fmla="*/ 68071 w 1296923"/>
              <a:gd name="connsiteY2" fmla="*/ 0 h 408685"/>
              <a:gd name="connsiteX3" fmla="*/ 68071 w 1296923"/>
              <a:gd name="connsiteY3" fmla="*/ 0 h 408685"/>
              <a:gd name="connsiteX4" fmla="*/ 1228852 w 1296923"/>
              <a:gd name="connsiteY4" fmla="*/ 0 h 408685"/>
              <a:gd name="connsiteX5" fmla="*/ 1228852 w 1296923"/>
              <a:gd name="connsiteY5" fmla="*/ 0 h 408685"/>
              <a:gd name="connsiteX6" fmla="*/ 1296923 w 1296923"/>
              <a:gd name="connsiteY6" fmla="*/ 68071 h 408685"/>
              <a:gd name="connsiteX7" fmla="*/ 1296923 w 1296923"/>
              <a:gd name="connsiteY7" fmla="*/ 68071 h 408685"/>
              <a:gd name="connsiteX8" fmla="*/ 1296923 w 1296923"/>
              <a:gd name="connsiteY8" fmla="*/ 68071 h 408685"/>
              <a:gd name="connsiteX9" fmla="*/ 1296923 w 1296923"/>
              <a:gd name="connsiteY9" fmla="*/ 340486 h 408685"/>
              <a:gd name="connsiteX10" fmla="*/ 1296923 w 1296923"/>
              <a:gd name="connsiteY10" fmla="*/ 340486 h 408685"/>
              <a:gd name="connsiteX11" fmla="*/ 1228852 w 1296923"/>
              <a:gd name="connsiteY11" fmla="*/ 408685 h 408685"/>
              <a:gd name="connsiteX12" fmla="*/ 1228852 w 1296923"/>
              <a:gd name="connsiteY12" fmla="*/ 408685 h 408685"/>
              <a:gd name="connsiteX13" fmla="*/ 1228852 w 1296923"/>
              <a:gd name="connsiteY13" fmla="*/ 408685 h 408685"/>
              <a:gd name="connsiteX14" fmla="*/ 68071 w 1296923"/>
              <a:gd name="connsiteY14" fmla="*/ 408685 h 408685"/>
              <a:gd name="connsiteX15" fmla="*/ 68071 w 1296923"/>
              <a:gd name="connsiteY15" fmla="*/ 408685 h 408685"/>
              <a:gd name="connsiteX16" fmla="*/ 0 w 1296923"/>
              <a:gd name="connsiteY16" fmla="*/ 340486 h 408685"/>
              <a:gd name="connsiteX17" fmla="*/ 0 w 1296923"/>
              <a:gd name="connsiteY17" fmla="*/ 340486 h 408685"/>
              <a:gd name="connsiteX18" fmla="*/ 0 w 1296923"/>
              <a:gd name="connsiteY18" fmla="*/ 68071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296923" h="408685">
                <a:moveTo>
                  <a:pt x="0" y="68071"/>
                </a:moveTo>
                <a:cubicBezTo>
                  <a:pt x="0" y="30479"/>
                  <a:pt x="30480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1228852" y="0"/>
                </a:lnTo>
                <a:lnTo>
                  <a:pt x="1228852" y="0"/>
                </a:lnTo>
                <a:cubicBezTo>
                  <a:pt x="1266443" y="0"/>
                  <a:pt x="1296923" y="30479"/>
                  <a:pt x="1296923" y="68071"/>
                </a:cubicBezTo>
                <a:cubicBezTo>
                  <a:pt x="1296923" y="68071"/>
                  <a:pt x="1296923" y="68071"/>
                  <a:pt x="1296923" y="68071"/>
                </a:cubicBezTo>
                <a:lnTo>
                  <a:pt x="1296923" y="68071"/>
                </a:lnTo>
                <a:lnTo>
                  <a:pt x="1296923" y="340486"/>
                </a:lnTo>
                <a:lnTo>
                  <a:pt x="1296923" y="340486"/>
                </a:lnTo>
                <a:cubicBezTo>
                  <a:pt x="1296923" y="378205"/>
                  <a:pt x="1266443" y="408685"/>
                  <a:pt x="1228852" y="408685"/>
                </a:cubicBezTo>
                <a:cubicBezTo>
                  <a:pt x="1228852" y="408685"/>
                  <a:pt x="1228852" y="408685"/>
                  <a:pt x="1228852" y="408685"/>
                </a:cubicBezTo>
                <a:lnTo>
                  <a:pt x="1228852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80" y="408685"/>
                  <a:pt x="0" y="378205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67576" y="4216400"/>
            <a:ext cx="1335023" cy="446785"/>
          </a:xfrm>
          <a:custGeom>
            <a:avLst/>
            <a:gdLst>
              <a:gd name="connsiteX0" fmla="*/ 19050 w 1335023"/>
              <a:gd name="connsiteY0" fmla="*/ 87121 h 446785"/>
              <a:gd name="connsiteX1" fmla="*/ 87121 w 1335023"/>
              <a:gd name="connsiteY1" fmla="*/ 19050 h 446785"/>
              <a:gd name="connsiteX2" fmla="*/ 87121 w 1335023"/>
              <a:gd name="connsiteY2" fmla="*/ 19050 h 446785"/>
              <a:gd name="connsiteX3" fmla="*/ 87121 w 1335023"/>
              <a:gd name="connsiteY3" fmla="*/ 19050 h 446785"/>
              <a:gd name="connsiteX4" fmla="*/ 1247902 w 1335023"/>
              <a:gd name="connsiteY4" fmla="*/ 19050 h 446785"/>
              <a:gd name="connsiteX5" fmla="*/ 1247902 w 1335023"/>
              <a:gd name="connsiteY5" fmla="*/ 19050 h 446785"/>
              <a:gd name="connsiteX6" fmla="*/ 1315973 w 1335023"/>
              <a:gd name="connsiteY6" fmla="*/ 87121 h 446785"/>
              <a:gd name="connsiteX7" fmla="*/ 1315973 w 1335023"/>
              <a:gd name="connsiteY7" fmla="*/ 87121 h 446785"/>
              <a:gd name="connsiteX8" fmla="*/ 1315973 w 1335023"/>
              <a:gd name="connsiteY8" fmla="*/ 87121 h 446785"/>
              <a:gd name="connsiteX9" fmla="*/ 1315973 w 1335023"/>
              <a:gd name="connsiteY9" fmla="*/ 359536 h 446785"/>
              <a:gd name="connsiteX10" fmla="*/ 1315973 w 1335023"/>
              <a:gd name="connsiteY10" fmla="*/ 359536 h 446785"/>
              <a:gd name="connsiteX11" fmla="*/ 1247902 w 1335023"/>
              <a:gd name="connsiteY11" fmla="*/ 427735 h 446785"/>
              <a:gd name="connsiteX12" fmla="*/ 1247902 w 1335023"/>
              <a:gd name="connsiteY12" fmla="*/ 427735 h 446785"/>
              <a:gd name="connsiteX13" fmla="*/ 1247902 w 1335023"/>
              <a:gd name="connsiteY13" fmla="*/ 427735 h 446785"/>
              <a:gd name="connsiteX14" fmla="*/ 87121 w 1335023"/>
              <a:gd name="connsiteY14" fmla="*/ 427735 h 446785"/>
              <a:gd name="connsiteX15" fmla="*/ 87121 w 1335023"/>
              <a:gd name="connsiteY15" fmla="*/ 427735 h 446785"/>
              <a:gd name="connsiteX16" fmla="*/ 19050 w 1335023"/>
              <a:gd name="connsiteY16" fmla="*/ 359536 h 446785"/>
              <a:gd name="connsiteX17" fmla="*/ 19050 w 1335023"/>
              <a:gd name="connsiteY17" fmla="*/ 359536 h 446785"/>
              <a:gd name="connsiteX18" fmla="*/ 19050 w 1335023"/>
              <a:gd name="connsiteY18" fmla="*/ 87121 h 4467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335023" h="446785">
                <a:moveTo>
                  <a:pt x="19050" y="87121"/>
                </a:moveTo>
                <a:cubicBezTo>
                  <a:pt x="19050" y="49529"/>
                  <a:pt x="49530" y="19050"/>
                  <a:pt x="87121" y="19050"/>
                </a:cubicBezTo>
                <a:cubicBezTo>
                  <a:pt x="87121" y="19050"/>
                  <a:pt x="87121" y="19050"/>
                  <a:pt x="87121" y="19050"/>
                </a:cubicBezTo>
                <a:lnTo>
                  <a:pt x="87121" y="19050"/>
                </a:lnTo>
                <a:lnTo>
                  <a:pt x="1247902" y="19050"/>
                </a:lnTo>
                <a:lnTo>
                  <a:pt x="1247902" y="19050"/>
                </a:lnTo>
                <a:cubicBezTo>
                  <a:pt x="1285493" y="19050"/>
                  <a:pt x="1315973" y="49529"/>
                  <a:pt x="1315973" y="87121"/>
                </a:cubicBezTo>
                <a:cubicBezTo>
                  <a:pt x="1315973" y="87121"/>
                  <a:pt x="1315973" y="87121"/>
                  <a:pt x="1315973" y="87121"/>
                </a:cubicBezTo>
                <a:lnTo>
                  <a:pt x="1315973" y="87121"/>
                </a:lnTo>
                <a:lnTo>
                  <a:pt x="1315973" y="359536"/>
                </a:lnTo>
                <a:lnTo>
                  <a:pt x="1315973" y="359536"/>
                </a:lnTo>
                <a:cubicBezTo>
                  <a:pt x="1315973" y="397255"/>
                  <a:pt x="1285493" y="427735"/>
                  <a:pt x="1247902" y="427735"/>
                </a:cubicBezTo>
                <a:cubicBezTo>
                  <a:pt x="1247902" y="427735"/>
                  <a:pt x="1247902" y="427735"/>
                  <a:pt x="1247902" y="427735"/>
                </a:cubicBezTo>
                <a:lnTo>
                  <a:pt x="1247902" y="427735"/>
                </a:lnTo>
                <a:lnTo>
                  <a:pt x="87121" y="427735"/>
                </a:lnTo>
                <a:lnTo>
                  <a:pt x="87121" y="427735"/>
                </a:lnTo>
                <a:cubicBezTo>
                  <a:pt x="49530" y="427735"/>
                  <a:pt x="19050" y="397255"/>
                  <a:pt x="19050" y="359536"/>
                </a:cubicBezTo>
                <a:cubicBezTo>
                  <a:pt x="19050" y="359536"/>
                  <a:pt x="19050" y="359536"/>
                  <a:pt x="19050" y="359536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625600"/>
            <a:ext cx="2667000" cy="14097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4300" y="3213100"/>
            <a:ext cx="2959100" cy="2870200"/>
          </a:xfrm>
          <a:prstGeom prst="rect">
            <a:avLst/>
          </a:prstGeom>
          <a:noFill/>
        </p:spPr>
      </p:pic>
      <p:sp>
        <p:nvSpPr>
          <p:cNvPr id="18" name="TextBox 1"/>
          <p:cNvSpPr txBox="1"/>
          <p:nvPr/>
        </p:nvSpPr>
        <p:spPr>
          <a:xfrm>
            <a:off x="5003800" y="279400"/>
            <a:ext cx="38989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小结-JDBC工作原理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410200" y="4368800"/>
            <a:ext cx="9779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驱动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MySql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676900" y="1828800"/>
            <a:ext cx="19558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Java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应用程序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04800" algn="l"/>
                <a:tab pos="5715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DriverManager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934200" y="4368800"/>
            <a:ext cx="977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驱动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Oracle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84200" y="1663700"/>
            <a:ext cx="44450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JDBC的内容</a:t>
            </a:r>
          </a:p>
          <a:p>
            <a:pPr>
              <a:lnSpc>
                <a:spcPts val="34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API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定义了一系列的接口和类，集</a:t>
            </a:r>
          </a:p>
          <a:p>
            <a:pPr>
              <a:lnSpc>
                <a:spcPts val="23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成在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java.sql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javax.sql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包中</a:t>
            </a:r>
          </a:p>
          <a:p>
            <a:pPr>
              <a:lnSpc>
                <a:spcPts val="35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DriverManager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  <a:tab pos="1143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管理各种不同的</a:t>
            </a:r>
            <a:r>
              <a:rPr lang="en-US" altLang="zh-CN" sz="2004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驱动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041400" y="4013200"/>
            <a:ext cx="3733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驱动</a:t>
            </a:r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负责连接不同类型的数据库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162300" y="279400"/>
            <a:ext cx="5727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使用JavaBean封装数据-概述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498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任务内容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120900"/>
            <a:ext cx="424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新闻列表展示和添加新闻信息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38300" y="2692400"/>
            <a:ext cx="27305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使用JavaBean封装数据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使用JavaBean传递数据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使用JSP脚本显示数据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JSP动作标签的使用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23900" y="4521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学习方法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5207000"/>
            <a:ext cx="3937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举一反三，模仿并多加练习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42974" y="1143000"/>
            <a:ext cx="6858025" cy="2031364"/>
          </a:xfrm>
          <a:custGeom>
            <a:avLst/>
            <a:gdLst>
              <a:gd name="connsiteX0" fmla="*/ 0 w 6858025"/>
              <a:gd name="connsiteY0" fmla="*/ 0 h 2031364"/>
              <a:gd name="connsiteX1" fmla="*/ 0 w 6858025"/>
              <a:gd name="connsiteY1" fmla="*/ 0 h 2031364"/>
              <a:gd name="connsiteX2" fmla="*/ 6858025 w 6858025"/>
              <a:gd name="connsiteY2" fmla="*/ 0 h 2031364"/>
              <a:gd name="connsiteX3" fmla="*/ 6858025 w 6858025"/>
              <a:gd name="connsiteY3" fmla="*/ 0 h 2031364"/>
              <a:gd name="connsiteX4" fmla="*/ 6858025 w 6858025"/>
              <a:gd name="connsiteY4" fmla="*/ 2031364 h 2031364"/>
              <a:gd name="connsiteX5" fmla="*/ 6858025 w 6858025"/>
              <a:gd name="connsiteY5" fmla="*/ 2031364 h 2031364"/>
              <a:gd name="connsiteX6" fmla="*/ 0 w 6858025"/>
              <a:gd name="connsiteY6" fmla="*/ 2031364 h 2031364"/>
              <a:gd name="connsiteX7" fmla="*/ 0 w 6858025"/>
              <a:gd name="connsiteY7" fmla="*/ 2031364 h 2031364"/>
              <a:gd name="connsiteX8" fmla="*/ 0 w 6858025"/>
              <a:gd name="connsiteY8" fmla="*/ 0 h 20313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858025" h="2031364">
                <a:moveTo>
                  <a:pt x="0" y="0"/>
                </a:moveTo>
                <a:lnTo>
                  <a:pt x="0" y="0"/>
                </a:lnTo>
                <a:lnTo>
                  <a:pt x="6858025" y="0"/>
                </a:lnTo>
                <a:lnTo>
                  <a:pt x="6858025" y="0"/>
                </a:lnTo>
                <a:lnTo>
                  <a:pt x="6858025" y="2031364"/>
                </a:lnTo>
                <a:lnTo>
                  <a:pt x="6858025" y="2031364"/>
                </a:lnTo>
                <a:lnTo>
                  <a:pt x="0" y="2031364"/>
                </a:lnTo>
                <a:lnTo>
                  <a:pt x="0" y="2031364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17574" y="1117600"/>
            <a:ext cx="6908825" cy="2082164"/>
          </a:xfrm>
          <a:custGeom>
            <a:avLst/>
            <a:gdLst>
              <a:gd name="connsiteX0" fmla="*/ 25400 w 6908825"/>
              <a:gd name="connsiteY0" fmla="*/ 25400 h 2082164"/>
              <a:gd name="connsiteX1" fmla="*/ 25400 w 6908825"/>
              <a:gd name="connsiteY1" fmla="*/ 25400 h 2082164"/>
              <a:gd name="connsiteX2" fmla="*/ 6883425 w 6908825"/>
              <a:gd name="connsiteY2" fmla="*/ 25400 h 2082164"/>
              <a:gd name="connsiteX3" fmla="*/ 6883425 w 6908825"/>
              <a:gd name="connsiteY3" fmla="*/ 25400 h 2082164"/>
              <a:gd name="connsiteX4" fmla="*/ 6883425 w 6908825"/>
              <a:gd name="connsiteY4" fmla="*/ 2056764 h 2082164"/>
              <a:gd name="connsiteX5" fmla="*/ 6883425 w 6908825"/>
              <a:gd name="connsiteY5" fmla="*/ 2056764 h 2082164"/>
              <a:gd name="connsiteX6" fmla="*/ 25400 w 6908825"/>
              <a:gd name="connsiteY6" fmla="*/ 2056764 h 2082164"/>
              <a:gd name="connsiteX7" fmla="*/ 25400 w 6908825"/>
              <a:gd name="connsiteY7" fmla="*/ 2056764 h 2082164"/>
              <a:gd name="connsiteX8" fmla="*/ 25400 w 6908825"/>
              <a:gd name="connsiteY8" fmla="*/ 25400 h 20821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908825" h="2082164">
                <a:moveTo>
                  <a:pt x="25400" y="25400"/>
                </a:moveTo>
                <a:lnTo>
                  <a:pt x="25400" y="25400"/>
                </a:lnTo>
                <a:lnTo>
                  <a:pt x="6883425" y="25400"/>
                </a:lnTo>
                <a:lnTo>
                  <a:pt x="6883425" y="25400"/>
                </a:lnTo>
                <a:lnTo>
                  <a:pt x="6883425" y="2056764"/>
                </a:lnTo>
                <a:lnTo>
                  <a:pt x="6883425" y="2056764"/>
                </a:lnTo>
                <a:lnTo>
                  <a:pt x="25400" y="2056764"/>
                </a:lnTo>
                <a:lnTo>
                  <a:pt x="25400" y="2056764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4538" y="3520440"/>
            <a:ext cx="5307838" cy="408685"/>
          </a:xfrm>
          <a:custGeom>
            <a:avLst/>
            <a:gdLst>
              <a:gd name="connsiteX0" fmla="*/ 378586 w 5307838"/>
              <a:gd name="connsiteY0" fmla="*/ 68071 h 408685"/>
              <a:gd name="connsiteX1" fmla="*/ 446658 w 5307838"/>
              <a:gd name="connsiteY1" fmla="*/ 0 h 408685"/>
              <a:gd name="connsiteX2" fmla="*/ 446658 w 5307838"/>
              <a:gd name="connsiteY2" fmla="*/ 0 h 408685"/>
              <a:gd name="connsiteX3" fmla="*/ 446658 w 5307838"/>
              <a:gd name="connsiteY3" fmla="*/ 0 h 408685"/>
              <a:gd name="connsiteX4" fmla="*/ 1200150 w 5307838"/>
              <a:gd name="connsiteY4" fmla="*/ 0 h 408685"/>
              <a:gd name="connsiteX5" fmla="*/ 1200150 w 5307838"/>
              <a:gd name="connsiteY5" fmla="*/ 0 h 408685"/>
              <a:gd name="connsiteX6" fmla="*/ 2432430 w 5307838"/>
              <a:gd name="connsiteY6" fmla="*/ 0 h 408685"/>
              <a:gd name="connsiteX7" fmla="*/ 5239639 w 5307838"/>
              <a:gd name="connsiteY7" fmla="*/ 0 h 408685"/>
              <a:gd name="connsiteX8" fmla="*/ 5239639 w 5307838"/>
              <a:gd name="connsiteY8" fmla="*/ 0 h 408685"/>
              <a:gd name="connsiteX9" fmla="*/ 5307838 w 5307838"/>
              <a:gd name="connsiteY9" fmla="*/ 68071 h 408685"/>
              <a:gd name="connsiteX10" fmla="*/ 5307838 w 5307838"/>
              <a:gd name="connsiteY10" fmla="*/ 68071 h 408685"/>
              <a:gd name="connsiteX11" fmla="*/ 5307838 w 5307838"/>
              <a:gd name="connsiteY11" fmla="*/ 68071 h 408685"/>
              <a:gd name="connsiteX12" fmla="*/ 5307838 w 5307838"/>
              <a:gd name="connsiteY12" fmla="*/ 68071 h 408685"/>
              <a:gd name="connsiteX13" fmla="*/ 5307838 w 5307838"/>
              <a:gd name="connsiteY13" fmla="*/ 68071 h 408685"/>
              <a:gd name="connsiteX14" fmla="*/ 5307838 w 5307838"/>
              <a:gd name="connsiteY14" fmla="*/ 170306 h 408685"/>
              <a:gd name="connsiteX15" fmla="*/ 5307838 w 5307838"/>
              <a:gd name="connsiteY15" fmla="*/ 340486 h 408685"/>
              <a:gd name="connsiteX16" fmla="*/ 5307838 w 5307838"/>
              <a:gd name="connsiteY16" fmla="*/ 340486 h 408685"/>
              <a:gd name="connsiteX17" fmla="*/ 5239639 w 5307838"/>
              <a:gd name="connsiteY17" fmla="*/ 408685 h 408685"/>
              <a:gd name="connsiteX18" fmla="*/ 5239639 w 5307838"/>
              <a:gd name="connsiteY18" fmla="*/ 408685 h 408685"/>
              <a:gd name="connsiteX19" fmla="*/ 5239639 w 5307838"/>
              <a:gd name="connsiteY19" fmla="*/ 408685 h 408685"/>
              <a:gd name="connsiteX20" fmla="*/ 2432430 w 5307838"/>
              <a:gd name="connsiteY20" fmla="*/ 408685 h 408685"/>
              <a:gd name="connsiteX21" fmla="*/ 1200150 w 5307838"/>
              <a:gd name="connsiteY21" fmla="*/ 408685 h 408685"/>
              <a:gd name="connsiteX22" fmla="*/ 1200150 w 5307838"/>
              <a:gd name="connsiteY22" fmla="*/ 408685 h 408685"/>
              <a:gd name="connsiteX23" fmla="*/ 446658 w 5307838"/>
              <a:gd name="connsiteY23" fmla="*/ 408685 h 408685"/>
              <a:gd name="connsiteX24" fmla="*/ 446658 w 5307838"/>
              <a:gd name="connsiteY24" fmla="*/ 408685 h 408685"/>
              <a:gd name="connsiteX25" fmla="*/ 378586 w 5307838"/>
              <a:gd name="connsiteY25" fmla="*/ 340486 h 408685"/>
              <a:gd name="connsiteX26" fmla="*/ 378586 w 5307838"/>
              <a:gd name="connsiteY26" fmla="*/ 340486 h 408685"/>
              <a:gd name="connsiteX27" fmla="*/ 378586 w 5307838"/>
              <a:gd name="connsiteY27" fmla="*/ 340486 h 408685"/>
              <a:gd name="connsiteX28" fmla="*/ 378586 w 5307838"/>
              <a:gd name="connsiteY28" fmla="*/ 170306 h 408685"/>
              <a:gd name="connsiteX29" fmla="*/ 0 w 5307838"/>
              <a:gd name="connsiteY29" fmla="*/ 29209 h 408685"/>
              <a:gd name="connsiteX30" fmla="*/ 378586 w 5307838"/>
              <a:gd name="connsiteY30" fmla="*/ 68071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07838" h="408685">
                <a:moveTo>
                  <a:pt x="378586" y="68071"/>
                </a:moveTo>
                <a:cubicBezTo>
                  <a:pt x="378586" y="30479"/>
                  <a:pt x="409066" y="0"/>
                  <a:pt x="446658" y="0"/>
                </a:cubicBezTo>
                <a:cubicBezTo>
                  <a:pt x="446658" y="0"/>
                  <a:pt x="446658" y="0"/>
                  <a:pt x="446658" y="0"/>
                </a:cubicBezTo>
                <a:lnTo>
                  <a:pt x="446658" y="0"/>
                </a:lnTo>
                <a:lnTo>
                  <a:pt x="1200150" y="0"/>
                </a:lnTo>
                <a:lnTo>
                  <a:pt x="1200150" y="0"/>
                </a:lnTo>
                <a:lnTo>
                  <a:pt x="2432430" y="0"/>
                </a:lnTo>
                <a:lnTo>
                  <a:pt x="5239639" y="0"/>
                </a:lnTo>
                <a:lnTo>
                  <a:pt x="5239639" y="0"/>
                </a:lnTo>
                <a:cubicBezTo>
                  <a:pt x="5277357" y="0"/>
                  <a:pt x="5307838" y="30479"/>
                  <a:pt x="5307838" y="68071"/>
                </a:cubicBezTo>
                <a:cubicBezTo>
                  <a:pt x="5307838" y="68071"/>
                  <a:pt x="5307838" y="68071"/>
                  <a:pt x="5307838" y="68071"/>
                </a:cubicBezTo>
                <a:lnTo>
                  <a:pt x="5307838" y="68071"/>
                </a:lnTo>
                <a:lnTo>
                  <a:pt x="5307838" y="68071"/>
                </a:lnTo>
                <a:lnTo>
                  <a:pt x="5307838" y="68071"/>
                </a:lnTo>
                <a:lnTo>
                  <a:pt x="5307838" y="170306"/>
                </a:lnTo>
                <a:lnTo>
                  <a:pt x="5307838" y="340486"/>
                </a:lnTo>
                <a:lnTo>
                  <a:pt x="5307838" y="340486"/>
                </a:lnTo>
                <a:cubicBezTo>
                  <a:pt x="5307838" y="378078"/>
                  <a:pt x="5277357" y="408685"/>
                  <a:pt x="5239639" y="408685"/>
                </a:cubicBezTo>
                <a:cubicBezTo>
                  <a:pt x="5239639" y="408685"/>
                  <a:pt x="5239639" y="408685"/>
                  <a:pt x="5239639" y="408685"/>
                </a:cubicBezTo>
                <a:lnTo>
                  <a:pt x="5239639" y="408685"/>
                </a:lnTo>
                <a:lnTo>
                  <a:pt x="2432430" y="408685"/>
                </a:lnTo>
                <a:lnTo>
                  <a:pt x="1200150" y="408685"/>
                </a:lnTo>
                <a:lnTo>
                  <a:pt x="1200150" y="408685"/>
                </a:lnTo>
                <a:lnTo>
                  <a:pt x="446658" y="408685"/>
                </a:lnTo>
                <a:lnTo>
                  <a:pt x="446658" y="408685"/>
                </a:lnTo>
                <a:cubicBezTo>
                  <a:pt x="409066" y="408685"/>
                  <a:pt x="378586" y="378078"/>
                  <a:pt x="378586" y="340486"/>
                </a:cubicBezTo>
                <a:cubicBezTo>
                  <a:pt x="378586" y="340486"/>
                  <a:pt x="378586" y="340486"/>
                  <a:pt x="378586" y="340486"/>
                </a:cubicBezTo>
                <a:lnTo>
                  <a:pt x="378586" y="340486"/>
                </a:lnTo>
                <a:lnTo>
                  <a:pt x="378586" y="170306"/>
                </a:lnTo>
                <a:lnTo>
                  <a:pt x="0" y="29209"/>
                </a:lnTo>
                <a:lnTo>
                  <a:pt x="378586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58188" y="3514090"/>
            <a:ext cx="5320538" cy="421385"/>
          </a:xfrm>
          <a:custGeom>
            <a:avLst/>
            <a:gdLst>
              <a:gd name="connsiteX0" fmla="*/ 384936 w 5320538"/>
              <a:gd name="connsiteY0" fmla="*/ 74421 h 421385"/>
              <a:gd name="connsiteX1" fmla="*/ 453008 w 5320538"/>
              <a:gd name="connsiteY1" fmla="*/ 6350 h 421385"/>
              <a:gd name="connsiteX2" fmla="*/ 453008 w 5320538"/>
              <a:gd name="connsiteY2" fmla="*/ 6350 h 421385"/>
              <a:gd name="connsiteX3" fmla="*/ 453008 w 5320538"/>
              <a:gd name="connsiteY3" fmla="*/ 6350 h 421385"/>
              <a:gd name="connsiteX4" fmla="*/ 1206500 w 5320538"/>
              <a:gd name="connsiteY4" fmla="*/ 6350 h 421385"/>
              <a:gd name="connsiteX5" fmla="*/ 1206500 w 5320538"/>
              <a:gd name="connsiteY5" fmla="*/ 6350 h 421385"/>
              <a:gd name="connsiteX6" fmla="*/ 2438780 w 5320538"/>
              <a:gd name="connsiteY6" fmla="*/ 6350 h 421385"/>
              <a:gd name="connsiteX7" fmla="*/ 5245989 w 5320538"/>
              <a:gd name="connsiteY7" fmla="*/ 6350 h 421385"/>
              <a:gd name="connsiteX8" fmla="*/ 5245989 w 5320538"/>
              <a:gd name="connsiteY8" fmla="*/ 6350 h 421385"/>
              <a:gd name="connsiteX9" fmla="*/ 5314188 w 5320538"/>
              <a:gd name="connsiteY9" fmla="*/ 74421 h 421385"/>
              <a:gd name="connsiteX10" fmla="*/ 5314188 w 5320538"/>
              <a:gd name="connsiteY10" fmla="*/ 74421 h 421385"/>
              <a:gd name="connsiteX11" fmla="*/ 5314188 w 5320538"/>
              <a:gd name="connsiteY11" fmla="*/ 74421 h 421385"/>
              <a:gd name="connsiteX12" fmla="*/ 5314188 w 5320538"/>
              <a:gd name="connsiteY12" fmla="*/ 74421 h 421385"/>
              <a:gd name="connsiteX13" fmla="*/ 5314188 w 5320538"/>
              <a:gd name="connsiteY13" fmla="*/ 74421 h 421385"/>
              <a:gd name="connsiteX14" fmla="*/ 5314188 w 5320538"/>
              <a:gd name="connsiteY14" fmla="*/ 176656 h 421385"/>
              <a:gd name="connsiteX15" fmla="*/ 5314188 w 5320538"/>
              <a:gd name="connsiteY15" fmla="*/ 346836 h 421385"/>
              <a:gd name="connsiteX16" fmla="*/ 5314188 w 5320538"/>
              <a:gd name="connsiteY16" fmla="*/ 346836 h 421385"/>
              <a:gd name="connsiteX17" fmla="*/ 5245989 w 5320538"/>
              <a:gd name="connsiteY17" fmla="*/ 415035 h 421385"/>
              <a:gd name="connsiteX18" fmla="*/ 5245989 w 5320538"/>
              <a:gd name="connsiteY18" fmla="*/ 415035 h 421385"/>
              <a:gd name="connsiteX19" fmla="*/ 5245989 w 5320538"/>
              <a:gd name="connsiteY19" fmla="*/ 415035 h 421385"/>
              <a:gd name="connsiteX20" fmla="*/ 2438780 w 5320538"/>
              <a:gd name="connsiteY20" fmla="*/ 415035 h 421385"/>
              <a:gd name="connsiteX21" fmla="*/ 1206500 w 5320538"/>
              <a:gd name="connsiteY21" fmla="*/ 415035 h 421385"/>
              <a:gd name="connsiteX22" fmla="*/ 1206500 w 5320538"/>
              <a:gd name="connsiteY22" fmla="*/ 415035 h 421385"/>
              <a:gd name="connsiteX23" fmla="*/ 453008 w 5320538"/>
              <a:gd name="connsiteY23" fmla="*/ 415035 h 421385"/>
              <a:gd name="connsiteX24" fmla="*/ 453008 w 5320538"/>
              <a:gd name="connsiteY24" fmla="*/ 415035 h 421385"/>
              <a:gd name="connsiteX25" fmla="*/ 384936 w 5320538"/>
              <a:gd name="connsiteY25" fmla="*/ 346836 h 421385"/>
              <a:gd name="connsiteX26" fmla="*/ 384936 w 5320538"/>
              <a:gd name="connsiteY26" fmla="*/ 346836 h 421385"/>
              <a:gd name="connsiteX27" fmla="*/ 384936 w 5320538"/>
              <a:gd name="connsiteY27" fmla="*/ 346836 h 421385"/>
              <a:gd name="connsiteX28" fmla="*/ 384936 w 5320538"/>
              <a:gd name="connsiteY28" fmla="*/ 176656 h 421385"/>
              <a:gd name="connsiteX29" fmla="*/ 6350 w 5320538"/>
              <a:gd name="connsiteY29" fmla="*/ 35559 h 421385"/>
              <a:gd name="connsiteX30" fmla="*/ 384936 w 5320538"/>
              <a:gd name="connsiteY30" fmla="*/ 74421 h 4213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20538" h="421385">
                <a:moveTo>
                  <a:pt x="384936" y="74421"/>
                </a:moveTo>
                <a:cubicBezTo>
                  <a:pt x="384936" y="36829"/>
                  <a:pt x="415416" y="6350"/>
                  <a:pt x="453008" y="6350"/>
                </a:cubicBezTo>
                <a:cubicBezTo>
                  <a:pt x="453008" y="6350"/>
                  <a:pt x="453008" y="6350"/>
                  <a:pt x="453008" y="6350"/>
                </a:cubicBezTo>
                <a:lnTo>
                  <a:pt x="453008" y="6350"/>
                </a:lnTo>
                <a:lnTo>
                  <a:pt x="1206500" y="6350"/>
                </a:lnTo>
                <a:lnTo>
                  <a:pt x="1206500" y="6350"/>
                </a:lnTo>
                <a:lnTo>
                  <a:pt x="2438780" y="6350"/>
                </a:lnTo>
                <a:lnTo>
                  <a:pt x="5245989" y="6350"/>
                </a:lnTo>
                <a:lnTo>
                  <a:pt x="5245989" y="6350"/>
                </a:lnTo>
                <a:cubicBezTo>
                  <a:pt x="5283707" y="6350"/>
                  <a:pt x="5314188" y="36829"/>
                  <a:pt x="5314188" y="74421"/>
                </a:cubicBezTo>
                <a:cubicBezTo>
                  <a:pt x="5314188" y="74421"/>
                  <a:pt x="5314188" y="74421"/>
                  <a:pt x="5314188" y="74421"/>
                </a:cubicBezTo>
                <a:lnTo>
                  <a:pt x="5314188" y="74421"/>
                </a:lnTo>
                <a:lnTo>
                  <a:pt x="5314188" y="74421"/>
                </a:lnTo>
                <a:lnTo>
                  <a:pt x="5314188" y="74421"/>
                </a:lnTo>
                <a:lnTo>
                  <a:pt x="5314188" y="176656"/>
                </a:lnTo>
                <a:lnTo>
                  <a:pt x="5314188" y="346836"/>
                </a:lnTo>
                <a:lnTo>
                  <a:pt x="5314188" y="346836"/>
                </a:lnTo>
                <a:cubicBezTo>
                  <a:pt x="5314188" y="384428"/>
                  <a:pt x="5283707" y="415035"/>
                  <a:pt x="5245989" y="415035"/>
                </a:cubicBezTo>
                <a:cubicBezTo>
                  <a:pt x="5245989" y="415035"/>
                  <a:pt x="5245989" y="415035"/>
                  <a:pt x="5245989" y="415035"/>
                </a:cubicBezTo>
                <a:lnTo>
                  <a:pt x="5245989" y="415035"/>
                </a:lnTo>
                <a:lnTo>
                  <a:pt x="2438780" y="415035"/>
                </a:lnTo>
                <a:lnTo>
                  <a:pt x="1206500" y="415035"/>
                </a:lnTo>
                <a:lnTo>
                  <a:pt x="1206500" y="415035"/>
                </a:lnTo>
                <a:lnTo>
                  <a:pt x="453008" y="415035"/>
                </a:lnTo>
                <a:lnTo>
                  <a:pt x="453008" y="415035"/>
                </a:lnTo>
                <a:cubicBezTo>
                  <a:pt x="415416" y="415035"/>
                  <a:pt x="384936" y="384428"/>
                  <a:pt x="384936" y="346836"/>
                </a:cubicBezTo>
                <a:cubicBezTo>
                  <a:pt x="384936" y="346836"/>
                  <a:pt x="384936" y="346836"/>
                  <a:pt x="384936" y="346836"/>
                </a:cubicBezTo>
                <a:lnTo>
                  <a:pt x="384936" y="346836"/>
                </a:lnTo>
                <a:lnTo>
                  <a:pt x="384936" y="176656"/>
                </a:lnTo>
                <a:lnTo>
                  <a:pt x="6350" y="35559"/>
                </a:lnTo>
                <a:lnTo>
                  <a:pt x="384936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214498" y="6069038"/>
            <a:ext cx="5429377" cy="431800"/>
          </a:xfrm>
          <a:custGeom>
            <a:avLst/>
            <a:gdLst>
              <a:gd name="connsiteX0" fmla="*/ 0 w 5429377"/>
              <a:gd name="connsiteY0" fmla="*/ 71958 h 431800"/>
              <a:gd name="connsiteX1" fmla="*/ 72008 w 5429377"/>
              <a:gd name="connsiteY1" fmla="*/ 0 h 431800"/>
              <a:gd name="connsiteX2" fmla="*/ 72008 w 5429377"/>
              <a:gd name="connsiteY2" fmla="*/ 0 h 431800"/>
              <a:gd name="connsiteX3" fmla="*/ 72008 w 5429377"/>
              <a:gd name="connsiteY3" fmla="*/ 0 h 431800"/>
              <a:gd name="connsiteX4" fmla="*/ 5357368 w 5429377"/>
              <a:gd name="connsiteY4" fmla="*/ 0 h 431800"/>
              <a:gd name="connsiteX5" fmla="*/ 5357368 w 5429377"/>
              <a:gd name="connsiteY5" fmla="*/ 0 h 431800"/>
              <a:gd name="connsiteX6" fmla="*/ 5429377 w 5429377"/>
              <a:gd name="connsiteY6" fmla="*/ 71958 h 431800"/>
              <a:gd name="connsiteX7" fmla="*/ 5429377 w 5429377"/>
              <a:gd name="connsiteY7" fmla="*/ 71958 h 431800"/>
              <a:gd name="connsiteX8" fmla="*/ 5429377 w 5429377"/>
              <a:gd name="connsiteY8" fmla="*/ 71958 h 431800"/>
              <a:gd name="connsiteX9" fmla="*/ 5429377 w 5429377"/>
              <a:gd name="connsiteY9" fmla="*/ 359828 h 431800"/>
              <a:gd name="connsiteX10" fmla="*/ 5429377 w 5429377"/>
              <a:gd name="connsiteY10" fmla="*/ 359828 h 431800"/>
              <a:gd name="connsiteX11" fmla="*/ 5357368 w 5429377"/>
              <a:gd name="connsiteY11" fmla="*/ 431800 h 431800"/>
              <a:gd name="connsiteX12" fmla="*/ 5357368 w 5429377"/>
              <a:gd name="connsiteY12" fmla="*/ 431800 h 431800"/>
              <a:gd name="connsiteX13" fmla="*/ 5357368 w 5429377"/>
              <a:gd name="connsiteY13" fmla="*/ 431800 h 431800"/>
              <a:gd name="connsiteX14" fmla="*/ 72008 w 5429377"/>
              <a:gd name="connsiteY14" fmla="*/ 431800 h 431800"/>
              <a:gd name="connsiteX15" fmla="*/ 72008 w 5429377"/>
              <a:gd name="connsiteY15" fmla="*/ 431800 h 431800"/>
              <a:gd name="connsiteX16" fmla="*/ 0 w 5429377"/>
              <a:gd name="connsiteY16" fmla="*/ 359828 h 431800"/>
              <a:gd name="connsiteX17" fmla="*/ 0 w 5429377"/>
              <a:gd name="connsiteY17" fmla="*/ 359828 h 431800"/>
              <a:gd name="connsiteX18" fmla="*/ 0 w 5429377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29377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357368" y="0"/>
                </a:lnTo>
                <a:lnTo>
                  <a:pt x="5357368" y="0"/>
                </a:lnTo>
                <a:cubicBezTo>
                  <a:pt x="5397119" y="0"/>
                  <a:pt x="5429377" y="32219"/>
                  <a:pt x="5429377" y="71958"/>
                </a:cubicBezTo>
                <a:cubicBezTo>
                  <a:pt x="5429377" y="71958"/>
                  <a:pt x="5429377" y="71958"/>
                  <a:pt x="5429377" y="71958"/>
                </a:cubicBezTo>
                <a:lnTo>
                  <a:pt x="5429377" y="71958"/>
                </a:lnTo>
                <a:lnTo>
                  <a:pt x="5429377" y="359828"/>
                </a:lnTo>
                <a:lnTo>
                  <a:pt x="5429377" y="359828"/>
                </a:lnTo>
                <a:cubicBezTo>
                  <a:pt x="5429377" y="399579"/>
                  <a:pt x="5397119" y="431800"/>
                  <a:pt x="5357368" y="431800"/>
                </a:cubicBezTo>
                <a:cubicBezTo>
                  <a:pt x="5357368" y="431800"/>
                  <a:pt x="5357368" y="431800"/>
                  <a:pt x="5357368" y="431800"/>
                </a:cubicBezTo>
                <a:lnTo>
                  <a:pt x="5357368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195448" y="6049988"/>
            <a:ext cx="5467477" cy="469900"/>
          </a:xfrm>
          <a:custGeom>
            <a:avLst/>
            <a:gdLst>
              <a:gd name="connsiteX0" fmla="*/ 19050 w 5467477"/>
              <a:gd name="connsiteY0" fmla="*/ 91008 h 469900"/>
              <a:gd name="connsiteX1" fmla="*/ 91058 w 5467477"/>
              <a:gd name="connsiteY1" fmla="*/ 19050 h 469900"/>
              <a:gd name="connsiteX2" fmla="*/ 91058 w 5467477"/>
              <a:gd name="connsiteY2" fmla="*/ 19050 h 469900"/>
              <a:gd name="connsiteX3" fmla="*/ 91058 w 5467477"/>
              <a:gd name="connsiteY3" fmla="*/ 19050 h 469900"/>
              <a:gd name="connsiteX4" fmla="*/ 5376418 w 5467477"/>
              <a:gd name="connsiteY4" fmla="*/ 19050 h 469900"/>
              <a:gd name="connsiteX5" fmla="*/ 5376418 w 5467477"/>
              <a:gd name="connsiteY5" fmla="*/ 19050 h 469900"/>
              <a:gd name="connsiteX6" fmla="*/ 5448427 w 5467477"/>
              <a:gd name="connsiteY6" fmla="*/ 91008 h 469900"/>
              <a:gd name="connsiteX7" fmla="*/ 5448427 w 5467477"/>
              <a:gd name="connsiteY7" fmla="*/ 91008 h 469900"/>
              <a:gd name="connsiteX8" fmla="*/ 5448427 w 5467477"/>
              <a:gd name="connsiteY8" fmla="*/ 91008 h 469900"/>
              <a:gd name="connsiteX9" fmla="*/ 5448427 w 5467477"/>
              <a:gd name="connsiteY9" fmla="*/ 378878 h 469900"/>
              <a:gd name="connsiteX10" fmla="*/ 5448427 w 5467477"/>
              <a:gd name="connsiteY10" fmla="*/ 378878 h 469900"/>
              <a:gd name="connsiteX11" fmla="*/ 5376418 w 5467477"/>
              <a:gd name="connsiteY11" fmla="*/ 450850 h 469900"/>
              <a:gd name="connsiteX12" fmla="*/ 5376418 w 5467477"/>
              <a:gd name="connsiteY12" fmla="*/ 450850 h 469900"/>
              <a:gd name="connsiteX13" fmla="*/ 5376418 w 5467477"/>
              <a:gd name="connsiteY13" fmla="*/ 450850 h 469900"/>
              <a:gd name="connsiteX14" fmla="*/ 91058 w 5467477"/>
              <a:gd name="connsiteY14" fmla="*/ 450850 h 469900"/>
              <a:gd name="connsiteX15" fmla="*/ 91058 w 5467477"/>
              <a:gd name="connsiteY15" fmla="*/ 450850 h 469900"/>
              <a:gd name="connsiteX16" fmla="*/ 19050 w 5467477"/>
              <a:gd name="connsiteY16" fmla="*/ 378878 h 469900"/>
              <a:gd name="connsiteX17" fmla="*/ 19050 w 5467477"/>
              <a:gd name="connsiteY17" fmla="*/ 378878 h 469900"/>
              <a:gd name="connsiteX18" fmla="*/ 19050 w 5467477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467477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376418" y="19050"/>
                </a:lnTo>
                <a:lnTo>
                  <a:pt x="5376418" y="19050"/>
                </a:lnTo>
                <a:cubicBezTo>
                  <a:pt x="5416169" y="19050"/>
                  <a:pt x="5448427" y="51269"/>
                  <a:pt x="5448427" y="91008"/>
                </a:cubicBezTo>
                <a:cubicBezTo>
                  <a:pt x="5448427" y="91008"/>
                  <a:pt x="5448427" y="91008"/>
                  <a:pt x="5448427" y="91008"/>
                </a:cubicBezTo>
                <a:lnTo>
                  <a:pt x="5448427" y="91008"/>
                </a:lnTo>
                <a:lnTo>
                  <a:pt x="5448427" y="378878"/>
                </a:lnTo>
                <a:lnTo>
                  <a:pt x="5448427" y="378878"/>
                </a:lnTo>
                <a:cubicBezTo>
                  <a:pt x="5448427" y="418629"/>
                  <a:pt x="5416169" y="450850"/>
                  <a:pt x="5376418" y="450850"/>
                </a:cubicBezTo>
                <a:cubicBezTo>
                  <a:pt x="5376418" y="450850"/>
                  <a:pt x="5376418" y="450850"/>
                  <a:pt x="5376418" y="450850"/>
                </a:cubicBezTo>
                <a:lnTo>
                  <a:pt x="5376418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054100"/>
            <a:ext cx="7086600" cy="21971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8500" y="3276600"/>
            <a:ext cx="6515100" cy="736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6300" y="6007100"/>
            <a:ext cx="55753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31900" y="355600"/>
            <a:ext cx="7670800" cy="283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914400" algn="l"/>
                <a:tab pos="40005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JavaBean的应用-1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4000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add(int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categoryId,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title,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summary,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String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content,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Date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createdate)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方法体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publicvoid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add(</a:t>
            </a:r>
            <a:r>
              <a:rPr lang="en-US" altLang="zh-CN" sz="1802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新闻信息对象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方法体</a:t>
            </a:r>
          </a:p>
          <a:p>
            <a:pPr>
              <a:lnSpc>
                <a:spcPts val="2100"/>
              </a:lnSpc>
              <a:tabLst>
                <a:tab pos="914400" algn="l"/>
                <a:tab pos="40005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079500" y="34584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55900" y="3619500"/>
            <a:ext cx="3670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若新闻字段很多，也要如此定义吗？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3900" y="4178300"/>
            <a:ext cx="7809830" cy="27392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JavaBean</a:t>
            </a:r>
          </a:p>
          <a:p>
            <a:pPr>
              <a:lnSpc>
                <a:spcPts val="28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就是一个Java类</a:t>
            </a:r>
          </a:p>
          <a:p>
            <a:pPr>
              <a:lnSpc>
                <a:spcPts val="33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作用</a:t>
            </a:r>
          </a:p>
          <a:p>
            <a:pPr>
              <a:lnSpc>
                <a:spcPts val="28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封装业务逻辑</a:t>
            </a:r>
          </a:p>
          <a:p>
            <a:pPr>
              <a:lnSpc>
                <a:spcPts val="28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err="1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封装数据</a:t>
            </a:r>
            <a:endParaRPr lang="en-US" altLang="zh-CN" sz="2400" dirty="0" smtClean="0">
              <a:solidFill>
                <a:srgbClr val="000000"/>
              </a:solidFill>
              <a:latin typeface="黑体" pitchFamily="18" charset="0"/>
              <a:cs typeface="黑体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编写</a:t>
            </a:r>
            <a:r>
              <a:rPr lang="en-US" altLang="zh-CN" sz="1800" b="1" dirty="0" err="1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JavaBean</a:t>
            </a:r>
            <a:r>
              <a:rPr lang="en-US" altLang="zh-CN" sz="1800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实现增删改查操作</a:t>
            </a:r>
            <a:endParaRPr lang="en-US" altLang="zh-CN" sz="1800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2413000" algn="l"/>
                <a:tab pos="7734300" algn="l"/>
              </a:tabLst>
            </a:pPr>
            <a:r>
              <a:rPr lang="en-US" altLang="zh-CN" dirty="0" smtClean="0"/>
              <a:t>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42317"/>
            <a:ext cx="3714750" cy="406400"/>
          </a:xfrm>
          <a:custGeom>
            <a:avLst/>
            <a:gdLst>
              <a:gd name="connsiteX0" fmla="*/ 0 w 3714750"/>
              <a:gd name="connsiteY0" fmla="*/ 67729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29 h 406400"/>
              <a:gd name="connsiteX7" fmla="*/ 3714750 w 3714750"/>
              <a:gd name="connsiteY7" fmla="*/ 67729 h 406400"/>
              <a:gd name="connsiteX8" fmla="*/ 3714750 w 3714750"/>
              <a:gd name="connsiteY8" fmla="*/ 67729 h 406400"/>
              <a:gd name="connsiteX9" fmla="*/ 3714750 w 3714750"/>
              <a:gd name="connsiteY9" fmla="*/ 338658 h 406400"/>
              <a:gd name="connsiteX10" fmla="*/ 3714750 w 3714750"/>
              <a:gd name="connsiteY10" fmla="*/ 338658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58 h 406400"/>
              <a:gd name="connsiteX17" fmla="*/ 0 w 3714750"/>
              <a:gd name="connsiteY17" fmla="*/ 338658 h 406400"/>
              <a:gd name="connsiteX18" fmla="*/ 0 w 3714750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29"/>
                </a:moveTo>
                <a:cubicBezTo>
                  <a:pt x="0" y="30314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14"/>
                  <a:pt x="3714750" y="67729"/>
                </a:cubicBezTo>
                <a:cubicBezTo>
                  <a:pt x="3714750" y="67729"/>
                  <a:pt x="3714750" y="67729"/>
                  <a:pt x="3714750" y="67729"/>
                </a:cubicBezTo>
                <a:lnTo>
                  <a:pt x="3714750" y="67729"/>
                </a:lnTo>
                <a:lnTo>
                  <a:pt x="3714750" y="338658"/>
                </a:lnTo>
                <a:lnTo>
                  <a:pt x="3714750" y="338658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29617"/>
            <a:ext cx="3740150" cy="431800"/>
          </a:xfrm>
          <a:custGeom>
            <a:avLst/>
            <a:gdLst>
              <a:gd name="connsiteX0" fmla="*/ 12700 w 3740150"/>
              <a:gd name="connsiteY0" fmla="*/ 80429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29 h 431800"/>
              <a:gd name="connsiteX7" fmla="*/ 3727450 w 3740150"/>
              <a:gd name="connsiteY7" fmla="*/ 80429 h 431800"/>
              <a:gd name="connsiteX8" fmla="*/ 3727450 w 3740150"/>
              <a:gd name="connsiteY8" fmla="*/ 80429 h 431800"/>
              <a:gd name="connsiteX9" fmla="*/ 3727450 w 3740150"/>
              <a:gd name="connsiteY9" fmla="*/ 351358 h 431800"/>
              <a:gd name="connsiteX10" fmla="*/ 3727450 w 3740150"/>
              <a:gd name="connsiteY10" fmla="*/ 351358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58 h 431800"/>
              <a:gd name="connsiteX17" fmla="*/ 12700 w 3740150"/>
              <a:gd name="connsiteY17" fmla="*/ 351358 h 431800"/>
              <a:gd name="connsiteX18" fmla="*/ 12700 w 3740150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29"/>
                </a:moveTo>
                <a:cubicBezTo>
                  <a:pt x="12700" y="43014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14"/>
                  <a:pt x="3727450" y="80429"/>
                </a:cubicBezTo>
                <a:cubicBezTo>
                  <a:pt x="3727450" y="80429"/>
                  <a:pt x="3727450" y="80429"/>
                  <a:pt x="3727450" y="80429"/>
                </a:cubicBezTo>
                <a:lnTo>
                  <a:pt x="3727450" y="80429"/>
                </a:lnTo>
                <a:lnTo>
                  <a:pt x="3727450" y="351358"/>
                </a:lnTo>
                <a:lnTo>
                  <a:pt x="3727450" y="351358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201435"/>
            <a:ext cx="3728466" cy="438150"/>
          </a:xfrm>
          <a:custGeom>
            <a:avLst/>
            <a:gdLst>
              <a:gd name="connsiteX0" fmla="*/ 0 w 3728466"/>
              <a:gd name="connsiteY0" fmla="*/ 73025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25 h 438150"/>
              <a:gd name="connsiteX7" fmla="*/ 3728466 w 3728466"/>
              <a:gd name="connsiteY7" fmla="*/ 73025 h 438150"/>
              <a:gd name="connsiteX8" fmla="*/ 3728466 w 3728466"/>
              <a:gd name="connsiteY8" fmla="*/ 73025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689"/>
                  <a:pt x="3728466" y="73025"/>
                </a:cubicBezTo>
                <a:cubicBezTo>
                  <a:pt x="3728466" y="73025"/>
                  <a:pt x="3728466" y="73025"/>
                  <a:pt x="3728466" y="73025"/>
                </a:cubicBezTo>
                <a:lnTo>
                  <a:pt x="3728466" y="73025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47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82385"/>
            <a:ext cx="3766566" cy="476250"/>
          </a:xfrm>
          <a:custGeom>
            <a:avLst/>
            <a:gdLst>
              <a:gd name="connsiteX0" fmla="*/ 19050 w 3766566"/>
              <a:gd name="connsiteY0" fmla="*/ 92075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75 h 476250"/>
              <a:gd name="connsiteX7" fmla="*/ 3747516 w 3766566"/>
              <a:gd name="connsiteY7" fmla="*/ 92075 h 476250"/>
              <a:gd name="connsiteX8" fmla="*/ 3747516 w 3766566"/>
              <a:gd name="connsiteY8" fmla="*/ 92075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39"/>
                  <a:pt x="3747516" y="92075"/>
                </a:cubicBezTo>
                <a:cubicBezTo>
                  <a:pt x="3747516" y="92075"/>
                  <a:pt x="3747516" y="92075"/>
                  <a:pt x="3747516" y="92075"/>
                </a:cubicBezTo>
                <a:lnTo>
                  <a:pt x="3747516" y="92075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497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1468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660400" y="444500"/>
            <a:ext cx="8242300" cy="508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修改新闻系统，添加新闻信息的实体类，并以此作为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参数修改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NewsDao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以及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NewsDaoImpl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的方法，控制台验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证新闻的增、删、改、查效果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对照数据表(新闻明细表NEWS_DETAIL)编写实体类News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为News添加属性以及setter、getter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以News对象作为参数修改NewsDao以及NewsDaoImpl的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397000" y="5588000"/>
            <a:ext cx="609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方法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632200" y="58547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57162" y="3786632"/>
            <a:ext cx="3786213" cy="1200403"/>
          </a:xfrm>
          <a:custGeom>
            <a:avLst/>
            <a:gdLst>
              <a:gd name="connsiteX0" fmla="*/ 0 w 3786213"/>
              <a:gd name="connsiteY0" fmla="*/ 0 h 1200403"/>
              <a:gd name="connsiteX1" fmla="*/ 0 w 3786213"/>
              <a:gd name="connsiteY1" fmla="*/ 0 h 1200403"/>
              <a:gd name="connsiteX2" fmla="*/ 3786212 w 3786213"/>
              <a:gd name="connsiteY2" fmla="*/ 0 h 1200403"/>
              <a:gd name="connsiteX3" fmla="*/ 3786212 w 3786213"/>
              <a:gd name="connsiteY3" fmla="*/ 0 h 1200403"/>
              <a:gd name="connsiteX4" fmla="*/ 3786212 w 3786213"/>
              <a:gd name="connsiteY4" fmla="*/ 1200403 h 1200403"/>
              <a:gd name="connsiteX5" fmla="*/ 3786212 w 3786213"/>
              <a:gd name="connsiteY5" fmla="*/ 1200403 h 1200403"/>
              <a:gd name="connsiteX6" fmla="*/ 0 w 3786213"/>
              <a:gd name="connsiteY6" fmla="*/ 1200403 h 1200403"/>
              <a:gd name="connsiteX7" fmla="*/ 0 w 3786213"/>
              <a:gd name="connsiteY7" fmla="*/ 1200403 h 1200403"/>
              <a:gd name="connsiteX8" fmla="*/ 0 w 3786213"/>
              <a:gd name="connsiteY8" fmla="*/ 0 h 12004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86213" h="1200403">
                <a:moveTo>
                  <a:pt x="0" y="0"/>
                </a:moveTo>
                <a:lnTo>
                  <a:pt x="0" y="0"/>
                </a:lnTo>
                <a:lnTo>
                  <a:pt x="3786212" y="0"/>
                </a:lnTo>
                <a:lnTo>
                  <a:pt x="3786212" y="0"/>
                </a:lnTo>
                <a:lnTo>
                  <a:pt x="3786212" y="1200403"/>
                </a:lnTo>
                <a:lnTo>
                  <a:pt x="3786212" y="1200403"/>
                </a:lnTo>
                <a:lnTo>
                  <a:pt x="0" y="1200403"/>
                </a:lnTo>
                <a:lnTo>
                  <a:pt x="0" y="1200403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31762" y="3761232"/>
            <a:ext cx="3837013" cy="1251203"/>
          </a:xfrm>
          <a:custGeom>
            <a:avLst/>
            <a:gdLst>
              <a:gd name="connsiteX0" fmla="*/ 25400 w 3837013"/>
              <a:gd name="connsiteY0" fmla="*/ 25400 h 1251203"/>
              <a:gd name="connsiteX1" fmla="*/ 25400 w 3837013"/>
              <a:gd name="connsiteY1" fmla="*/ 25400 h 1251203"/>
              <a:gd name="connsiteX2" fmla="*/ 3811612 w 3837013"/>
              <a:gd name="connsiteY2" fmla="*/ 25400 h 1251203"/>
              <a:gd name="connsiteX3" fmla="*/ 3811612 w 3837013"/>
              <a:gd name="connsiteY3" fmla="*/ 25400 h 1251203"/>
              <a:gd name="connsiteX4" fmla="*/ 3811612 w 3837013"/>
              <a:gd name="connsiteY4" fmla="*/ 1225803 h 1251203"/>
              <a:gd name="connsiteX5" fmla="*/ 3811612 w 3837013"/>
              <a:gd name="connsiteY5" fmla="*/ 1225803 h 1251203"/>
              <a:gd name="connsiteX6" fmla="*/ 25400 w 3837013"/>
              <a:gd name="connsiteY6" fmla="*/ 1225803 h 1251203"/>
              <a:gd name="connsiteX7" fmla="*/ 25400 w 3837013"/>
              <a:gd name="connsiteY7" fmla="*/ 1225803 h 1251203"/>
              <a:gd name="connsiteX8" fmla="*/ 25400 w 3837013"/>
              <a:gd name="connsiteY8" fmla="*/ 25400 h 1251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837013" h="1251203">
                <a:moveTo>
                  <a:pt x="25400" y="25400"/>
                </a:moveTo>
                <a:lnTo>
                  <a:pt x="25400" y="25400"/>
                </a:lnTo>
                <a:lnTo>
                  <a:pt x="3811612" y="25400"/>
                </a:lnTo>
                <a:lnTo>
                  <a:pt x="3811612" y="25400"/>
                </a:lnTo>
                <a:lnTo>
                  <a:pt x="3811612" y="1225803"/>
                </a:lnTo>
                <a:lnTo>
                  <a:pt x="3811612" y="1225803"/>
                </a:lnTo>
                <a:lnTo>
                  <a:pt x="25400" y="1225803"/>
                </a:lnTo>
                <a:lnTo>
                  <a:pt x="25400" y="122580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357876" y="3786632"/>
            <a:ext cx="3286125" cy="1200403"/>
          </a:xfrm>
          <a:custGeom>
            <a:avLst/>
            <a:gdLst>
              <a:gd name="connsiteX0" fmla="*/ 0 w 3286125"/>
              <a:gd name="connsiteY0" fmla="*/ 0 h 1200403"/>
              <a:gd name="connsiteX1" fmla="*/ 0 w 3286125"/>
              <a:gd name="connsiteY1" fmla="*/ 0 h 1200403"/>
              <a:gd name="connsiteX2" fmla="*/ 3286125 w 3286125"/>
              <a:gd name="connsiteY2" fmla="*/ 0 h 1200403"/>
              <a:gd name="connsiteX3" fmla="*/ 3286125 w 3286125"/>
              <a:gd name="connsiteY3" fmla="*/ 0 h 1200403"/>
              <a:gd name="connsiteX4" fmla="*/ 3286125 w 3286125"/>
              <a:gd name="connsiteY4" fmla="*/ 1200403 h 1200403"/>
              <a:gd name="connsiteX5" fmla="*/ 3286125 w 3286125"/>
              <a:gd name="connsiteY5" fmla="*/ 1200403 h 1200403"/>
              <a:gd name="connsiteX6" fmla="*/ 0 w 3286125"/>
              <a:gd name="connsiteY6" fmla="*/ 1200403 h 1200403"/>
              <a:gd name="connsiteX7" fmla="*/ 0 w 3286125"/>
              <a:gd name="connsiteY7" fmla="*/ 1200403 h 1200403"/>
              <a:gd name="connsiteX8" fmla="*/ 0 w 3286125"/>
              <a:gd name="connsiteY8" fmla="*/ 0 h 12004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286125" h="1200403">
                <a:moveTo>
                  <a:pt x="0" y="0"/>
                </a:moveTo>
                <a:lnTo>
                  <a:pt x="0" y="0"/>
                </a:lnTo>
                <a:lnTo>
                  <a:pt x="3286125" y="0"/>
                </a:lnTo>
                <a:lnTo>
                  <a:pt x="3286125" y="0"/>
                </a:lnTo>
                <a:lnTo>
                  <a:pt x="3286125" y="1200403"/>
                </a:lnTo>
                <a:lnTo>
                  <a:pt x="3286125" y="1200403"/>
                </a:lnTo>
                <a:lnTo>
                  <a:pt x="0" y="1200403"/>
                </a:lnTo>
                <a:lnTo>
                  <a:pt x="0" y="1200403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332476" y="3761232"/>
            <a:ext cx="3336925" cy="1251203"/>
          </a:xfrm>
          <a:custGeom>
            <a:avLst/>
            <a:gdLst>
              <a:gd name="connsiteX0" fmla="*/ 25400 w 3336925"/>
              <a:gd name="connsiteY0" fmla="*/ 25400 h 1251203"/>
              <a:gd name="connsiteX1" fmla="*/ 25400 w 3336925"/>
              <a:gd name="connsiteY1" fmla="*/ 25400 h 1251203"/>
              <a:gd name="connsiteX2" fmla="*/ 3311525 w 3336925"/>
              <a:gd name="connsiteY2" fmla="*/ 25400 h 1251203"/>
              <a:gd name="connsiteX3" fmla="*/ 3311525 w 3336925"/>
              <a:gd name="connsiteY3" fmla="*/ 25400 h 1251203"/>
              <a:gd name="connsiteX4" fmla="*/ 3311525 w 3336925"/>
              <a:gd name="connsiteY4" fmla="*/ 1225803 h 1251203"/>
              <a:gd name="connsiteX5" fmla="*/ 3311525 w 3336925"/>
              <a:gd name="connsiteY5" fmla="*/ 1225803 h 1251203"/>
              <a:gd name="connsiteX6" fmla="*/ 25400 w 3336925"/>
              <a:gd name="connsiteY6" fmla="*/ 1225803 h 1251203"/>
              <a:gd name="connsiteX7" fmla="*/ 25400 w 3336925"/>
              <a:gd name="connsiteY7" fmla="*/ 1225803 h 1251203"/>
              <a:gd name="connsiteX8" fmla="*/ 25400 w 3336925"/>
              <a:gd name="connsiteY8" fmla="*/ 25400 h 1251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336925" h="1251203">
                <a:moveTo>
                  <a:pt x="25400" y="25400"/>
                </a:moveTo>
                <a:lnTo>
                  <a:pt x="25400" y="25400"/>
                </a:lnTo>
                <a:lnTo>
                  <a:pt x="3311525" y="25400"/>
                </a:lnTo>
                <a:lnTo>
                  <a:pt x="3311525" y="25400"/>
                </a:lnTo>
                <a:lnTo>
                  <a:pt x="3311525" y="1225803"/>
                </a:lnTo>
                <a:lnTo>
                  <a:pt x="3311525" y="1225803"/>
                </a:lnTo>
                <a:lnTo>
                  <a:pt x="25400" y="1225803"/>
                </a:lnTo>
                <a:lnTo>
                  <a:pt x="25400" y="1225803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714625" y="5249926"/>
            <a:ext cx="3714750" cy="431749"/>
          </a:xfrm>
          <a:custGeom>
            <a:avLst/>
            <a:gdLst>
              <a:gd name="connsiteX0" fmla="*/ 0 w 3714750"/>
              <a:gd name="connsiteY0" fmla="*/ 71882 h 431749"/>
              <a:gd name="connsiteX1" fmla="*/ 72008 w 3714750"/>
              <a:gd name="connsiteY1" fmla="*/ 0 h 431749"/>
              <a:gd name="connsiteX2" fmla="*/ 72008 w 3714750"/>
              <a:gd name="connsiteY2" fmla="*/ 0 h 431749"/>
              <a:gd name="connsiteX3" fmla="*/ 72008 w 3714750"/>
              <a:gd name="connsiteY3" fmla="*/ 0 h 431749"/>
              <a:gd name="connsiteX4" fmla="*/ 3642740 w 3714750"/>
              <a:gd name="connsiteY4" fmla="*/ 0 h 431749"/>
              <a:gd name="connsiteX5" fmla="*/ 3642740 w 3714750"/>
              <a:gd name="connsiteY5" fmla="*/ 0 h 431749"/>
              <a:gd name="connsiteX6" fmla="*/ 3714750 w 3714750"/>
              <a:gd name="connsiteY6" fmla="*/ 71882 h 431749"/>
              <a:gd name="connsiteX7" fmla="*/ 3714750 w 3714750"/>
              <a:gd name="connsiteY7" fmla="*/ 71882 h 431749"/>
              <a:gd name="connsiteX8" fmla="*/ 3714750 w 3714750"/>
              <a:gd name="connsiteY8" fmla="*/ 71882 h 431749"/>
              <a:gd name="connsiteX9" fmla="*/ 3714750 w 3714750"/>
              <a:gd name="connsiteY9" fmla="*/ 359778 h 431749"/>
              <a:gd name="connsiteX10" fmla="*/ 3714750 w 3714750"/>
              <a:gd name="connsiteY10" fmla="*/ 359778 h 431749"/>
              <a:gd name="connsiteX11" fmla="*/ 3642740 w 3714750"/>
              <a:gd name="connsiteY11" fmla="*/ 431749 h 431749"/>
              <a:gd name="connsiteX12" fmla="*/ 3642740 w 3714750"/>
              <a:gd name="connsiteY12" fmla="*/ 431749 h 431749"/>
              <a:gd name="connsiteX13" fmla="*/ 3642740 w 3714750"/>
              <a:gd name="connsiteY13" fmla="*/ 431749 h 431749"/>
              <a:gd name="connsiteX14" fmla="*/ 72008 w 3714750"/>
              <a:gd name="connsiteY14" fmla="*/ 431749 h 431749"/>
              <a:gd name="connsiteX15" fmla="*/ 72008 w 3714750"/>
              <a:gd name="connsiteY15" fmla="*/ 431749 h 431749"/>
              <a:gd name="connsiteX16" fmla="*/ 0 w 3714750"/>
              <a:gd name="connsiteY16" fmla="*/ 359778 h 431749"/>
              <a:gd name="connsiteX17" fmla="*/ 0 w 3714750"/>
              <a:gd name="connsiteY17" fmla="*/ 359778 h 431749"/>
              <a:gd name="connsiteX18" fmla="*/ 0 w 3714750"/>
              <a:gd name="connsiteY18" fmla="*/ 71882 h 431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31749">
                <a:moveTo>
                  <a:pt x="0" y="71882"/>
                </a:moveTo>
                <a:cubicBezTo>
                  <a:pt x="0" y="32130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3642740" y="0"/>
                </a:lnTo>
                <a:lnTo>
                  <a:pt x="3642740" y="0"/>
                </a:lnTo>
                <a:cubicBezTo>
                  <a:pt x="3682491" y="0"/>
                  <a:pt x="3714750" y="32130"/>
                  <a:pt x="3714750" y="71882"/>
                </a:cubicBezTo>
                <a:cubicBezTo>
                  <a:pt x="3714750" y="71882"/>
                  <a:pt x="3714750" y="71882"/>
                  <a:pt x="3714750" y="71882"/>
                </a:cubicBezTo>
                <a:lnTo>
                  <a:pt x="3714750" y="71882"/>
                </a:lnTo>
                <a:lnTo>
                  <a:pt x="3714750" y="359778"/>
                </a:lnTo>
                <a:lnTo>
                  <a:pt x="3714750" y="359778"/>
                </a:lnTo>
                <a:cubicBezTo>
                  <a:pt x="3714750" y="399529"/>
                  <a:pt x="3682491" y="431749"/>
                  <a:pt x="3642740" y="431749"/>
                </a:cubicBezTo>
                <a:cubicBezTo>
                  <a:pt x="3642740" y="431749"/>
                  <a:pt x="3642740" y="431749"/>
                  <a:pt x="3642740" y="431749"/>
                </a:cubicBezTo>
                <a:lnTo>
                  <a:pt x="3642740" y="431749"/>
                </a:lnTo>
                <a:lnTo>
                  <a:pt x="72008" y="431749"/>
                </a:lnTo>
                <a:lnTo>
                  <a:pt x="72008" y="431749"/>
                </a:lnTo>
                <a:cubicBezTo>
                  <a:pt x="32257" y="431749"/>
                  <a:pt x="0" y="399529"/>
                  <a:pt x="0" y="359778"/>
                </a:cubicBezTo>
                <a:cubicBezTo>
                  <a:pt x="0" y="359778"/>
                  <a:pt x="0" y="359778"/>
                  <a:pt x="0" y="359778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695575" y="5230876"/>
            <a:ext cx="3752850" cy="469849"/>
          </a:xfrm>
          <a:custGeom>
            <a:avLst/>
            <a:gdLst>
              <a:gd name="connsiteX0" fmla="*/ 19050 w 3752850"/>
              <a:gd name="connsiteY0" fmla="*/ 90932 h 469849"/>
              <a:gd name="connsiteX1" fmla="*/ 91058 w 3752850"/>
              <a:gd name="connsiteY1" fmla="*/ 19050 h 469849"/>
              <a:gd name="connsiteX2" fmla="*/ 91058 w 3752850"/>
              <a:gd name="connsiteY2" fmla="*/ 19050 h 469849"/>
              <a:gd name="connsiteX3" fmla="*/ 91058 w 3752850"/>
              <a:gd name="connsiteY3" fmla="*/ 19050 h 469849"/>
              <a:gd name="connsiteX4" fmla="*/ 3661790 w 3752850"/>
              <a:gd name="connsiteY4" fmla="*/ 19050 h 469849"/>
              <a:gd name="connsiteX5" fmla="*/ 3661790 w 3752850"/>
              <a:gd name="connsiteY5" fmla="*/ 19050 h 469849"/>
              <a:gd name="connsiteX6" fmla="*/ 3733800 w 3752850"/>
              <a:gd name="connsiteY6" fmla="*/ 90932 h 469849"/>
              <a:gd name="connsiteX7" fmla="*/ 3733800 w 3752850"/>
              <a:gd name="connsiteY7" fmla="*/ 90932 h 469849"/>
              <a:gd name="connsiteX8" fmla="*/ 3733800 w 3752850"/>
              <a:gd name="connsiteY8" fmla="*/ 90932 h 469849"/>
              <a:gd name="connsiteX9" fmla="*/ 3733800 w 3752850"/>
              <a:gd name="connsiteY9" fmla="*/ 378828 h 469849"/>
              <a:gd name="connsiteX10" fmla="*/ 3733800 w 3752850"/>
              <a:gd name="connsiteY10" fmla="*/ 378828 h 469849"/>
              <a:gd name="connsiteX11" fmla="*/ 3661790 w 3752850"/>
              <a:gd name="connsiteY11" fmla="*/ 450799 h 469849"/>
              <a:gd name="connsiteX12" fmla="*/ 3661790 w 3752850"/>
              <a:gd name="connsiteY12" fmla="*/ 450799 h 469849"/>
              <a:gd name="connsiteX13" fmla="*/ 3661790 w 3752850"/>
              <a:gd name="connsiteY13" fmla="*/ 450799 h 469849"/>
              <a:gd name="connsiteX14" fmla="*/ 91058 w 3752850"/>
              <a:gd name="connsiteY14" fmla="*/ 450799 h 469849"/>
              <a:gd name="connsiteX15" fmla="*/ 91058 w 3752850"/>
              <a:gd name="connsiteY15" fmla="*/ 450799 h 469849"/>
              <a:gd name="connsiteX16" fmla="*/ 19050 w 3752850"/>
              <a:gd name="connsiteY16" fmla="*/ 378828 h 469849"/>
              <a:gd name="connsiteX17" fmla="*/ 19050 w 3752850"/>
              <a:gd name="connsiteY17" fmla="*/ 378828 h 469849"/>
              <a:gd name="connsiteX18" fmla="*/ 19050 w 3752850"/>
              <a:gd name="connsiteY18" fmla="*/ 90932 h 469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52850" h="469849">
                <a:moveTo>
                  <a:pt x="19050" y="90932"/>
                </a:moveTo>
                <a:cubicBezTo>
                  <a:pt x="19050" y="51180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3661790" y="19050"/>
                </a:lnTo>
                <a:lnTo>
                  <a:pt x="3661790" y="19050"/>
                </a:lnTo>
                <a:cubicBezTo>
                  <a:pt x="3701541" y="19050"/>
                  <a:pt x="3733800" y="51180"/>
                  <a:pt x="3733800" y="90932"/>
                </a:cubicBezTo>
                <a:cubicBezTo>
                  <a:pt x="3733800" y="90932"/>
                  <a:pt x="3733800" y="90932"/>
                  <a:pt x="3733800" y="90932"/>
                </a:cubicBezTo>
                <a:lnTo>
                  <a:pt x="3733800" y="90932"/>
                </a:lnTo>
                <a:lnTo>
                  <a:pt x="3733800" y="378828"/>
                </a:lnTo>
                <a:lnTo>
                  <a:pt x="3733800" y="378828"/>
                </a:lnTo>
                <a:cubicBezTo>
                  <a:pt x="3733800" y="418579"/>
                  <a:pt x="3701541" y="450799"/>
                  <a:pt x="3661790" y="450799"/>
                </a:cubicBezTo>
                <a:cubicBezTo>
                  <a:pt x="3661790" y="450799"/>
                  <a:pt x="3661790" y="450799"/>
                  <a:pt x="3661790" y="450799"/>
                </a:cubicBezTo>
                <a:lnTo>
                  <a:pt x="3661790" y="450799"/>
                </a:lnTo>
                <a:lnTo>
                  <a:pt x="91058" y="450799"/>
                </a:lnTo>
                <a:lnTo>
                  <a:pt x="91058" y="450799"/>
                </a:lnTo>
                <a:cubicBezTo>
                  <a:pt x="51307" y="450799"/>
                  <a:pt x="19050" y="418579"/>
                  <a:pt x="19050" y="378828"/>
                </a:cubicBezTo>
                <a:cubicBezTo>
                  <a:pt x="19050" y="378828"/>
                  <a:pt x="19050" y="378828"/>
                  <a:pt x="19050" y="378828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714625" y="5769609"/>
            <a:ext cx="3714750" cy="406400"/>
          </a:xfrm>
          <a:custGeom>
            <a:avLst/>
            <a:gdLst>
              <a:gd name="connsiteX0" fmla="*/ 0 w 3714750"/>
              <a:gd name="connsiteY0" fmla="*/ 67729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29 h 406400"/>
              <a:gd name="connsiteX7" fmla="*/ 3714750 w 3714750"/>
              <a:gd name="connsiteY7" fmla="*/ 67729 h 406400"/>
              <a:gd name="connsiteX8" fmla="*/ 3714750 w 3714750"/>
              <a:gd name="connsiteY8" fmla="*/ 67729 h 406400"/>
              <a:gd name="connsiteX9" fmla="*/ 3714750 w 3714750"/>
              <a:gd name="connsiteY9" fmla="*/ 338658 h 406400"/>
              <a:gd name="connsiteX10" fmla="*/ 3714750 w 3714750"/>
              <a:gd name="connsiteY10" fmla="*/ 338658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58 h 406400"/>
              <a:gd name="connsiteX17" fmla="*/ 0 w 3714750"/>
              <a:gd name="connsiteY17" fmla="*/ 338658 h 406400"/>
              <a:gd name="connsiteX18" fmla="*/ 0 w 3714750"/>
              <a:gd name="connsiteY18" fmla="*/ 67729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29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29"/>
                </a:cubicBezTo>
                <a:cubicBezTo>
                  <a:pt x="3714750" y="67729"/>
                  <a:pt x="3714750" y="67729"/>
                  <a:pt x="3714750" y="67729"/>
                </a:cubicBezTo>
                <a:lnTo>
                  <a:pt x="3714750" y="67729"/>
                </a:lnTo>
                <a:lnTo>
                  <a:pt x="3714750" y="338658"/>
                </a:lnTo>
                <a:lnTo>
                  <a:pt x="3714750" y="338658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58"/>
                </a:cubicBezTo>
                <a:cubicBezTo>
                  <a:pt x="0" y="338658"/>
                  <a:pt x="0" y="338658"/>
                  <a:pt x="0" y="338658"/>
                </a:cubicBezTo>
                <a:lnTo>
                  <a:pt x="0" y="67729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701925" y="5756909"/>
            <a:ext cx="3740150" cy="431800"/>
          </a:xfrm>
          <a:custGeom>
            <a:avLst/>
            <a:gdLst>
              <a:gd name="connsiteX0" fmla="*/ 12700 w 3740150"/>
              <a:gd name="connsiteY0" fmla="*/ 80429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29 h 431800"/>
              <a:gd name="connsiteX7" fmla="*/ 3727450 w 3740150"/>
              <a:gd name="connsiteY7" fmla="*/ 80429 h 431800"/>
              <a:gd name="connsiteX8" fmla="*/ 3727450 w 3740150"/>
              <a:gd name="connsiteY8" fmla="*/ 80429 h 431800"/>
              <a:gd name="connsiteX9" fmla="*/ 3727450 w 3740150"/>
              <a:gd name="connsiteY9" fmla="*/ 351358 h 431800"/>
              <a:gd name="connsiteX10" fmla="*/ 3727450 w 3740150"/>
              <a:gd name="connsiteY10" fmla="*/ 351358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58 h 431800"/>
              <a:gd name="connsiteX17" fmla="*/ 12700 w 3740150"/>
              <a:gd name="connsiteY17" fmla="*/ 351358 h 431800"/>
              <a:gd name="connsiteX18" fmla="*/ 12700 w 3740150"/>
              <a:gd name="connsiteY18" fmla="*/ 80429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29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29"/>
                </a:cubicBezTo>
                <a:cubicBezTo>
                  <a:pt x="3727450" y="80429"/>
                  <a:pt x="3727450" y="80429"/>
                  <a:pt x="3727450" y="80429"/>
                </a:cubicBezTo>
                <a:lnTo>
                  <a:pt x="3727450" y="80429"/>
                </a:lnTo>
                <a:lnTo>
                  <a:pt x="3727450" y="351358"/>
                </a:lnTo>
                <a:lnTo>
                  <a:pt x="3727450" y="351358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58"/>
                </a:cubicBezTo>
                <a:cubicBezTo>
                  <a:pt x="12700" y="351358"/>
                  <a:pt x="12700" y="351358"/>
                  <a:pt x="12700" y="351358"/>
                </a:cubicBezTo>
                <a:lnTo>
                  <a:pt x="12700" y="8042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700908" y="6205563"/>
            <a:ext cx="3728466" cy="438150"/>
          </a:xfrm>
          <a:custGeom>
            <a:avLst/>
            <a:gdLst>
              <a:gd name="connsiteX0" fmla="*/ 0 w 3728466"/>
              <a:gd name="connsiteY0" fmla="*/ 73025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25 h 438150"/>
              <a:gd name="connsiteX7" fmla="*/ 3728466 w 3728466"/>
              <a:gd name="connsiteY7" fmla="*/ 73025 h 438150"/>
              <a:gd name="connsiteX8" fmla="*/ 3728466 w 3728466"/>
              <a:gd name="connsiteY8" fmla="*/ 73025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689"/>
                  <a:pt x="3728466" y="73025"/>
                </a:cubicBezTo>
                <a:cubicBezTo>
                  <a:pt x="3728466" y="73025"/>
                  <a:pt x="3728466" y="73025"/>
                  <a:pt x="3728466" y="73025"/>
                </a:cubicBezTo>
                <a:lnTo>
                  <a:pt x="3728466" y="73025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47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681858" y="6186513"/>
            <a:ext cx="3766566" cy="476250"/>
          </a:xfrm>
          <a:custGeom>
            <a:avLst/>
            <a:gdLst>
              <a:gd name="connsiteX0" fmla="*/ 19050 w 3766566"/>
              <a:gd name="connsiteY0" fmla="*/ 92075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75 h 476250"/>
              <a:gd name="connsiteX7" fmla="*/ 3747516 w 3766566"/>
              <a:gd name="connsiteY7" fmla="*/ 92075 h 476250"/>
              <a:gd name="connsiteX8" fmla="*/ 3747516 w 3766566"/>
              <a:gd name="connsiteY8" fmla="*/ 92075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39"/>
                  <a:pt x="3747516" y="92075"/>
                </a:cubicBezTo>
                <a:cubicBezTo>
                  <a:pt x="3747516" y="92075"/>
                  <a:pt x="3747516" y="92075"/>
                  <a:pt x="3747516" y="92075"/>
                </a:cubicBezTo>
                <a:lnTo>
                  <a:pt x="3747516" y="92075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497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" y="3708400"/>
            <a:ext cx="8483600" cy="13589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1600" y="5194300"/>
            <a:ext cx="3873500" cy="5715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8900" y="6146800"/>
            <a:ext cx="3873500" cy="58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368300"/>
            <a:ext cx="8242300" cy="313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JavaBean的应用-2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dao包中的接口(NewsDao)以及类(NewsDaoImpl)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4572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主要负责和数据操作相关的事情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service包中的接口和类对dao的方法进行封装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  <a:tab pos="45720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和调用，主要负责和业务逻辑相关的操作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44500" y="3911600"/>
            <a:ext cx="3403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CategoryDao{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根据类别删除新闻信息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//</a:t>
            </a:r>
            <a:r>
              <a:rPr lang="en-US" altLang="zh-CN" sz="1800" dirty="0" smtClean="0">
                <a:solidFill>
                  <a:srgbClr val="071215"/>
                </a:solidFill>
                <a:latin typeface="Times New Roman" pitchFamily="18" charset="0"/>
                <a:cs typeface="Times New Roman" pitchFamily="18" charset="0"/>
              </a:rPr>
              <a:t>删除新闻分类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48300" y="3886200"/>
            <a:ext cx="2857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9144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需求：删除某新闻类别</a:t>
            </a:r>
          </a:p>
          <a:p>
            <a:pPr>
              <a:lnSpc>
                <a:spcPts val="2300"/>
              </a:lnSpc>
              <a:tabLst>
                <a:tab pos="9144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CategoryService{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…deleteCategory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()…</a:t>
            </a:r>
          </a:p>
          <a:p>
            <a:pPr>
              <a:lnSpc>
                <a:spcPts val="2100"/>
              </a:lnSpc>
              <a:tabLst>
                <a:tab pos="914400" algn="l"/>
              </a:tabLst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}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17452" y="5384800"/>
            <a:ext cx="4873129" cy="15081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30200" algn="l"/>
                <a:tab pos="4826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：编写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Service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30200" algn="l"/>
                <a:tab pos="4826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30200" algn="l"/>
                <a:tab pos="48260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  <a:p>
            <a:pPr>
              <a:lnSpc>
                <a:spcPts val="2200"/>
              </a:lnSpc>
              <a:tabLst>
                <a:tab pos="330200" algn="l"/>
                <a:tab pos="48260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571750" y="5107051"/>
            <a:ext cx="4214876" cy="431800"/>
          </a:xfrm>
          <a:custGeom>
            <a:avLst/>
            <a:gdLst>
              <a:gd name="connsiteX0" fmla="*/ 0 w 4214876"/>
              <a:gd name="connsiteY0" fmla="*/ 71882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7 w 4214876"/>
              <a:gd name="connsiteY4" fmla="*/ 0 h 431800"/>
              <a:gd name="connsiteX5" fmla="*/ 4142867 w 4214876"/>
              <a:gd name="connsiteY5" fmla="*/ 0 h 431800"/>
              <a:gd name="connsiteX6" fmla="*/ 4214876 w 4214876"/>
              <a:gd name="connsiteY6" fmla="*/ 71882 h 431800"/>
              <a:gd name="connsiteX7" fmla="*/ 4214876 w 4214876"/>
              <a:gd name="connsiteY7" fmla="*/ 71882 h 431800"/>
              <a:gd name="connsiteX8" fmla="*/ 4214876 w 4214876"/>
              <a:gd name="connsiteY8" fmla="*/ 71882 h 431800"/>
              <a:gd name="connsiteX9" fmla="*/ 4214876 w 4214876"/>
              <a:gd name="connsiteY9" fmla="*/ 359790 h 431800"/>
              <a:gd name="connsiteX10" fmla="*/ 4214876 w 4214876"/>
              <a:gd name="connsiteY10" fmla="*/ 359790 h 431800"/>
              <a:gd name="connsiteX11" fmla="*/ 4142867 w 4214876"/>
              <a:gd name="connsiteY11" fmla="*/ 431800 h 431800"/>
              <a:gd name="connsiteX12" fmla="*/ 4142867 w 4214876"/>
              <a:gd name="connsiteY12" fmla="*/ 431800 h 431800"/>
              <a:gd name="connsiteX13" fmla="*/ 4142867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790 h 431800"/>
              <a:gd name="connsiteX17" fmla="*/ 0 w 4214876"/>
              <a:gd name="connsiteY17" fmla="*/ 359790 h 431800"/>
              <a:gd name="connsiteX18" fmla="*/ 0 w 4214876"/>
              <a:gd name="connsiteY18" fmla="*/ 71882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882"/>
                </a:moveTo>
                <a:cubicBezTo>
                  <a:pt x="0" y="32130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7" y="0"/>
                </a:lnTo>
                <a:lnTo>
                  <a:pt x="4142867" y="0"/>
                </a:lnTo>
                <a:cubicBezTo>
                  <a:pt x="4182618" y="0"/>
                  <a:pt x="4214876" y="32130"/>
                  <a:pt x="4214876" y="71882"/>
                </a:cubicBezTo>
                <a:cubicBezTo>
                  <a:pt x="4214876" y="71882"/>
                  <a:pt x="4214876" y="71882"/>
                  <a:pt x="4214876" y="71882"/>
                </a:cubicBezTo>
                <a:lnTo>
                  <a:pt x="4214876" y="71882"/>
                </a:lnTo>
                <a:lnTo>
                  <a:pt x="4214876" y="359790"/>
                </a:lnTo>
                <a:lnTo>
                  <a:pt x="4214876" y="359790"/>
                </a:lnTo>
                <a:cubicBezTo>
                  <a:pt x="4214876" y="399541"/>
                  <a:pt x="4182618" y="431800"/>
                  <a:pt x="4142867" y="431800"/>
                </a:cubicBezTo>
                <a:cubicBezTo>
                  <a:pt x="4142867" y="431800"/>
                  <a:pt x="4142867" y="431800"/>
                  <a:pt x="4142867" y="431800"/>
                </a:cubicBezTo>
                <a:lnTo>
                  <a:pt x="4142867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41"/>
                  <a:pt x="0" y="359790"/>
                </a:cubicBezTo>
                <a:cubicBezTo>
                  <a:pt x="0" y="359790"/>
                  <a:pt x="0" y="359790"/>
                  <a:pt x="0" y="359790"/>
                </a:cubicBezTo>
                <a:lnTo>
                  <a:pt x="0" y="7188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552700" y="5088001"/>
            <a:ext cx="4252976" cy="469900"/>
          </a:xfrm>
          <a:custGeom>
            <a:avLst/>
            <a:gdLst>
              <a:gd name="connsiteX0" fmla="*/ 19050 w 4252976"/>
              <a:gd name="connsiteY0" fmla="*/ 90932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7 w 4252976"/>
              <a:gd name="connsiteY4" fmla="*/ 19050 h 469900"/>
              <a:gd name="connsiteX5" fmla="*/ 4161917 w 4252976"/>
              <a:gd name="connsiteY5" fmla="*/ 19050 h 469900"/>
              <a:gd name="connsiteX6" fmla="*/ 4233926 w 4252976"/>
              <a:gd name="connsiteY6" fmla="*/ 90932 h 469900"/>
              <a:gd name="connsiteX7" fmla="*/ 4233926 w 4252976"/>
              <a:gd name="connsiteY7" fmla="*/ 90932 h 469900"/>
              <a:gd name="connsiteX8" fmla="*/ 4233926 w 4252976"/>
              <a:gd name="connsiteY8" fmla="*/ 90932 h 469900"/>
              <a:gd name="connsiteX9" fmla="*/ 4233926 w 4252976"/>
              <a:gd name="connsiteY9" fmla="*/ 378840 h 469900"/>
              <a:gd name="connsiteX10" fmla="*/ 4233926 w 4252976"/>
              <a:gd name="connsiteY10" fmla="*/ 378840 h 469900"/>
              <a:gd name="connsiteX11" fmla="*/ 4161917 w 4252976"/>
              <a:gd name="connsiteY11" fmla="*/ 450850 h 469900"/>
              <a:gd name="connsiteX12" fmla="*/ 4161917 w 4252976"/>
              <a:gd name="connsiteY12" fmla="*/ 450850 h 469900"/>
              <a:gd name="connsiteX13" fmla="*/ 4161917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40 h 469900"/>
              <a:gd name="connsiteX17" fmla="*/ 19050 w 4252976"/>
              <a:gd name="connsiteY17" fmla="*/ 378840 h 469900"/>
              <a:gd name="connsiteX18" fmla="*/ 19050 w 4252976"/>
              <a:gd name="connsiteY18" fmla="*/ 90932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0932"/>
                </a:moveTo>
                <a:cubicBezTo>
                  <a:pt x="19050" y="51180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7" y="19050"/>
                </a:lnTo>
                <a:lnTo>
                  <a:pt x="4161917" y="19050"/>
                </a:lnTo>
                <a:cubicBezTo>
                  <a:pt x="4201668" y="19050"/>
                  <a:pt x="4233926" y="51180"/>
                  <a:pt x="4233926" y="90932"/>
                </a:cubicBezTo>
                <a:cubicBezTo>
                  <a:pt x="4233926" y="90932"/>
                  <a:pt x="4233926" y="90932"/>
                  <a:pt x="4233926" y="90932"/>
                </a:cubicBezTo>
                <a:lnTo>
                  <a:pt x="4233926" y="90932"/>
                </a:lnTo>
                <a:lnTo>
                  <a:pt x="4233926" y="378840"/>
                </a:lnTo>
                <a:lnTo>
                  <a:pt x="4233926" y="378840"/>
                </a:lnTo>
                <a:cubicBezTo>
                  <a:pt x="4233926" y="418591"/>
                  <a:pt x="4201668" y="450850"/>
                  <a:pt x="4161917" y="450850"/>
                </a:cubicBezTo>
                <a:cubicBezTo>
                  <a:pt x="4161917" y="450850"/>
                  <a:pt x="4161917" y="450850"/>
                  <a:pt x="4161917" y="450850"/>
                </a:cubicBezTo>
                <a:lnTo>
                  <a:pt x="4161917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591"/>
                  <a:pt x="19050" y="378840"/>
                </a:cubicBezTo>
                <a:cubicBezTo>
                  <a:pt x="19050" y="378840"/>
                  <a:pt x="19050" y="378840"/>
                  <a:pt x="19050" y="378840"/>
                </a:cubicBezTo>
                <a:lnTo>
                  <a:pt x="19050" y="9093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571750" y="5670867"/>
            <a:ext cx="4286250" cy="406400"/>
          </a:xfrm>
          <a:custGeom>
            <a:avLst/>
            <a:gdLst>
              <a:gd name="connsiteX0" fmla="*/ 0 w 4286250"/>
              <a:gd name="connsiteY0" fmla="*/ 67741 h 406400"/>
              <a:gd name="connsiteX1" fmla="*/ 67691 w 4286250"/>
              <a:gd name="connsiteY1" fmla="*/ 0 h 406400"/>
              <a:gd name="connsiteX2" fmla="*/ 67691 w 4286250"/>
              <a:gd name="connsiteY2" fmla="*/ 0 h 406400"/>
              <a:gd name="connsiteX3" fmla="*/ 67691 w 4286250"/>
              <a:gd name="connsiteY3" fmla="*/ 0 h 406400"/>
              <a:gd name="connsiteX4" fmla="*/ 4218558 w 4286250"/>
              <a:gd name="connsiteY4" fmla="*/ 0 h 406400"/>
              <a:gd name="connsiteX5" fmla="*/ 4218558 w 4286250"/>
              <a:gd name="connsiteY5" fmla="*/ 0 h 406400"/>
              <a:gd name="connsiteX6" fmla="*/ 4286250 w 4286250"/>
              <a:gd name="connsiteY6" fmla="*/ 67741 h 406400"/>
              <a:gd name="connsiteX7" fmla="*/ 4286250 w 4286250"/>
              <a:gd name="connsiteY7" fmla="*/ 67741 h 406400"/>
              <a:gd name="connsiteX8" fmla="*/ 4286250 w 4286250"/>
              <a:gd name="connsiteY8" fmla="*/ 67741 h 406400"/>
              <a:gd name="connsiteX9" fmla="*/ 4286250 w 4286250"/>
              <a:gd name="connsiteY9" fmla="*/ 338670 h 406400"/>
              <a:gd name="connsiteX10" fmla="*/ 4286250 w 4286250"/>
              <a:gd name="connsiteY10" fmla="*/ 338670 h 406400"/>
              <a:gd name="connsiteX11" fmla="*/ 4218558 w 4286250"/>
              <a:gd name="connsiteY11" fmla="*/ 406400 h 406400"/>
              <a:gd name="connsiteX12" fmla="*/ 4218558 w 4286250"/>
              <a:gd name="connsiteY12" fmla="*/ 406400 h 406400"/>
              <a:gd name="connsiteX13" fmla="*/ 4218558 w 4286250"/>
              <a:gd name="connsiteY13" fmla="*/ 406400 h 406400"/>
              <a:gd name="connsiteX14" fmla="*/ 67691 w 4286250"/>
              <a:gd name="connsiteY14" fmla="*/ 406400 h 406400"/>
              <a:gd name="connsiteX15" fmla="*/ 67691 w 4286250"/>
              <a:gd name="connsiteY15" fmla="*/ 406400 h 406400"/>
              <a:gd name="connsiteX16" fmla="*/ 0 w 4286250"/>
              <a:gd name="connsiteY16" fmla="*/ 338670 h 406400"/>
              <a:gd name="connsiteX17" fmla="*/ 0 w 4286250"/>
              <a:gd name="connsiteY17" fmla="*/ 338670 h 406400"/>
              <a:gd name="connsiteX18" fmla="*/ 0 w 42862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862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4218558" y="0"/>
                </a:lnTo>
                <a:lnTo>
                  <a:pt x="4218558" y="0"/>
                </a:lnTo>
                <a:cubicBezTo>
                  <a:pt x="4255896" y="0"/>
                  <a:pt x="4286250" y="30327"/>
                  <a:pt x="4286250" y="67741"/>
                </a:cubicBezTo>
                <a:cubicBezTo>
                  <a:pt x="4286250" y="67741"/>
                  <a:pt x="4286250" y="67741"/>
                  <a:pt x="4286250" y="67741"/>
                </a:cubicBezTo>
                <a:lnTo>
                  <a:pt x="4286250" y="67741"/>
                </a:lnTo>
                <a:lnTo>
                  <a:pt x="4286250" y="338670"/>
                </a:lnTo>
                <a:lnTo>
                  <a:pt x="4286250" y="338670"/>
                </a:lnTo>
                <a:cubicBezTo>
                  <a:pt x="4286250" y="376085"/>
                  <a:pt x="4255896" y="406400"/>
                  <a:pt x="4218558" y="406400"/>
                </a:cubicBezTo>
                <a:cubicBezTo>
                  <a:pt x="4218558" y="406400"/>
                  <a:pt x="4218558" y="406400"/>
                  <a:pt x="4218558" y="406400"/>
                </a:cubicBezTo>
                <a:lnTo>
                  <a:pt x="4218558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85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559050" y="5658167"/>
            <a:ext cx="4311650" cy="431800"/>
          </a:xfrm>
          <a:custGeom>
            <a:avLst/>
            <a:gdLst>
              <a:gd name="connsiteX0" fmla="*/ 12700 w 4311650"/>
              <a:gd name="connsiteY0" fmla="*/ 80441 h 431800"/>
              <a:gd name="connsiteX1" fmla="*/ 80391 w 4311650"/>
              <a:gd name="connsiteY1" fmla="*/ 12700 h 431800"/>
              <a:gd name="connsiteX2" fmla="*/ 80391 w 4311650"/>
              <a:gd name="connsiteY2" fmla="*/ 12700 h 431800"/>
              <a:gd name="connsiteX3" fmla="*/ 80391 w 4311650"/>
              <a:gd name="connsiteY3" fmla="*/ 12700 h 431800"/>
              <a:gd name="connsiteX4" fmla="*/ 4231258 w 4311650"/>
              <a:gd name="connsiteY4" fmla="*/ 12700 h 431800"/>
              <a:gd name="connsiteX5" fmla="*/ 4231258 w 4311650"/>
              <a:gd name="connsiteY5" fmla="*/ 12700 h 431800"/>
              <a:gd name="connsiteX6" fmla="*/ 4298950 w 4311650"/>
              <a:gd name="connsiteY6" fmla="*/ 80441 h 431800"/>
              <a:gd name="connsiteX7" fmla="*/ 4298950 w 4311650"/>
              <a:gd name="connsiteY7" fmla="*/ 80441 h 431800"/>
              <a:gd name="connsiteX8" fmla="*/ 4298950 w 4311650"/>
              <a:gd name="connsiteY8" fmla="*/ 80441 h 431800"/>
              <a:gd name="connsiteX9" fmla="*/ 4298950 w 4311650"/>
              <a:gd name="connsiteY9" fmla="*/ 351370 h 431800"/>
              <a:gd name="connsiteX10" fmla="*/ 4298950 w 4311650"/>
              <a:gd name="connsiteY10" fmla="*/ 351370 h 431800"/>
              <a:gd name="connsiteX11" fmla="*/ 4231258 w 4311650"/>
              <a:gd name="connsiteY11" fmla="*/ 419100 h 431800"/>
              <a:gd name="connsiteX12" fmla="*/ 4231258 w 4311650"/>
              <a:gd name="connsiteY12" fmla="*/ 419100 h 431800"/>
              <a:gd name="connsiteX13" fmla="*/ 4231258 w 4311650"/>
              <a:gd name="connsiteY13" fmla="*/ 419100 h 431800"/>
              <a:gd name="connsiteX14" fmla="*/ 80391 w 4311650"/>
              <a:gd name="connsiteY14" fmla="*/ 419100 h 431800"/>
              <a:gd name="connsiteX15" fmla="*/ 80391 w 4311650"/>
              <a:gd name="connsiteY15" fmla="*/ 419100 h 431800"/>
              <a:gd name="connsiteX16" fmla="*/ 12700 w 4311650"/>
              <a:gd name="connsiteY16" fmla="*/ 351370 h 431800"/>
              <a:gd name="connsiteX17" fmla="*/ 12700 w 4311650"/>
              <a:gd name="connsiteY17" fmla="*/ 351370 h 431800"/>
              <a:gd name="connsiteX18" fmla="*/ 12700 w 43116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116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4231258" y="12700"/>
                </a:lnTo>
                <a:lnTo>
                  <a:pt x="4231258" y="12700"/>
                </a:lnTo>
                <a:cubicBezTo>
                  <a:pt x="4268596" y="12700"/>
                  <a:pt x="4298950" y="43027"/>
                  <a:pt x="4298950" y="80441"/>
                </a:cubicBezTo>
                <a:cubicBezTo>
                  <a:pt x="4298950" y="80441"/>
                  <a:pt x="4298950" y="80441"/>
                  <a:pt x="4298950" y="80441"/>
                </a:cubicBezTo>
                <a:lnTo>
                  <a:pt x="4298950" y="80441"/>
                </a:lnTo>
                <a:lnTo>
                  <a:pt x="4298950" y="351370"/>
                </a:lnTo>
                <a:lnTo>
                  <a:pt x="4298950" y="351370"/>
                </a:lnTo>
                <a:cubicBezTo>
                  <a:pt x="4298950" y="388785"/>
                  <a:pt x="4268596" y="419100"/>
                  <a:pt x="4231258" y="419100"/>
                </a:cubicBezTo>
                <a:cubicBezTo>
                  <a:pt x="4231258" y="419100"/>
                  <a:pt x="4231258" y="419100"/>
                  <a:pt x="4231258" y="419100"/>
                </a:cubicBezTo>
                <a:lnTo>
                  <a:pt x="4231258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85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2571750" y="6134125"/>
            <a:ext cx="4286250" cy="438150"/>
          </a:xfrm>
          <a:custGeom>
            <a:avLst/>
            <a:gdLst>
              <a:gd name="connsiteX0" fmla="*/ 0 w 4286250"/>
              <a:gd name="connsiteY0" fmla="*/ 73025 h 438150"/>
              <a:gd name="connsiteX1" fmla="*/ 73025 w 4286250"/>
              <a:gd name="connsiteY1" fmla="*/ 0 h 438150"/>
              <a:gd name="connsiteX2" fmla="*/ 73025 w 4286250"/>
              <a:gd name="connsiteY2" fmla="*/ 0 h 438150"/>
              <a:gd name="connsiteX3" fmla="*/ 73025 w 4286250"/>
              <a:gd name="connsiteY3" fmla="*/ 0 h 438150"/>
              <a:gd name="connsiteX4" fmla="*/ 4213225 w 4286250"/>
              <a:gd name="connsiteY4" fmla="*/ 0 h 438150"/>
              <a:gd name="connsiteX5" fmla="*/ 4213225 w 4286250"/>
              <a:gd name="connsiteY5" fmla="*/ 0 h 438150"/>
              <a:gd name="connsiteX6" fmla="*/ 4286250 w 4286250"/>
              <a:gd name="connsiteY6" fmla="*/ 73025 h 438150"/>
              <a:gd name="connsiteX7" fmla="*/ 4286250 w 4286250"/>
              <a:gd name="connsiteY7" fmla="*/ 73025 h 438150"/>
              <a:gd name="connsiteX8" fmla="*/ 4286250 w 4286250"/>
              <a:gd name="connsiteY8" fmla="*/ 73025 h 438150"/>
              <a:gd name="connsiteX9" fmla="*/ 4286250 w 4286250"/>
              <a:gd name="connsiteY9" fmla="*/ 365125 h 438150"/>
              <a:gd name="connsiteX10" fmla="*/ 4286250 w 4286250"/>
              <a:gd name="connsiteY10" fmla="*/ 365125 h 438150"/>
              <a:gd name="connsiteX11" fmla="*/ 4213225 w 4286250"/>
              <a:gd name="connsiteY11" fmla="*/ 438150 h 438150"/>
              <a:gd name="connsiteX12" fmla="*/ 4213225 w 4286250"/>
              <a:gd name="connsiteY12" fmla="*/ 438150 h 438150"/>
              <a:gd name="connsiteX13" fmla="*/ 4213225 w 4286250"/>
              <a:gd name="connsiteY13" fmla="*/ 438150 h 438150"/>
              <a:gd name="connsiteX14" fmla="*/ 73025 w 4286250"/>
              <a:gd name="connsiteY14" fmla="*/ 438150 h 438150"/>
              <a:gd name="connsiteX15" fmla="*/ 73025 w 4286250"/>
              <a:gd name="connsiteY15" fmla="*/ 438150 h 438150"/>
              <a:gd name="connsiteX16" fmla="*/ 0 w 4286250"/>
              <a:gd name="connsiteY16" fmla="*/ 365125 h 438150"/>
              <a:gd name="connsiteX17" fmla="*/ 0 w 4286250"/>
              <a:gd name="connsiteY17" fmla="*/ 365125 h 438150"/>
              <a:gd name="connsiteX18" fmla="*/ 0 w 4286250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86250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4213225" y="0"/>
                </a:lnTo>
                <a:lnTo>
                  <a:pt x="4213225" y="0"/>
                </a:lnTo>
                <a:cubicBezTo>
                  <a:pt x="4253610" y="0"/>
                  <a:pt x="4286250" y="32689"/>
                  <a:pt x="4286250" y="73025"/>
                </a:cubicBezTo>
                <a:cubicBezTo>
                  <a:pt x="4286250" y="73025"/>
                  <a:pt x="4286250" y="73025"/>
                  <a:pt x="4286250" y="73025"/>
                </a:cubicBezTo>
                <a:lnTo>
                  <a:pt x="4286250" y="73025"/>
                </a:lnTo>
                <a:lnTo>
                  <a:pt x="4286250" y="365125"/>
                </a:lnTo>
                <a:lnTo>
                  <a:pt x="4286250" y="365125"/>
                </a:lnTo>
                <a:cubicBezTo>
                  <a:pt x="4286250" y="405447"/>
                  <a:pt x="4253610" y="438150"/>
                  <a:pt x="4213225" y="438150"/>
                </a:cubicBezTo>
                <a:cubicBezTo>
                  <a:pt x="4213225" y="438150"/>
                  <a:pt x="4213225" y="438150"/>
                  <a:pt x="4213225" y="438150"/>
                </a:cubicBezTo>
                <a:lnTo>
                  <a:pt x="4213225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552700" y="6115075"/>
            <a:ext cx="4324350" cy="476250"/>
          </a:xfrm>
          <a:custGeom>
            <a:avLst/>
            <a:gdLst>
              <a:gd name="connsiteX0" fmla="*/ 19050 w 4324350"/>
              <a:gd name="connsiteY0" fmla="*/ 92075 h 476250"/>
              <a:gd name="connsiteX1" fmla="*/ 92075 w 4324350"/>
              <a:gd name="connsiteY1" fmla="*/ 19050 h 476250"/>
              <a:gd name="connsiteX2" fmla="*/ 92075 w 4324350"/>
              <a:gd name="connsiteY2" fmla="*/ 19050 h 476250"/>
              <a:gd name="connsiteX3" fmla="*/ 92075 w 4324350"/>
              <a:gd name="connsiteY3" fmla="*/ 19050 h 476250"/>
              <a:gd name="connsiteX4" fmla="*/ 4232275 w 4324350"/>
              <a:gd name="connsiteY4" fmla="*/ 19050 h 476250"/>
              <a:gd name="connsiteX5" fmla="*/ 4232275 w 4324350"/>
              <a:gd name="connsiteY5" fmla="*/ 19050 h 476250"/>
              <a:gd name="connsiteX6" fmla="*/ 4305300 w 4324350"/>
              <a:gd name="connsiteY6" fmla="*/ 92075 h 476250"/>
              <a:gd name="connsiteX7" fmla="*/ 4305300 w 4324350"/>
              <a:gd name="connsiteY7" fmla="*/ 92075 h 476250"/>
              <a:gd name="connsiteX8" fmla="*/ 4305300 w 4324350"/>
              <a:gd name="connsiteY8" fmla="*/ 92075 h 476250"/>
              <a:gd name="connsiteX9" fmla="*/ 4305300 w 4324350"/>
              <a:gd name="connsiteY9" fmla="*/ 384175 h 476250"/>
              <a:gd name="connsiteX10" fmla="*/ 4305300 w 4324350"/>
              <a:gd name="connsiteY10" fmla="*/ 384175 h 476250"/>
              <a:gd name="connsiteX11" fmla="*/ 4232275 w 4324350"/>
              <a:gd name="connsiteY11" fmla="*/ 457200 h 476250"/>
              <a:gd name="connsiteX12" fmla="*/ 4232275 w 4324350"/>
              <a:gd name="connsiteY12" fmla="*/ 457200 h 476250"/>
              <a:gd name="connsiteX13" fmla="*/ 4232275 w 4324350"/>
              <a:gd name="connsiteY13" fmla="*/ 457200 h 476250"/>
              <a:gd name="connsiteX14" fmla="*/ 92075 w 4324350"/>
              <a:gd name="connsiteY14" fmla="*/ 457200 h 476250"/>
              <a:gd name="connsiteX15" fmla="*/ 92075 w 4324350"/>
              <a:gd name="connsiteY15" fmla="*/ 457200 h 476250"/>
              <a:gd name="connsiteX16" fmla="*/ 19050 w 4324350"/>
              <a:gd name="connsiteY16" fmla="*/ 384175 h 476250"/>
              <a:gd name="connsiteX17" fmla="*/ 19050 w 4324350"/>
              <a:gd name="connsiteY17" fmla="*/ 384175 h 476250"/>
              <a:gd name="connsiteX18" fmla="*/ 19050 w 4324350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324350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4232275" y="19050"/>
                </a:lnTo>
                <a:lnTo>
                  <a:pt x="4232275" y="19050"/>
                </a:lnTo>
                <a:cubicBezTo>
                  <a:pt x="4272660" y="19050"/>
                  <a:pt x="4305300" y="51739"/>
                  <a:pt x="4305300" y="92075"/>
                </a:cubicBezTo>
                <a:cubicBezTo>
                  <a:pt x="4305300" y="92075"/>
                  <a:pt x="4305300" y="92075"/>
                  <a:pt x="4305300" y="92075"/>
                </a:cubicBezTo>
                <a:lnTo>
                  <a:pt x="4305300" y="92075"/>
                </a:lnTo>
                <a:lnTo>
                  <a:pt x="4305300" y="384175"/>
                </a:lnTo>
                <a:lnTo>
                  <a:pt x="4305300" y="384175"/>
                </a:lnTo>
                <a:cubicBezTo>
                  <a:pt x="4305300" y="424497"/>
                  <a:pt x="4272660" y="457200"/>
                  <a:pt x="4232275" y="457200"/>
                </a:cubicBezTo>
                <a:cubicBezTo>
                  <a:pt x="4232275" y="457200"/>
                  <a:pt x="4232275" y="457200"/>
                  <a:pt x="4232275" y="457200"/>
                </a:cubicBezTo>
                <a:lnTo>
                  <a:pt x="4232275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1900" y="5054600"/>
            <a:ext cx="43688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1900" y="6083300"/>
            <a:ext cx="4432300" cy="584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6146800" y="279400"/>
            <a:ext cx="27432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新闻列表页面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619500" y="5194300"/>
            <a:ext cx="3035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：新闻列表显示页面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需求说明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1905000"/>
            <a:ext cx="728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创建新闻系统后台的新闻列表页面，将数据库中所有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97000" y="2463800"/>
            <a:ext cx="3048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新闻信息在该页面显示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60400" y="3022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117600" y="3657600"/>
            <a:ext cx="43942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完善页面newsDetailList.jsp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使用&lt;%for%&gt;循环显示新闻内容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771900" y="57785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本课任务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498600"/>
            <a:ext cx="8026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任务1：使用JDBC实现数据库新闻信息表的增删改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21590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查操作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660400" y="2870200"/>
            <a:ext cx="6946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任务2：新闻列表页面展示和增加新闻信息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57373" y="6035687"/>
            <a:ext cx="4214876" cy="431800"/>
          </a:xfrm>
          <a:custGeom>
            <a:avLst/>
            <a:gdLst>
              <a:gd name="connsiteX0" fmla="*/ 0 w 4214876"/>
              <a:gd name="connsiteY0" fmla="*/ 71970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876 w 4214876"/>
              <a:gd name="connsiteY6" fmla="*/ 71970 h 431800"/>
              <a:gd name="connsiteX7" fmla="*/ 4214876 w 4214876"/>
              <a:gd name="connsiteY7" fmla="*/ 71970 h 431800"/>
              <a:gd name="connsiteX8" fmla="*/ 4214876 w 4214876"/>
              <a:gd name="connsiteY8" fmla="*/ 71970 h 431800"/>
              <a:gd name="connsiteX9" fmla="*/ 4214876 w 4214876"/>
              <a:gd name="connsiteY9" fmla="*/ 359829 h 431800"/>
              <a:gd name="connsiteX10" fmla="*/ 4214876 w 4214876"/>
              <a:gd name="connsiteY10" fmla="*/ 359829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9 h 431800"/>
              <a:gd name="connsiteX17" fmla="*/ 0 w 4214876"/>
              <a:gd name="connsiteY17" fmla="*/ 359829 h 431800"/>
              <a:gd name="connsiteX18" fmla="*/ 0 w 4214876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70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8" y="0"/>
                  <a:pt x="4214876" y="32219"/>
                  <a:pt x="4214876" y="71970"/>
                </a:cubicBezTo>
                <a:cubicBezTo>
                  <a:pt x="4214876" y="71970"/>
                  <a:pt x="4214876" y="71970"/>
                  <a:pt x="4214876" y="71970"/>
                </a:cubicBezTo>
                <a:lnTo>
                  <a:pt x="4214876" y="71970"/>
                </a:lnTo>
                <a:lnTo>
                  <a:pt x="4214876" y="359829"/>
                </a:lnTo>
                <a:lnTo>
                  <a:pt x="4214876" y="359829"/>
                </a:lnTo>
                <a:cubicBezTo>
                  <a:pt x="4214876" y="399579"/>
                  <a:pt x="4182618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38323" y="6016637"/>
            <a:ext cx="4252976" cy="469900"/>
          </a:xfrm>
          <a:custGeom>
            <a:avLst/>
            <a:gdLst>
              <a:gd name="connsiteX0" fmla="*/ 19050 w 4252976"/>
              <a:gd name="connsiteY0" fmla="*/ 91020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926 w 4252976"/>
              <a:gd name="connsiteY6" fmla="*/ 91020 h 469900"/>
              <a:gd name="connsiteX7" fmla="*/ 4233926 w 4252976"/>
              <a:gd name="connsiteY7" fmla="*/ 91020 h 469900"/>
              <a:gd name="connsiteX8" fmla="*/ 4233926 w 4252976"/>
              <a:gd name="connsiteY8" fmla="*/ 91020 h 469900"/>
              <a:gd name="connsiteX9" fmla="*/ 4233926 w 4252976"/>
              <a:gd name="connsiteY9" fmla="*/ 378879 h 469900"/>
              <a:gd name="connsiteX10" fmla="*/ 4233926 w 4252976"/>
              <a:gd name="connsiteY10" fmla="*/ 378879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9 h 469900"/>
              <a:gd name="connsiteX17" fmla="*/ 19050 w 4252976"/>
              <a:gd name="connsiteY17" fmla="*/ 378879 h 469900"/>
              <a:gd name="connsiteX18" fmla="*/ 19050 w 4252976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20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8" y="19050"/>
                  <a:pt x="4233926" y="51269"/>
                  <a:pt x="4233926" y="91020"/>
                </a:cubicBezTo>
                <a:cubicBezTo>
                  <a:pt x="4233926" y="91020"/>
                  <a:pt x="4233926" y="91020"/>
                  <a:pt x="4233926" y="91020"/>
                </a:cubicBezTo>
                <a:lnTo>
                  <a:pt x="4233926" y="91020"/>
                </a:lnTo>
                <a:lnTo>
                  <a:pt x="4233926" y="378879"/>
                </a:lnTo>
                <a:lnTo>
                  <a:pt x="4233926" y="378879"/>
                </a:lnTo>
                <a:cubicBezTo>
                  <a:pt x="4233926" y="418629"/>
                  <a:pt x="4201668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64538" y="1285113"/>
            <a:ext cx="5307838" cy="715136"/>
          </a:xfrm>
          <a:custGeom>
            <a:avLst/>
            <a:gdLst>
              <a:gd name="connsiteX0" fmla="*/ 378586 w 5307838"/>
              <a:gd name="connsiteY0" fmla="*/ 119252 h 715136"/>
              <a:gd name="connsiteX1" fmla="*/ 497713 w 5307838"/>
              <a:gd name="connsiteY1" fmla="*/ 0 h 715136"/>
              <a:gd name="connsiteX2" fmla="*/ 497713 w 5307838"/>
              <a:gd name="connsiteY2" fmla="*/ 0 h 715136"/>
              <a:gd name="connsiteX3" fmla="*/ 497713 w 5307838"/>
              <a:gd name="connsiteY3" fmla="*/ 0 h 715136"/>
              <a:gd name="connsiteX4" fmla="*/ 1200150 w 5307838"/>
              <a:gd name="connsiteY4" fmla="*/ 0 h 715136"/>
              <a:gd name="connsiteX5" fmla="*/ 1200150 w 5307838"/>
              <a:gd name="connsiteY5" fmla="*/ 0 h 715136"/>
              <a:gd name="connsiteX6" fmla="*/ 2432430 w 5307838"/>
              <a:gd name="connsiteY6" fmla="*/ 0 h 715136"/>
              <a:gd name="connsiteX7" fmla="*/ 5188584 w 5307838"/>
              <a:gd name="connsiteY7" fmla="*/ 0 h 715136"/>
              <a:gd name="connsiteX8" fmla="*/ 5188584 w 5307838"/>
              <a:gd name="connsiteY8" fmla="*/ 0 h 715136"/>
              <a:gd name="connsiteX9" fmla="*/ 5307838 w 5307838"/>
              <a:gd name="connsiteY9" fmla="*/ 119252 h 715136"/>
              <a:gd name="connsiteX10" fmla="*/ 5307838 w 5307838"/>
              <a:gd name="connsiteY10" fmla="*/ 119252 h 715136"/>
              <a:gd name="connsiteX11" fmla="*/ 5307838 w 5307838"/>
              <a:gd name="connsiteY11" fmla="*/ 119252 h 715136"/>
              <a:gd name="connsiteX12" fmla="*/ 5307838 w 5307838"/>
              <a:gd name="connsiteY12" fmla="*/ 119252 h 715136"/>
              <a:gd name="connsiteX13" fmla="*/ 5307838 w 5307838"/>
              <a:gd name="connsiteY13" fmla="*/ 119252 h 715136"/>
              <a:gd name="connsiteX14" fmla="*/ 5307838 w 5307838"/>
              <a:gd name="connsiteY14" fmla="*/ 297941 h 715136"/>
              <a:gd name="connsiteX15" fmla="*/ 5307838 w 5307838"/>
              <a:gd name="connsiteY15" fmla="*/ 595883 h 715136"/>
              <a:gd name="connsiteX16" fmla="*/ 5307838 w 5307838"/>
              <a:gd name="connsiteY16" fmla="*/ 595883 h 715136"/>
              <a:gd name="connsiteX17" fmla="*/ 5188584 w 5307838"/>
              <a:gd name="connsiteY17" fmla="*/ 715136 h 715136"/>
              <a:gd name="connsiteX18" fmla="*/ 5188584 w 5307838"/>
              <a:gd name="connsiteY18" fmla="*/ 715136 h 715136"/>
              <a:gd name="connsiteX19" fmla="*/ 5188584 w 5307838"/>
              <a:gd name="connsiteY19" fmla="*/ 715136 h 715136"/>
              <a:gd name="connsiteX20" fmla="*/ 2432430 w 5307838"/>
              <a:gd name="connsiteY20" fmla="*/ 715136 h 715136"/>
              <a:gd name="connsiteX21" fmla="*/ 1200150 w 5307838"/>
              <a:gd name="connsiteY21" fmla="*/ 715136 h 715136"/>
              <a:gd name="connsiteX22" fmla="*/ 1200150 w 5307838"/>
              <a:gd name="connsiteY22" fmla="*/ 715136 h 715136"/>
              <a:gd name="connsiteX23" fmla="*/ 497713 w 5307838"/>
              <a:gd name="connsiteY23" fmla="*/ 715136 h 715136"/>
              <a:gd name="connsiteX24" fmla="*/ 497713 w 5307838"/>
              <a:gd name="connsiteY24" fmla="*/ 715136 h 715136"/>
              <a:gd name="connsiteX25" fmla="*/ 378586 w 5307838"/>
              <a:gd name="connsiteY25" fmla="*/ 595883 h 715136"/>
              <a:gd name="connsiteX26" fmla="*/ 378586 w 5307838"/>
              <a:gd name="connsiteY26" fmla="*/ 595883 h 715136"/>
              <a:gd name="connsiteX27" fmla="*/ 378586 w 5307838"/>
              <a:gd name="connsiteY27" fmla="*/ 595883 h 715136"/>
              <a:gd name="connsiteX28" fmla="*/ 378586 w 5307838"/>
              <a:gd name="connsiteY28" fmla="*/ 297941 h 715136"/>
              <a:gd name="connsiteX29" fmla="*/ 0 w 5307838"/>
              <a:gd name="connsiteY29" fmla="*/ 51053 h 715136"/>
              <a:gd name="connsiteX30" fmla="*/ 378586 w 5307838"/>
              <a:gd name="connsiteY30" fmla="*/ 119252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07838" h="715136">
                <a:moveTo>
                  <a:pt x="378586" y="119252"/>
                </a:moveTo>
                <a:cubicBezTo>
                  <a:pt x="378586" y="53339"/>
                  <a:pt x="431926" y="0"/>
                  <a:pt x="497713" y="0"/>
                </a:cubicBezTo>
                <a:cubicBezTo>
                  <a:pt x="497713" y="0"/>
                  <a:pt x="497713" y="0"/>
                  <a:pt x="497713" y="0"/>
                </a:cubicBezTo>
                <a:lnTo>
                  <a:pt x="497713" y="0"/>
                </a:lnTo>
                <a:lnTo>
                  <a:pt x="1200150" y="0"/>
                </a:lnTo>
                <a:lnTo>
                  <a:pt x="1200150" y="0"/>
                </a:lnTo>
                <a:lnTo>
                  <a:pt x="2432430" y="0"/>
                </a:lnTo>
                <a:lnTo>
                  <a:pt x="5188584" y="0"/>
                </a:lnTo>
                <a:lnTo>
                  <a:pt x="5188584" y="0"/>
                </a:lnTo>
                <a:cubicBezTo>
                  <a:pt x="5254370" y="0"/>
                  <a:pt x="5307838" y="53339"/>
                  <a:pt x="5307838" y="119252"/>
                </a:cubicBezTo>
                <a:cubicBezTo>
                  <a:pt x="5307838" y="119252"/>
                  <a:pt x="5307838" y="119252"/>
                  <a:pt x="5307838" y="119252"/>
                </a:cubicBezTo>
                <a:lnTo>
                  <a:pt x="5307838" y="119252"/>
                </a:lnTo>
                <a:lnTo>
                  <a:pt x="5307838" y="119252"/>
                </a:lnTo>
                <a:lnTo>
                  <a:pt x="5307838" y="119252"/>
                </a:lnTo>
                <a:lnTo>
                  <a:pt x="5307838" y="297941"/>
                </a:lnTo>
                <a:lnTo>
                  <a:pt x="5307838" y="595883"/>
                </a:lnTo>
                <a:lnTo>
                  <a:pt x="5307838" y="595883"/>
                </a:lnTo>
                <a:cubicBezTo>
                  <a:pt x="5307838" y="661797"/>
                  <a:pt x="5254370" y="715136"/>
                  <a:pt x="5188584" y="715136"/>
                </a:cubicBezTo>
                <a:cubicBezTo>
                  <a:pt x="5188584" y="715136"/>
                  <a:pt x="5188584" y="715136"/>
                  <a:pt x="5188584" y="715136"/>
                </a:cubicBezTo>
                <a:lnTo>
                  <a:pt x="5188584" y="715136"/>
                </a:lnTo>
                <a:lnTo>
                  <a:pt x="2432430" y="715136"/>
                </a:lnTo>
                <a:lnTo>
                  <a:pt x="1200150" y="715136"/>
                </a:lnTo>
                <a:lnTo>
                  <a:pt x="1200150" y="715136"/>
                </a:lnTo>
                <a:lnTo>
                  <a:pt x="497713" y="715136"/>
                </a:lnTo>
                <a:lnTo>
                  <a:pt x="497713" y="715136"/>
                </a:lnTo>
                <a:cubicBezTo>
                  <a:pt x="431926" y="715136"/>
                  <a:pt x="378586" y="661797"/>
                  <a:pt x="378586" y="595883"/>
                </a:cubicBezTo>
                <a:cubicBezTo>
                  <a:pt x="378586" y="595883"/>
                  <a:pt x="378586" y="595883"/>
                  <a:pt x="378586" y="595883"/>
                </a:cubicBezTo>
                <a:lnTo>
                  <a:pt x="378586" y="595883"/>
                </a:lnTo>
                <a:lnTo>
                  <a:pt x="378586" y="297941"/>
                </a:lnTo>
                <a:lnTo>
                  <a:pt x="0" y="51053"/>
                </a:lnTo>
                <a:lnTo>
                  <a:pt x="378586" y="11925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58188" y="1278763"/>
            <a:ext cx="5320538" cy="727836"/>
          </a:xfrm>
          <a:custGeom>
            <a:avLst/>
            <a:gdLst>
              <a:gd name="connsiteX0" fmla="*/ 384936 w 5320538"/>
              <a:gd name="connsiteY0" fmla="*/ 125602 h 727836"/>
              <a:gd name="connsiteX1" fmla="*/ 504063 w 5320538"/>
              <a:gd name="connsiteY1" fmla="*/ 6350 h 727836"/>
              <a:gd name="connsiteX2" fmla="*/ 504063 w 5320538"/>
              <a:gd name="connsiteY2" fmla="*/ 6350 h 727836"/>
              <a:gd name="connsiteX3" fmla="*/ 504063 w 5320538"/>
              <a:gd name="connsiteY3" fmla="*/ 6350 h 727836"/>
              <a:gd name="connsiteX4" fmla="*/ 1206500 w 5320538"/>
              <a:gd name="connsiteY4" fmla="*/ 6350 h 727836"/>
              <a:gd name="connsiteX5" fmla="*/ 1206500 w 5320538"/>
              <a:gd name="connsiteY5" fmla="*/ 6350 h 727836"/>
              <a:gd name="connsiteX6" fmla="*/ 2438780 w 5320538"/>
              <a:gd name="connsiteY6" fmla="*/ 6350 h 727836"/>
              <a:gd name="connsiteX7" fmla="*/ 5194934 w 5320538"/>
              <a:gd name="connsiteY7" fmla="*/ 6350 h 727836"/>
              <a:gd name="connsiteX8" fmla="*/ 5194934 w 5320538"/>
              <a:gd name="connsiteY8" fmla="*/ 6350 h 727836"/>
              <a:gd name="connsiteX9" fmla="*/ 5314188 w 5320538"/>
              <a:gd name="connsiteY9" fmla="*/ 125602 h 727836"/>
              <a:gd name="connsiteX10" fmla="*/ 5314188 w 5320538"/>
              <a:gd name="connsiteY10" fmla="*/ 125602 h 727836"/>
              <a:gd name="connsiteX11" fmla="*/ 5314188 w 5320538"/>
              <a:gd name="connsiteY11" fmla="*/ 125602 h 727836"/>
              <a:gd name="connsiteX12" fmla="*/ 5314188 w 5320538"/>
              <a:gd name="connsiteY12" fmla="*/ 125602 h 727836"/>
              <a:gd name="connsiteX13" fmla="*/ 5314188 w 5320538"/>
              <a:gd name="connsiteY13" fmla="*/ 125602 h 727836"/>
              <a:gd name="connsiteX14" fmla="*/ 5314188 w 5320538"/>
              <a:gd name="connsiteY14" fmla="*/ 304291 h 727836"/>
              <a:gd name="connsiteX15" fmla="*/ 5314188 w 5320538"/>
              <a:gd name="connsiteY15" fmla="*/ 602233 h 727836"/>
              <a:gd name="connsiteX16" fmla="*/ 5314188 w 5320538"/>
              <a:gd name="connsiteY16" fmla="*/ 602233 h 727836"/>
              <a:gd name="connsiteX17" fmla="*/ 5194934 w 5320538"/>
              <a:gd name="connsiteY17" fmla="*/ 721486 h 727836"/>
              <a:gd name="connsiteX18" fmla="*/ 5194934 w 5320538"/>
              <a:gd name="connsiteY18" fmla="*/ 721486 h 727836"/>
              <a:gd name="connsiteX19" fmla="*/ 5194934 w 5320538"/>
              <a:gd name="connsiteY19" fmla="*/ 721486 h 727836"/>
              <a:gd name="connsiteX20" fmla="*/ 2438780 w 5320538"/>
              <a:gd name="connsiteY20" fmla="*/ 721486 h 727836"/>
              <a:gd name="connsiteX21" fmla="*/ 1206500 w 5320538"/>
              <a:gd name="connsiteY21" fmla="*/ 721486 h 727836"/>
              <a:gd name="connsiteX22" fmla="*/ 1206500 w 5320538"/>
              <a:gd name="connsiteY22" fmla="*/ 721486 h 727836"/>
              <a:gd name="connsiteX23" fmla="*/ 504063 w 5320538"/>
              <a:gd name="connsiteY23" fmla="*/ 721486 h 727836"/>
              <a:gd name="connsiteX24" fmla="*/ 504063 w 5320538"/>
              <a:gd name="connsiteY24" fmla="*/ 721486 h 727836"/>
              <a:gd name="connsiteX25" fmla="*/ 384936 w 5320538"/>
              <a:gd name="connsiteY25" fmla="*/ 602233 h 727836"/>
              <a:gd name="connsiteX26" fmla="*/ 384936 w 5320538"/>
              <a:gd name="connsiteY26" fmla="*/ 602233 h 727836"/>
              <a:gd name="connsiteX27" fmla="*/ 384936 w 5320538"/>
              <a:gd name="connsiteY27" fmla="*/ 602233 h 727836"/>
              <a:gd name="connsiteX28" fmla="*/ 384936 w 5320538"/>
              <a:gd name="connsiteY28" fmla="*/ 304291 h 727836"/>
              <a:gd name="connsiteX29" fmla="*/ 6350 w 5320538"/>
              <a:gd name="connsiteY29" fmla="*/ 57403 h 727836"/>
              <a:gd name="connsiteX30" fmla="*/ 384936 w 5320538"/>
              <a:gd name="connsiteY30" fmla="*/ 125602 h 7278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320538" h="727836">
                <a:moveTo>
                  <a:pt x="384936" y="125602"/>
                </a:moveTo>
                <a:cubicBezTo>
                  <a:pt x="384936" y="59689"/>
                  <a:pt x="438276" y="6350"/>
                  <a:pt x="504063" y="6350"/>
                </a:cubicBezTo>
                <a:cubicBezTo>
                  <a:pt x="504063" y="6350"/>
                  <a:pt x="504063" y="6350"/>
                  <a:pt x="504063" y="6350"/>
                </a:cubicBezTo>
                <a:lnTo>
                  <a:pt x="504063" y="6350"/>
                </a:lnTo>
                <a:lnTo>
                  <a:pt x="1206500" y="6350"/>
                </a:lnTo>
                <a:lnTo>
                  <a:pt x="1206500" y="6350"/>
                </a:lnTo>
                <a:lnTo>
                  <a:pt x="2438780" y="6350"/>
                </a:lnTo>
                <a:lnTo>
                  <a:pt x="5194934" y="6350"/>
                </a:lnTo>
                <a:lnTo>
                  <a:pt x="5194934" y="6350"/>
                </a:lnTo>
                <a:cubicBezTo>
                  <a:pt x="5260720" y="6350"/>
                  <a:pt x="5314188" y="59689"/>
                  <a:pt x="5314188" y="125602"/>
                </a:cubicBezTo>
                <a:cubicBezTo>
                  <a:pt x="5314188" y="125602"/>
                  <a:pt x="5314188" y="125602"/>
                  <a:pt x="5314188" y="125602"/>
                </a:cubicBezTo>
                <a:lnTo>
                  <a:pt x="5314188" y="125602"/>
                </a:lnTo>
                <a:lnTo>
                  <a:pt x="5314188" y="125602"/>
                </a:lnTo>
                <a:lnTo>
                  <a:pt x="5314188" y="125602"/>
                </a:lnTo>
                <a:lnTo>
                  <a:pt x="5314188" y="304291"/>
                </a:lnTo>
                <a:lnTo>
                  <a:pt x="5314188" y="602233"/>
                </a:lnTo>
                <a:lnTo>
                  <a:pt x="5314188" y="602233"/>
                </a:lnTo>
                <a:cubicBezTo>
                  <a:pt x="5314188" y="668147"/>
                  <a:pt x="5260720" y="721486"/>
                  <a:pt x="5194934" y="721486"/>
                </a:cubicBezTo>
                <a:cubicBezTo>
                  <a:pt x="5194934" y="721486"/>
                  <a:pt x="5194934" y="721486"/>
                  <a:pt x="5194934" y="721486"/>
                </a:cubicBezTo>
                <a:lnTo>
                  <a:pt x="5194934" y="721486"/>
                </a:lnTo>
                <a:lnTo>
                  <a:pt x="2438780" y="721486"/>
                </a:lnTo>
                <a:lnTo>
                  <a:pt x="1206500" y="721486"/>
                </a:lnTo>
                <a:lnTo>
                  <a:pt x="1206500" y="721486"/>
                </a:lnTo>
                <a:lnTo>
                  <a:pt x="504063" y="721486"/>
                </a:lnTo>
                <a:lnTo>
                  <a:pt x="504063" y="721486"/>
                </a:lnTo>
                <a:cubicBezTo>
                  <a:pt x="438276" y="721486"/>
                  <a:pt x="384936" y="668147"/>
                  <a:pt x="384936" y="602233"/>
                </a:cubicBezTo>
                <a:cubicBezTo>
                  <a:pt x="384936" y="602233"/>
                  <a:pt x="384936" y="602233"/>
                  <a:pt x="384936" y="602233"/>
                </a:cubicBezTo>
                <a:lnTo>
                  <a:pt x="384936" y="602233"/>
                </a:lnTo>
                <a:lnTo>
                  <a:pt x="384936" y="304291"/>
                </a:lnTo>
                <a:lnTo>
                  <a:pt x="6350" y="57403"/>
                </a:lnTo>
                <a:lnTo>
                  <a:pt x="384936" y="12560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857375" y="5194427"/>
            <a:ext cx="6358001" cy="369315"/>
          </a:xfrm>
          <a:custGeom>
            <a:avLst/>
            <a:gdLst>
              <a:gd name="connsiteX0" fmla="*/ 0 w 6358001"/>
              <a:gd name="connsiteY0" fmla="*/ 0 h 369315"/>
              <a:gd name="connsiteX1" fmla="*/ 0 w 6358001"/>
              <a:gd name="connsiteY1" fmla="*/ 0 h 369315"/>
              <a:gd name="connsiteX2" fmla="*/ 6358001 w 6358001"/>
              <a:gd name="connsiteY2" fmla="*/ 0 h 369315"/>
              <a:gd name="connsiteX3" fmla="*/ 6358001 w 6358001"/>
              <a:gd name="connsiteY3" fmla="*/ 0 h 369315"/>
              <a:gd name="connsiteX4" fmla="*/ 6358001 w 6358001"/>
              <a:gd name="connsiteY4" fmla="*/ 369315 h 369315"/>
              <a:gd name="connsiteX5" fmla="*/ 6358001 w 6358001"/>
              <a:gd name="connsiteY5" fmla="*/ 369315 h 369315"/>
              <a:gd name="connsiteX6" fmla="*/ 0 w 6358001"/>
              <a:gd name="connsiteY6" fmla="*/ 369315 h 369315"/>
              <a:gd name="connsiteX7" fmla="*/ 0 w 6358001"/>
              <a:gd name="connsiteY7" fmla="*/ 369315 h 369315"/>
              <a:gd name="connsiteX8" fmla="*/ 0 w 6358001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358001" h="369315">
                <a:moveTo>
                  <a:pt x="0" y="0"/>
                </a:moveTo>
                <a:lnTo>
                  <a:pt x="0" y="0"/>
                </a:lnTo>
                <a:lnTo>
                  <a:pt x="6358001" y="0"/>
                </a:lnTo>
                <a:lnTo>
                  <a:pt x="6358001" y="0"/>
                </a:lnTo>
                <a:lnTo>
                  <a:pt x="6358001" y="369315"/>
                </a:lnTo>
                <a:lnTo>
                  <a:pt x="6358001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831975" y="5169027"/>
            <a:ext cx="6408801" cy="420115"/>
          </a:xfrm>
          <a:custGeom>
            <a:avLst/>
            <a:gdLst>
              <a:gd name="connsiteX0" fmla="*/ 25400 w 6408801"/>
              <a:gd name="connsiteY0" fmla="*/ 25400 h 420115"/>
              <a:gd name="connsiteX1" fmla="*/ 25400 w 6408801"/>
              <a:gd name="connsiteY1" fmla="*/ 25400 h 420115"/>
              <a:gd name="connsiteX2" fmla="*/ 6383401 w 6408801"/>
              <a:gd name="connsiteY2" fmla="*/ 25400 h 420115"/>
              <a:gd name="connsiteX3" fmla="*/ 6383401 w 6408801"/>
              <a:gd name="connsiteY3" fmla="*/ 25400 h 420115"/>
              <a:gd name="connsiteX4" fmla="*/ 6383401 w 6408801"/>
              <a:gd name="connsiteY4" fmla="*/ 394715 h 420115"/>
              <a:gd name="connsiteX5" fmla="*/ 6383401 w 6408801"/>
              <a:gd name="connsiteY5" fmla="*/ 394715 h 420115"/>
              <a:gd name="connsiteX6" fmla="*/ 25400 w 6408801"/>
              <a:gd name="connsiteY6" fmla="*/ 394715 h 420115"/>
              <a:gd name="connsiteX7" fmla="*/ 25400 w 6408801"/>
              <a:gd name="connsiteY7" fmla="*/ 394715 h 420115"/>
              <a:gd name="connsiteX8" fmla="*/ 25400 w 6408801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6408801" h="420115">
                <a:moveTo>
                  <a:pt x="25400" y="25400"/>
                </a:moveTo>
                <a:lnTo>
                  <a:pt x="25400" y="25400"/>
                </a:lnTo>
                <a:lnTo>
                  <a:pt x="6383401" y="25400"/>
                </a:lnTo>
                <a:lnTo>
                  <a:pt x="6383401" y="25400"/>
                </a:lnTo>
                <a:lnTo>
                  <a:pt x="6383401" y="394715"/>
                </a:lnTo>
                <a:lnTo>
                  <a:pt x="6383401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571875" y="4500626"/>
            <a:ext cx="2286000" cy="681481"/>
          </a:xfrm>
          <a:custGeom>
            <a:avLst/>
            <a:gdLst>
              <a:gd name="connsiteX0" fmla="*/ 0 w 2286000"/>
              <a:gd name="connsiteY0" fmla="*/ 68071 h 681481"/>
              <a:gd name="connsiteX1" fmla="*/ 68071 w 2286000"/>
              <a:gd name="connsiteY1" fmla="*/ 0 h 681481"/>
              <a:gd name="connsiteX2" fmla="*/ 68071 w 2286000"/>
              <a:gd name="connsiteY2" fmla="*/ 0 h 681481"/>
              <a:gd name="connsiteX3" fmla="*/ 68071 w 2286000"/>
              <a:gd name="connsiteY3" fmla="*/ 0 h 681481"/>
              <a:gd name="connsiteX4" fmla="*/ 381000 w 2286000"/>
              <a:gd name="connsiteY4" fmla="*/ 0 h 681481"/>
              <a:gd name="connsiteX5" fmla="*/ 381000 w 2286000"/>
              <a:gd name="connsiteY5" fmla="*/ 0 h 681481"/>
              <a:gd name="connsiteX6" fmla="*/ 952500 w 2286000"/>
              <a:gd name="connsiteY6" fmla="*/ 0 h 681481"/>
              <a:gd name="connsiteX7" fmla="*/ 2217928 w 2286000"/>
              <a:gd name="connsiteY7" fmla="*/ 0 h 681481"/>
              <a:gd name="connsiteX8" fmla="*/ 2217928 w 2286000"/>
              <a:gd name="connsiteY8" fmla="*/ 0 h 681481"/>
              <a:gd name="connsiteX9" fmla="*/ 2286000 w 2286000"/>
              <a:gd name="connsiteY9" fmla="*/ 68071 h 681481"/>
              <a:gd name="connsiteX10" fmla="*/ 2286000 w 2286000"/>
              <a:gd name="connsiteY10" fmla="*/ 68071 h 681481"/>
              <a:gd name="connsiteX11" fmla="*/ 2286000 w 2286000"/>
              <a:gd name="connsiteY11" fmla="*/ 68071 h 681481"/>
              <a:gd name="connsiteX12" fmla="*/ 2286000 w 2286000"/>
              <a:gd name="connsiteY12" fmla="*/ 238252 h 681481"/>
              <a:gd name="connsiteX13" fmla="*/ 2286000 w 2286000"/>
              <a:gd name="connsiteY13" fmla="*/ 238252 h 681481"/>
              <a:gd name="connsiteX14" fmla="*/ 2286000 w 2286000"/>
              <a:gd name="connsiteY14" fmla="*/ 340486 h 681481"/>
              <a:gd name="connsiteX15" fmla="*/ 2286000 w 2286000"/>
              <a:gd name="connsiteY15" fmla="*/ 340486 h 681481"/>
              <a:gd name="connsiteX16" fmla="*/ 2286000 w 2286000"/>
              <a:gd name="connsiteY16" fmla="*/ 340486 h 681481"/>
              <a:gd name="connsiteX17" fmla="*/ 2217928 w 2286000"/>
              <a:gd name="connsiteY17" fmla="*/ 408558 h 681481"/>
              <a:gd name="connsiteX18" fmla="*/ 2217928 w 2286000"/>
              <a:gd name="connsiteY18" fmla="*/ 408558 h 681481"/>
              <a:gd name="connsiteX19" fmla="*/ 2217928 w 2286000"/>
              <a:gd name="connsiteY19" fmla="*/ 408558 h 681481"/>
              <a:gd name="connsiteX20" fmla="*/ 952500 w 2286000"/>
              <a:gd name="connsiteY20" fmla="*/ 408558 h 681481"/>
              <a:gd name="connsiteX21" fmla="*/ 338709 w 2286000"/>
              <a:gd name="connsiteY21" fmla="*/ 681482 h 681481"/>
              <a:gd name="connsiteX22" fmla="*/ 381000 w 2286000"/>
              <a:gd name="connsiteY22" fmla="*/ 408558 h 681481"/>
              <a:gd name="connsiteX23" fmla="*/ 68071 w 2286000"/>
              <a:gd name="connsiteY23" fmla="*/ 408558 h 681481"/>
              <a:gd name="connsiteX24" fmla="*/ 68071 w 2286000"/>
              <a:gd name="connsiteY24" fmla="*/ 408558 h 681481"/>
              <a:gd name="connsiteX25" fmla="*/ 0 w 2286000"/>
              <a:gd name="connsiteY25" fmla="*/ 340486 h 681481"/>
              <a:gd name="connsiteX26" fmla="*/ 0 w 2286000"/>
              <a:gd name="connsiteY26" fmla="*/ 340486 h 681481"/>
              <a:gd name="connsiteX27" fmla="*/ 0 w 2286000"/>
              <a:gd name="connsiteY27" fmla="*/ 340486 h 681481"/>
              <a:gd name="connsiteX28" fmla="*/ 0 w 2286000"/>
              <a:gd name="connsiteY28" fmla="*/ 340486 h 681481"/>
              <a:gd name="connsiteX29" fmla="*/ 0 w 2286000"/>
              <a:gd name="connsiteY29" fmla="*/ 238252 h 681481"/>
              <a:gd name="connsiteX30" fmla="*/ 0 w 2286000"/>
              <a:gd name="connsiteY30" fmla="*/ 238252 h 681481"/>
              <a:gd name="connsiteX31" fmla="*/ 0 w 2286000"/>
              <a:gd name="connsiteY31" fmla="*/ 68071 h 6814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86000" h="681481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381000" y="0"/>
                </a:lnTo>
                <a:lnTo>
                  <a:pt x="381000" y="0"/>
                </a:lnTo>
                <a:lnTo>
                  <a:pt x="952500" y="0"/>
                </a:lnTo>
                <a:lnTo>
                  <a:pt x="2217928" y="0"/>
                </a:lnTo>
                <a:lnTo>
                  <a:pt x="2217928" y="0"/>
                </a:lnTo>
                <a:cubicBezTo>
                  <a:pt x="2255520" y="0"/>
                  <a:pt x="2286000" y="30479"/>
                  <a:pt x="2286000" y="68071"/>
                </a:cubicBezTo>
                <a:cubicBezTo>
                  <a:pt x="2286000" y="68071"/>
                  <a:pt x="2286000" y="68071"/>
                  <a:pt x="2286000" y="68071"/>
                </a:cubicBezTo>
                <a:lnTo>
                  <a:pt x="2286000" y="68071"/>
                </a:lnTo>
                <a:lnTo>
                  <a:pt x="2286000" y="238252"/>
                </a:lnTo>
                <a:lnTo>
                  <a:pt x="2286000" y="238252"/>
                </a:lnTo>
                <a:lnTo>
                  <a:pt x="2286000" y="340486"/>
                </a:lnTo>
                <a:lnTo>
                  <a:pt x="2286000" y="340486"/>
                </a:lnTo>
                <a:lnTo>
                  <a:pt x="2286000" y="340486"/>
                </a:lnTo>
                <a:cubicBezTo>
                  <a:pt x="2286000" y="378078"/>
                  <a:pt x="2255520" y="408558"/>
                  <a:pt x="2217928" y="408558"/>
                </a:cubicBezTo>
                <a:cubicBezTo>
                  <a:pt x="2217928" y="408558"/>
                  <a:pt x="2217928" y="408558"/>
                  <a:pt x="2217928" y="408558"/>
                </a:cubicBezTo>
                <a:lnTo>
                  <a:pt x="2217928" y="408558"/>
                </a:lnTo>
                <a:lnTo>
                  <a:pt x="952500" y="408558"/>
                </a:lnTo>
                <a:lnTo>
                  <a:pt x="338709" y="681482"/>
                </a:lnTo>
                <a:lnTo>
                  <a:pt x="381000" y="408558"/>
                </a:lnTo>
                <a:lnTo>
                  <a:pt x="68071" y="408558"/>
                </a:lnTo>
                <a:lnTo>
                  <a:pt x="68071" y="408558"/>
                </a:lnTo>
                <a:cubicBezTo>
                  <a:pt x="30479" y="408558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252"/>
                </a:lnTo>
                <a:lnTo>
                  <a:pt x="0" y="238252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565525" y="4494276"/>
            <a:ext cx="2298700" cy="694181"/>
          </a:xfrm>
          <a:custGeom>
            <a:avLst/>
            <a:gdLst>
              <a:gd name="connsiteX0" fmla="*/ 6350 w 2298700"/>
              <a:gd name="connsiteY0" fmla="*/ 74421 h 694181"/>
              <a:gd name="connsiteX1" fmla="*/ 74421 w 2298700"/>
              <a:gd name="connsiteY1" fmla="*/ 6350 h 694181"/>
              <a:gd name="connsiteX2" fmla="*/ 74421 w 2298700"/>
              <a:gd name="connsiteY2" fmla="*/ 6350 h 694181"/>
              <a:gd name="connsiteX3" fmla="*/ 74421 w 2298700"/>
              <a:gd name="connsiteY3" fmla="*/ 6350 h 694181"/>
              <a:gd name="connsiteX4" fmla="*/ 387350 w 2298700"/>
              <a:gd name="connsiteY4" fmla="*/ 6350 h 694181"/>
              <a:gd name="connsiteX5" fmla="*/ 387350 w 2298700"/>
              <a:gd name="connsiteY5" fmla="*/ 6350 h 694181"/>
              <a:gd name="connsiteX6" fmla="*/ 958850 w 2298700"/>
              <a:gd name="connsiteY6" fmla="*/ 6350 h 694181"/>
              <a:gd name="connsiteX7" fmla="*/ 2224278 w 2298700"/>
              <a:gd name="connsiteY7" fmla="*/ 6350 h 694181"/>
              <a:gd name="connsiteX8" fmla="*/ 2224278 w 2298700"/>
              <a:gd name="connsiteY8" fmla="*/ 6350 h 694181"/>
              <a:gd name="connsiteX9" fmla="*/ 2292350 w 2298700"/>
              <a:gd name="connsiteY9" fmla="*/ 74421 h 694181"/>
              <a:gd name="connsiteX10" fmla="*/ 2292350 w 2298700"/>
              <a:gd name="connsiteY10" fmla="*/ 74421 h 694181"/>
              <a:gd name="connsiteX11" fmla="*/ 2292350 w 2298700"/>
              <a:gd name="connsiteY11" fmla="*/ 74421 h 694181"/>
              <a:gd name="connsiteX12" fmla="*/ 2292350 w 2298700"/>
              <a:gd name="connsiteY12" fmla="*/ 244602 h 694181"/>
              <a:gd name="connsiteX13" fmla="*/ 2292350 w 2298700"/>
              <a:gd name="connsiteY13" fmla="*/ 244602 h 694181"/>
              <a:gd name="connsiteX14" fmla="*/ 2292350 w 2298700"/>
              <a:gd name="connsiteY14" fmla="*/ 346836 h 694181"/>
              <a:gd name="connsiteX15" fmla="*/ 2292350 w 2298700"/>
              <a:gd name="connsiteY15" fmla="*/ 346836 h 694181"/>
              <a:gd name="connsiteX16" fmla="*/ 2292350 w 2298700"/>
              <a:gd name="connsiteY16" fmla="*/ 346836 h 694181"/>
              <a:gd name="connsiteX17" fmla="*/ 2224278 w 2298700"/>
              <a:gd name="connsiteY17" fmla="*/ 414908 h 694181"/>
              <a:gd name="connsiteX18" fmla="*/ 2224278 w 2298700"/>
              <a:gd name="connsiteY18" fmla="*/ 414908 h 694181"/>
              <a:gd name="connsiteX19" fmla="*/ 2224278 w 2298700"/>
              <a:gd name="connsiteY19" fmla="*/ 414908 h 694181"/>
              <a:gd name="connsiteX20" fmla="*/ 958850 w 2298700"/>
              <a:gd name="connsiteY20" fmla="*/ 414908 h 694181"/>
              <a:gd name="connsiteX21" fmla="*/ 345059 w 2298700"/>
              <a:gd name="connsiteY21" fmla="*/ 687832 h 694181"/>
              <a:gd name="connsiteX22" fmla="*/ 387350 w 2298700"/>
              <a:gd name="connsiteY22" fmla="*/ 414908 h 694181"/>
              <a:gd name="connsiteX23" fmla="*/ 74421 w 2298700"/>
              <a:gd name="connsiteY23" fmla="*/ 414908 h 694181"/>
              <a:gd name="connsiteX24" fmla="*/ 74421 w 2298700"/>
              <a:gd name="connsiteY24" fmla="*/ 414908 h 694181"/>
              <a:gd name="connsiteX25" fmla="*/ 6350 w 2298700"/>
              <a:gd name="connsiteY25" fmla="*/ 346836 h 694181"/>
              <a:gd name="connsiteX26" fmla="*/ 6350 w 2298700"/>
              <a:gd name="connsiteY26" fmla="*/ 346836 h 694181"/>
              <a:gd name="connsiteX27" fmla="*/ 6350 w 2298700"/>
              <a:gd name="connsiteY27" fmla="*/ 346836 h 694181"/>
              <a:gd name="connsiteX28" fmla="*/ 6350 w 2298700"/>
              <a:gd name="connsiteY28" fmla="*/ 346836 h 694181"/>
              <a:gd name="connsiteX29" fmla="*/ 6350 w 2298700"/>
              <a:gd name="connsiteY29" fmla="*/ 244602 h 694181"/>
              <a:gd name="connsiteX30" fmla="*/ 6350 w 2298700"/>
              <a:gd name="connsiteY30" fmla="*/ 244602 h 694181"/>
              <a:gd name="connsiteX31" fmla="*/ 6350 w 2298700"/>
              <a:gd name="connsiteY31" fmla="*/ 74421 h 69418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2298700" h="694181">
                <a:moveTo>
                  <a:pt x="6350" y="74421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387350" y="6350"/>
                </a:lnTo>
                <a:lnTo>
                  <a:pt x="387350" y="6350"/>
                </a:lnTo>
                <a:lnTo>
                  <a:pt x="958850" y="6350"/>
                </a:lnTo>
                <a:lnTo>
                  <a:pt x="2224278" y="6350"/>
                </a:lnTo>
                <a:lnTo>
                  <a:pt x="2224278" y="6350"/>
                </a:lnTo>
                <a:cubicBezTo>
                  <a:pt x="2261870" y="6350"/>
                  <a:pt x="2292350" y="36829"/>
                  <a:pt x="2292350" y="74421"/>
                </a:cubicBezTo>
                <a:cubicBezTo>
                  <a:pt x="2292350" y="74421"/>
                  <a:pt x="2292350" y="74421"/>
                  <a:pt x="2292350" y="74421"/>
                </a:cubicBezTo>
                <a:lnTo>
                  <a:pt x="2292350" y="74421"/>
                </a:lnTo>
                <a:lnTo>
                  <a:pt x="2292350" y="244602"/>
                </a:lnTo>
                <a:lnTo>
                  <a:pt x="2292350" y="244602"/>
                </a:lnTo>
                <a:lnTo>
                  <a:pt x="2292350" y="346836"/>
                </a:lnTo>
                <a:lnTo>
                  <a:pt x="2292350" y="346836"/>
                </a:lnTo>
                <a:lnTo>
                  <a:pt x="2292350" y="346836"/>
                </a:lnTo>
                <a:cubicBezTo>
                  <a:pt x="2292350" y="384428"/>
                  <a:pt x="2261870" y="414908"/>
                  <a:pt x="2224278" y="414908"/>
                </a:cubicBezTo>
                <a:cubicBezTo>
                  <a:pt x="2224278" y="414908"/>
                  <a:pt x="2224278" y="414908"/>
                  <a:pt x="2224278" y="414908"/>
                </a:cubicBezTo>
                <a:lnTo>
                  <a:pt x="2224278" y="414908"/>
                </a:lnTo>
                <a:lnTo>
                  <a:pt x="958850" y="414908"/>
                </a:lnTo>
                <a:lnTo>
                  <a:pt x="345059" y="687832"/>
                </a:lnTo>
                <a:lnTo>
                  <a:pt x="387350" y="414908"/>
                </a:lnTo>
                <a:lnTo>
                  <a:pt x="74421" y="414908"/>
                </a:lnTo>
                <a:lnTo>
                  <a:pt x="74421" y="414908"/>
                </a:lnTo>
                <a:cubicBezTo>
                  <a:pt x="36829" y="414908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602"/>
                </a:lnTo>
                <a:lnTo>
                  <a:pt x="6350" y="244602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559175" y="5202237"/>
            <a:ext cx="811212" cy="382587"/>
          </a:xfrm>
          <a:custGeom>
            <a:avLst/>
            <a:gdLst>
              <a:gd name="connsiteX0" fmla="*/ 12700 w 811212"/>
              <a:gd name="connsiteY0" fmla="*/ 369887 h 382587"/>
              <a:gd name="connsiteX1" fmla="*/ 798512 w 811212"/>
              <a:gd name="connsiteY1" fmla="*/ 369887 h 382587"/>
              <a:gd name="connsiteX2" fmla="*/ 798512 w 811212"/>
              <a:gd name="connsiteY2" fmla="*/ 12700 h 382587"/>
              <a:gd name="connsiteX3" fmla="*/ 12700 w 811212"/>
              <a:gd name="connsiteY3" fmla="*/ 12700 h 382587"/>
              <a:gd name="connsiteX4" fmla="*/ 12700 w 811212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12" h="382587">
                <a:moveTo>
                  <a:pt x="12700" y="369887"/>
                </a:moveTo>
                <a:lnTo>
                  <a:pt x="798512" y="369887"/>
                </a:lnTo>
                <a:lnTo>
                  <a:pt x="798512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916551" y="5202237"/>
            <a:ext cx="1525651" cy="382587"/>
          </a:xfrm>
          <a:custGeom>
            <a:avLst/>
            <a:gdLst>
              <a:gd name="connsiteX0" fmla="*/ 12700 w 1525651"/>
              <a:gd name="connsiteY0" fmla="*/ 369887 h 382587"/>
              <a:gd name="connsiteX1" fmla="*/ 1512951 w 1525651"/>
              <a:gd name="connsiteY1" fmla="*/ 369887 h 382587"/>
              <a:gd name="connsiteX2" fmla="*/ 1512951 w 1525651"/>
              <a:gd name="connsiteY2" fmla="*/ 12700 h 382587"/>
              <a:gd name="connsiteX3" fmla="*/ 12700 w 1525651"/>
              <a:gd name="connsiteY3" fmla="*/ 12700 h 382587"/>
              <a:gd name="connsiteX4" fmla="*/ 12700 w 1525651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5651" h="382587">
                <a:moveTo>
                  <a:pt x="12700" y="369887"/>
                </a:moveTo>
                <a:lnTo>
                  <a:pt x="1512951" y="369887"/>
                </a:lnTo>
                <a:lnTo>
                  <a:pt x="1512951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72251" y="4500626"/>
            <a:ext cx="1857375" cy="695070"/>
          </a:xfrm>
          <a:custGeom>
            <a:avLst/>
            <a:gdLst>
              <a:gd name="connsiteX0" fmla="*/ 0 w 1857375"/>
              <a:gd name="connsiteY0" fmla="*/ 68071 h 695070"/>
              <a:gd name="connsiteX1" fmla="*/ 68071 w 1857375"/>
              <a:gd name="connsiteY1" fmla="*/ 0 h 695070"/>
              <a:gd name="connsiteX2" fmla="*/ 68071 w 1857375"/>
              <a:gd name="connsiteY2" fmla="*/ 0 h 695070"/>
              <a:gd name="connsiteX3" fmla="*/ 68071 w 1857375"/>
              <a:gd name="connsiteY3" fmla="*/ 0 h 695070"/>
              <a:gd name="connsiteX4" fmla="*/ 309498 w 1857375"/>
              <a:gd name="connsiteY4" fmla="*/ 0 h 695070"/>
              <a:gd name="connsiteX5" fmla="*/ 309498 w 1857375"/>
              <a:gd name="connsiteY5" fmla="*/ 0 h 695070"/>
              <a:gd name="connsiteX6" fmla="*/ 773810 w 1857375"/>
              <a:gd name="connsiteY6" fmla="*/ 0 h 695070"/>
              <a:gd name="connsiteX7" fmla="*/ 1789176 w 1857375"/>
              <a:gd name="connsiteY7" fmla="*/ 0 h 695070"/>
              <a:gd name="connsiteX8" fmla="*/ 1789176 w 1857375"/>
              <a:gd name="connsiteY8" fmla="*/ 0 h 695070"/>
              <a:gd name="connsiteX9" fmla="*/ 1857375 w 1857375"/>
              <a:gd name="connsiteY9" fmla="*/ 68071 h 695070"/>
              <a:gd name="connsiteX10" fmla="*/ 1857375 w 1857375"/>
              <a:gd name="connsiteY10" fmla="*/ 68071 h 695070"/>
              <a:gd name="connsiteX11" fmla="*/ 1857375 w 1857375"/>
              <a:gd name="connsiteY11" fmla="*/ 68071 h 695070"/>
              <a:gd name="connsiteX12" fmla="*/ 1857375 w 1857375"/>
              <a:gd name="connsiteY12" fmla="*/ 238252 h 695070"/>
              <a:gd name="connsiteX13" fmla="*/ 1857375 w 1857375"/>
              <a:gd name="connsiteY13" fmla="*/ 238252 h 695070"/>
              <a:gd name="connsiteX14" fmla="*/ 1857375 w 1857375"/>
              <a:gd name="connsiteY14" fmla="*/ 340486 h 695070"/>
              <a:gd name="connsiteX15" fmla="*/ 1857375 w 1857375"/>
              <a:gd name="connsiteY15" fmla="*/ 340486 h 695070"/>
              <a:gd name="connsiteX16" fmla="*/ 1857375 w 1857375"/>
              <a:gd name="connsiteY16" fmla="*/ 340486 h 695070"/>
              <a:gd name="connsiteX17" fmla="*/ 1789176 w 1857375"/>
              <a:gd name="connsiteY17" fmla="*/ 408558 h 695070"/>
              <a:gd name="connsiteX18" fmla="*/ 1789176 w 1857375"/>
              <a:gd name="connsiteY18" fmla="*/ 408558 h 695070"/>
              <a:gd name="connsiteX19" fmla="*/ 1789176 w 1857375"/>
              <a:gd name="connsiteY19" fmla="*/ 408558 h 695070"/>
              <a:gd name="connsiteX20" fmla="*/ 773810 w 1857375"/>
              <a:gd name="connsiteY20" fmla="*/ 408558 h 695070"/>
              <a:gd name="connsiteX21" fmla="*/ 153161 w 1857375"/>
              <a:gd name="connsiteY21" fmla="*/ 695070 h 695070"/>
              <a:gd name="connsiteX22" fmla="*/ 309498 w 1857375"/>
              <a:gd name="connsiteY22" fmla="*/ 408558 h 695070"/>
              <a:gd name="connsiteX23" fmla="*/ 68071 w 1857375"/>
              <a:gd name="connsiteY23" fmla="*/ 408558 h 695070"/>
              <a:gd name="connsiteX24" fmla="*/ 68071 w 1857375"/>
              <a:gd name="connsiteY24" fmla="*/ 408558 h 695070"/>
              <a:gd name="connsiteX25" fmla="*/ 0 w 1857375"/>
              <a:gd name="connsiteY25" fmla="*/ 340486 h 695070"/>
              <a:gd name="connsiteX26" fmla="*/ 0 w 1857375"/>
              <a:gd name="connsiteY26" fmla="*/ 340486 h 695070"/>
              <a:gd name="connsiteX27" fmla="*/ 0 w 1857375"/>
              <a:gd name="connsiteY27" fmla="*/ 340486 h 695070"/>
              <a:gd name="connsiteX28" fmla="*/ 0 w 1857375"/>
              <a:gd name="connsiteY28" fmla="*/ 340486 h 695070"/>
              <a:gd name="connsiteX29" fmla="*/ 0 w 1857375"/>
              <a:gd name="connsiteY29" fmla="*/ 238252 h 695070"/>
              <a:gd name="connsiteX30" fmla="*/ 0 w 1857375"/>
              <a:gd name="connsiteY30" fmla="*/ 238252 h 695070"/>
              <a:gd name="connsiteX31" fmla="*/ 0 w 1857375"/>
              <a:gd name="connsiteY31" fmla="*/ 68071 h 695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57375" h="695070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309498" y="0"/>
                </a:lnTo>
                <a:lnTo>
                  <a:pt x="309498" y="0"/>
                </a:lnTo>
                <a:lnTo>
                  <a:pt x="773810" y="0"/>
                </a:lnTo>
                <a:lnTo>
                  <a:pt x="1789176" y="0"/>
                </a:lnTo>
                <a:lnTo>
                  <a:pt x="1789176" y="0"/>
                </a:lnTo>
                <a:cubicBezTo>
                  <a:pt x="1826894" y="0"/>
                  <a:pt x="1857375" y="30479"/>
                  <a:pt x="1857375" y="68071"/>
                </a:cubicBezTo>
                <a:cubicBezTo>
                  <a:pt x="1857375" y="68071"/>
                  <a:pt x="1857375" y="68071"/>
                  <a:pt x="1857375" y="68071"/>
                </a:cubicBezTo>
                <a:lnTo>
                  <a:pt x="1857375" y="68071"/>
                </a:lnTo>
                <a:lnTo>
                  <a:pt x="1857375" y="238252"/>
                </a:lnTo>
                <a:lnTo>
                  <a:pt x="1857375" y="238252"/>
                </a:lnTo>
                <a:lnTo>
                  <a:pt x="1857375" y="340486"/>
                </a:lnTo>
                <a:lnTo>
                  <a:pt x="1857375" y="340486"/>
                </a:lnTo>
                <a:lnTo>
                  <a:pt x="1857375" y="340486"/>
                </a:lnTo>
                <a:cubicBezTo>
                  <a:pt x="1857375" y="378078"/>
                  <a:pt x="1826894" y="408558"/>
                  <a:pt x="1789176" y="408558"/>
                </a:cubicBezTo>
                <a:cubicBezTo>
                  <a:pt x="1789176" y="408558"/>
                  <a:pt x="1789176" y="408558"/>
                  <a:pt x="1789176" y="408558"/>
                </a:cubicBezTo>
                <a:lnTo>
                  <a:pt x="1789176" y="408558"/>
                </a:lnTo>
                <a:lnTo>
                  <a:pt x="773810" y="408558"/>
                </a:lnTo>
                <a:lnTo>
                  <a:pt x="153161" y="695070"/>
                </a:lnTo>
                <a:lnTo>
                  <a:pt x="309498" y="408558"/>
                </a:lnTo>
                <a:lnTo>
                  <a:pt x="68071" y="408558"/>
                </a:lnTo>
                <a:lnTo>
                  <a:pt x="68071" y="408558"/>
                </a:lnTo>
                <a:cubicBezTo>
                  <a:pt x="30479" y="408558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252"/>
                </a:lnTo>
                <a:lnTo>
                  <a:pt x="0" y="238252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065901" y="4494276"/>
            <a:ext cx="1870075" cy="707770"/>
          </a:xfrm>
          <a:custGeom>
            <a:avLst/>
            <a:gdLst>
              <a:gd name="connsiteX0" fmla="*/ 6350 w 1870075"/>
              <a:gd name="connsiteY0" fmla="*/ 74421 h 707770"/>
              <a:gd name="connsiteX1" fmla="*/ 74421 w 1870075"/>
              <a:gd name="connsiteY1" fmla="*/ 6350 h 707770"/>
              <a:gd name="connsiteX2" fmla="*/ 74421 w 1870075"/>
              <a:gd name="connsiteY2" fmla="*/ 6350 h 707770"/>
              <a:gd name="connsiteX3" fmla="*/ 74421 w 1870075"/>
              <a:gd name="connsiteY3" fmla="*/ 6350 h 707770"/>
              <a:gd name="connsiteX4" fmla="*/ 315848 w 1870075"/>
              <a:gd name="connsiteY4" fmla="*/ 6350 h 707770"/>
              <a:gd name="connsiteX5" fmla="*/ 315848 w 1870075"/>
              <a:gd name="connsiteY5" fmla="*/ 6350 h 707770"/>
              <a:gd name="connsiteX6" fmla="*/ 780160 w 1870075"/>
              <a:gd name="connsiteY6" fmla="*/ 6350 h 707770"/>
              <a:gd name="connsiteX7" fmla="*/ 1795526 w 1870075"/>
              <a:gd name="connsiteY7" fmla="*/ 6350 h 707770"/>
              <a:gd name="connsiteX8" fmla="*/ 1795526 w 1870075"/>
              <a:gd name="connsiteY8" fmla="*/ 6350 h 707770"/>
              <a:gd name="connsiteX9" fmla="*/ 1863725 w 1870075"/>
              <a:gd name="connsiteY9" fmla="*/ 74421 h 707770"/>
              <a:gd name="connsiteX10" fmla="*/ 1863725 w 1870075"/>
              <a:gd name="connsiteY10" fmla="*/ 74421 h 707770"/>
              <a:gd name="connsiteX11" fmla="*/ 1863725 w 1870075"/>
              <a:gd name="connsiteY11" fmla="*/ 74421 h 707770"/>
              <a:gd name="connsiteX12" fmla="*/ 1863725 w 1870075"/>
              <a:gd name="connsiteY12" fmla="*/ 244602 h 707770"/>
              <a:gd name="connsiteX13" fmla="*/ 1863725 w 1870075"/>
              <a:gd name="connsiteY13" fmla="*/ 244602 h 707770"/>
              <a:gd name="connsiteX14" fmla="*/ 1863725 w 1870075"/>
              <a:gd name="connsiteY14" fmla="*/ 346836 h 707770"/>
              <a:gd name="connsiteX15" fmla="*/ 1863725 w 1870075"/>
              <a:gd name="connsiteY15" fmla="*/ 346836 h 707770"/>
              <a:gd name="connsiteX16" fmla="*/ 1863725 w 1870075"/>
              <a:gd name="connsiteY16" fmla="*/ 346836 h 707770"/>
              <a:gd name="connsiteX17" fmla="*/ 1795526 w 1870075"/>
              <a:gd name="connsiteY17" fmla="*/ 414908 h 707770"/>
              <a:gd name="connsiteX18" fmla="*/ 1795526 w 1870075"/>
              <a:gd name="connsiteY18" fmla="*/ 414908 h 707770"/>
              <a:gd name="connsiteX19" fmla="*/ 1795526 w 1870075"/>
              <a:gd name="connsiteY19" fmla="*/ 414908 h 707770"/>
              <a:gd name="connsiteX20" fmla="*/ 780160 w 1870075"/>
              <a:gd name="connsiteY20" fmla="*/ 414908 h 707770"/>
              <a:gd name="connsiteX21" fmla="*/ 159511 w 1870075"/>
              <a:gd name="connsiteY21" fmla="*/ 701420 h 707770"/>
              <a:gd name="connsiteX22" fmla="*/ 315848 w 1870075"/>
              <a:gd name="connsiteY22" fmla="*/ 414908 h 707770"/>
              <a:gd name="connsiteX23" fmla="*/ 74421 w 1870075"/>
              <a:gd name="connsiteY23" fmla="*/ 414908 h 707770"/>
              <a:gd name="connsiteX24" fmla="*/ 74421 w 1870075"/>
              <a:gd name="connsiteY24" fmla="*/ 414908 h 707770"/>
              <a:gd name="connsiteX25" fmla="*/ 6350 w 1870075"/>
              <a:gd name="connsiteY25" fmla="*/ 346836 h 707770"/>
              <a:gd name="connsiteX26" fmla="*/ 6350 w 1870075"/>
              <a:gd name="connsiteY26" fmla="*/ 346836 h 707770"/>
              <a:gd name="connsiteX27" fmla="*/ 6350 w 1870075"/>
              <a:gd name="connsiteY27" fmla="*/ 346836 h 707770"/>
              <a:gd name="connsiteX28" fmla="*/ 6350 w 1870075"/>
              <a:gd name="connsiteY28" fmla="*/ 346836 h 707770"/>
              <a:gd name="connsiteX29" fmla="*/ 6350 w 1870075"/>
              <a:gd name="connsiteY29" fmla="*/ 244602 h 707770"/>
              <a:gd name="connsiteX30" fmla="*/ 6350 w 1870075"/>
              <a:gd name="connsiteY30" fmla="*/ 244602 h 707770"/>
              <a:gd name="connsiteX31" fmla="*/ 6350 w 1870075"/>
              <a:gd name="connsiteY31" fmla="*/ 74421 h 707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870075" h="707770">
                <a:moveTo>
                  <a:pt x="6350" y="74421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315848" y="6350"/>
                </a:lnTo>
                <a:lnTo>
                  <a:pt x="315848" y="6350"/>
                </a:lnTo>
                <a:lnTo>
                  <a:pt x="780160" y="6350"/>
                </a:lnTo>
                <a:lnTo>
                  <a:pt x="1795526" y="6350"/>
                </a:lnTo>
                <a:lnTo>
                  <a:pt x="1795526" y="6350"/>
                </a:lnTo>
                <a:cubicBezTo>
                  <a:pt x="1833244" y="6350"/>
                  <a:pt x="1863725" y="36829"/>
                  <a:pt x="1863725" y="74421"/>
                </a:cubicBezTo>
                <a:cubicBezTo>
                  <a:pt x="1863725" y="74421"/>
                  <a:pt x="1863725" y="74421"/>
                  <a:pt x="1863725" y="74421"/>
                </a:cubicBezTo>
                <a:lnTo>
                  <a:pt x="1863725" y="74421"/>
                </a:lnTo>
                <a:lnTo>
                  <a:pt x="1863725" y="244602"/>
                </a:lnTo>
                <a:lnTo>
                  <a:pt x="1863725" y="244602"/>
                </a:lnTo>
                <a:lnTo>
                  <a:pt x="1863725" y="346836"/>
                </a:lnTo>
                <a:lnTo>
                  <a:pt x="1863725" y="346836"/>
                </a:lnTo>
                <a:lnTo>
                  <a:pt x="1863725" y="346836"/>
                </a:lnTo>
                <a:cubicBezTo>
                  <a:pt x="1863725" y="384428"/>
                  <a:pt x="1833244" y="414908"/>
                  <a:pt x="1795526" y="414908"/>
                </a:cubicBezTo>
                <a:cubicBezTo>
                  <a:pt x="1795526" y="414908"/>
                  <a:pt x="1795526" y="414908"/>
                  <a:pt x="1795526" y="414908"/>
                </a:cubicBezTo>
                <a:lnTo>
                  <a:pt x="1795526" y="414908"/>
                </a:lnTo>
                <a:lnTo>
                  <a:pt x="780160" y="414908"/>
                </a:lnTo>
                <a:lnTo>
                  <a:pt x="159511" y="701420"/>
                </a:lnTo>
                <a:lnTo>
                  <a:pt x="315848" y="414908"/>
                </a:lnTo>
                <a:lnTo>
                  <a:pt x="74421" y="414908"/>
                </a:lnTo>
                <a:lnTo>
                  <a:pt x="74421" y="414908"/>
                </a:lnTo>
                <a:cubicBezTo>
                  <a:pt x="36829" y="414908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602"/>
                </a:lnTo>
                <a:lnTo>
                  <a:pt x="6350" y="244602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147941" y="5202237"/>
            <a:ext cx="811212" cy="382587"/>
          </a:xfrm>
          <a:custGeom>
            <a:avLst/>
            <a:gdLst>
              <a:gd name="connsiteX0" fmla="*/ 12700 w 811212"/>
              <a:gd name="connsiteY0" fmla="*/ 369887 h 382587"/>
              <a:gd name="connsiteX1" fmla="*/ 798512 w 811212"/>
              <a:gd name="connsiteY1" fmla="*/ 369887 h 382587"/>
              <a:gd name="connsiteX2" fmla="*/ 798512 w 811212"/>
              <a:gd name="connsiteY2" fmla="*/ 12700 h 382587"/>
              <a:gd name="connsiteX3" fmla="*/ 12700 w 811212"/>
              <a:gd name="connsiteY3" fmla="*/ 12700 h 382587"/>
              <a:gd name="connsiteX4" fmla="*/ 12700 w 811212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1212" h="382587">
                <a:moveTo>
                  <a:pt x="12700" y="369887"/>
                </a:moveTo>
                <a:lnTo>
                  <a:pt x="798512" y="369887"/>
                </a:lnTo>
                <a:lnTo>
                  <a:pt x="798512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286625" y="5542660"/>
            <a:ext cx="1428750" cy="958875"/>
          </a:xfrm>
          <a:custGeom>
            <a:avLst/>
            <a:gdLst>
              <a:gd name="connsiteX0" fmla="*/ 0 w 1428750"/>
              <a:gd name="connsiteY0" fmla="*/ 362978 h 958875"/>
              <a:gd name="connsiteX1" fmla="*/ 119126 w 1428750"/>
              <a:gd name="connsiteY1" fmla="*/ 243789 h 958875"/>
              <a:gd name="connsiteX2" fmla="*/ 119126 w 1428750"/>
              <a:gd name="connsiteY2" fmla="*/ 243789 h 958875"/>
              <a:gd name="connsiteX3" fmla="*/ 119126 w 1428750"/>
              <a:gd name="connsiteY3" fmla="*/ 243789 h 958875"/>
              <a:gd name="connsiteX4" fmla="*/ 238125 w 1428750"/>
              <a:gd name="connsiteY4" fmla="*/ 243789 h 958875"/>
              <a:gd name="connsiteX5" fmla="*/ 138938 w 1428750"/>
              <a:gd name="connsiteY5" fmla="*/ 0 h 958875"/>
              <a:gd name="connsiteX6" fmla="*/ 595376 w 1428750"/>
              <a:gd name="connsiteY6" fmla="*/ 243789 h 958875"/>
              <a:gd name="connsiteX7" fmla="*/ 1309623 w 1428750"/>
              <a:gd name="connsiteY7" fmla="*/ 243789 h 958875"/>
              <a:gd name="connsiteX8" fmla="*/ 1309623 w 1428750"/>
              <a:gd name="connsiteY8" fmla="*/ 243789 h 958875"/>
              <a:gd name="connsiteX9" fmla="*/ 1428750 w 1428750"/>
              <a:gd name="connsiteY9" fmla="*/ 362978 h 958875"/>
              <a:gd name="connsiteX10" fmla="*/ 1428750 w 1428750"/>
              <a:gd name="connsiteY10" fmla="*/ 362978 h 958875"/>
              <a:gd name="connsiteX11" fmla="*/ 1428750 w 1428750"/>
              <a:gd name="connsiteY11" fmla="*/ 362978 h 958875"/>
              <a:gd name="connsiteX12" fmla="*/ 1428750 w 1428750"/>
              <a:gd name="connsiteY12" fmla="*/ 362978 h 958875"/>
              <a:gd name="connsiteX13" fmla="*/ 1428750 w 1428750"/>
              <a:gd name="connsiteY13" fmla="*/ 362978 h 958875"/>
              <a:gd name="connsiteX14" fmla="*/ 1428750 w 1428750"/>
              <a:gd name="connsiteY14" fmla="*/ 541744 h 958875"/>
              <a:gd name="connsiteX15" fmla="*/ 1428750 w 1428750"/>
              <a:gd name="connsiteY15" fmla="*/ 839698 h 958875"/>
              <a:gd name="connsiteX16" fmla="*/ 1428750 w 1428750"/>
              <a:gd name="connsiteY16" fmla="*/ 839698 h 958875"/>
              <a:gd name="connsiteX17" fmla="*/ 1309623 w 1428750"/>
              <a:gd name="connsiteY17" fmla="*/ 958875 h 958875"/>
              <a:gd name="connsiteX18" fmla="*/ 1309623 w 1428750"/>
              <a:gd name="connsiteY18" fmla="*/ 958875 h 958875"/>
              <a:gd name="connsiteX19" fmla="*/ 1309623 w 1428750"/>
              <a:gd name="connsiteY19" fmla="*/ 958875 h 958875"/>
              <a:gd name="connsiteX20" fmla="*/ 595376 w 1428750"/>
              <a:gd name="connsiteY20" fmla="*/ 958875 h 958875"/>
              <a:gd name="connsiteX21" fmla="*/ 238125 w 1428750"/>
              <a:gd name="connsiteY21" fmla="*/ 958875 h 958875"/>
              <a:gd name="connsiteX22" fmla="*/ 238125 w 1428750"/>
              <a:gd name="connsiteY22" fmla="*/ 958875 h 958875"/>
              <a:gd name="connsiteX23" fmla="*/ 119126 w 1428750"/>
              <a:gd name="connsiteY23" fmla="*/ 958875 h 958875"/>
              <a:gd name="connsiteX24" fmla="*/ 119126 w 1428750"/>
              <a:gd name="connsiteY24" fmla="*/ 958875 h 958875"/>
              <a:gd name="connsiteX25" fmla="*/ 0 w 1428750"/>
              <a:gd name="connsiteY25" fmla="*/ 839698 h 958875"/>
              <a:gd name="connsiteX26" fmla="*/ 0 w 1428750"/>
              <a:gd name="connsiteY26" fmla="*/ 839698 h 958875"/>
              <a:gd name="connsiteX27" fmla="*/ 0 w 1428750"/>
              <a:gd name="connsiteY27" fmla="*/ 839698 h 958875"/>
              <a:gd name="connsiteX28" fmla="*/ 0 w 1428750"/>
              <a:gd name="connsiteY28" fmla="*/ 541744 h 958875"/>
              <a:gd name="connsiteX29" fmla="*/ 0 w 1428750"/>
              <a:gd name="connsiteY29" fmla="*/ 362978 h 958875"/>
              <a:gd name="connsiteX30" fmla="*/ 0 w 1428750"/>
              <a:gd name="connsiteY30" fmla="*/ 362978 h 958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28750" h="958875">
                <a:moveTo>
                  <a:pt x="0" y="362978"/>
                </a:moveTo>
                <a:cubicBezTo>
                  <a:pt x="0" y="297154"/>
                  <a:pt x="53340" y="243789"/>
                  <a:pt x="119126" y="243789"/>
                </a:cubicBezTo>
                <a:cubicBezTo>
                  <a:pt x="119126" y="243789"/>
                  <a:pt x="119126" y="243789"/>
                  <a:pt x="119126" y="243789"/>
                </a:cubicBezTo>
                <a:lnTo>
                  <a:pt x="119126" y="243789"/>
                </a:lnTo>
                <a:lnTo>
                  <a:pt x="238125" y="243789"/>
                </a:lnTo>
                <a:lnTo>
                  <a:pt x="138938" y="0"/>
                </a:lnTo>
                <a:lnTo>
                  <a:pt x="595376" y="243789"/>
                </a:lnTo>
                <a:lnTo>
                  <a:pt x="1309623" y="243789"/>
                </a:lnTo>
                <a:lnTo>
                  <a:pt x="1309623" y="243789"/>
                </a:lnTo>
                <a:cubicBezTo>
                  <a:pt x="1375409" y="243789"/>
                  <a:pt x="1428750" y="297154"/>
                  <a:pt x="1428750" y="362978"/>
                </a:cubicBezTo>
                <a:cubicBezTo>
                  <a:pt x="1428750" y="362978"/>
                  <a:pt x="1428750" y="362978"/>
                  <a:pt x="1428750" y="362978"/>
                </a:cubicBezTo>
                <a:lnTo>
                  <a:pt x="1428750" y="362978"/>
                </a:lnTo>
                <a:lnTo>
                  <a:pt x="1428750" y="362978"/>
                </a:lnTo>
                <a:lnTo>
                  <a:pt x="1428750" y="362978"/>
                </a:lnTo>
                <a:lnTo>
                  <a:pt x="1428750" y="541744"/>
                </a:lnTo>
                <a:lnTo>
                  <a:pt x="1428750" y="839698"/>
                </a:lnTo>
                <a:lnTo>
                  <a:pt x="1428750" y="839698"/>
                </a:lnTo>
                <a:cubicBezTo>
                  <a:pt x="1428750" y="905522"/>
                  <a:pt x="1375409" y="958875"/>
                  <a:pt x="1309623" y="958875"/>
                </a:cubicBezTo>
                <a:cubicBezTo>
                  <a:pt x="1309623" y="958875"/>
                  <a:pt x="1309623" y="958875"/>
                  <a:pt x="1309623" y="958875"/>
                </a:cubicBezTo>
                <a:lnTo>
                  <a:pt x="1309623" y="958875"/>
                </a:lnTo>
                <a:lnTo>
                  <a:pt x="595376" y="958875"/>
                </a:lnTo>
                <a:lnTo>
                  <a:pt x="238125" y="958875"/>
                </a:lnTo>
                <a:lnTo>
                  <a:pt x="238125" y="958875"/>
                </a:lnTo>
                <a:lnTo>
                  <a:pt x="119126" y="958875"/>
                </a:lnTo>
                <a:lnTo>
                  <a:pt x="119126" y="958875"/>
                </a:lnTo>
                <a:cubicBezTo>
                  <a:pt x="53340" y="958875"/>
                  <a:pt x="0" y="905522"/>
                  <a:pt x="0" y="839698"/>
                </a:cubicBezTo>
                <a:cubicBezTo>
                  <a:pt x="0" y="839698"/>
                  <a:pt x="0" y="839698"/>
                  <a:pt x="0" y="839698"/>
                </a:cubicBezTo>
                <a:lnTo>
                  <a:pt x="0" y="839698"/>
                </a:lnTo>
                <a:lnTo>
                  <a:pt x="0" y="541744"/>
                </a:lnTo>
                <a:lnTo>
                  <a:pt x="0" y="362978"/>
                </a:lnTo>
                <a:lnTo>
                  <a:pt x="0" y="362978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280275" y="5536310"/>
            <a:ext cx="1441450" cy="971575"/>
          </a:xfrm>
          <a:custGeom>
            <a:avLst/>
            <a:gdLst>
              <a:gd name="connsiteX0" fmla="*/ 6350 w 1441450"/>
              <a:gd name="connsiteY0" fmla="*/ 369328 h 971575"/>
              <a:gd name="connsiteX1" fmla="*/ 125476 w 1441450"/>
              <a:gd name="connsiteY1" fmla="*/ 250139 h 971575"/>
              <a:gd name="connsiteX2" fmla="*/ 125476 w 1441450"/>
              <a:gd name="connsiteY2" fmla="*/ 250139 h 971575"/>
              <a:gd name="connsiteX3" fmla="*/ 125476 w 1441450"/>
              <a:gd name="connsiteY3" fmla="*/ 250139 h 971575"/>
              <a:gd name="connsiteX4" fmla="*/ 244475 w 1441450"/>
              <a:gd name="connsiteY4" fmla="*/ 250139 h 971575"/>
              <a:gd name="connsiteX5" fmla="*/ 145288 w 1441450"/>
              <a:gd name="connsiteY5" fmla="*/ 6350 h 971575"/>
              <a:gd name="connsiteX6" fmla="*/ 601726 w 1441450"/>
              <a:gd name="connsiteY6" fmla="*/ 250139 h 971575"/>
              <a:gd name="connsiteX7" fmla="*/ 1315973 w 1441450"/>
              <a:gd name="connsiteY7" fmla="*/ 250139 h 971575"/>
              <a:gd name="connsiteX8" fmla="*/ 1315973 w 1441450"/>
              <a:gd name="connsiteY8" fmla="*/ 250139 h 971575"/>
              <a:gd name="connsiteX9" fmla="*/ 1435100 w 1441450"/>
              <a:gd name="connsiteY9" fmla="*/ 369328 h 971575"/>
              <a:gd name="connsiteX10" fmla="*/ 1435100 w 1441450"/>
              <a:gd name="connsiteY10" fmla="*/ 369328 h 971575"/>
              <a:gd name="connsiteX11" fmla="*/ 1435100 w 1441450"/>
              <a:gd name="connsiteY11" fmla="*/ 369328 h 971575"/>
              <a:gd name="connsiteX12" fmla="*/ 1435100 w 1441450"/>
              <a:gd name="connsiteY12" fmla="*/ 369328 h 971575"/>
              <a:gd name="connsiteX13" fmla="*/ 1435100 w 1441450"/>
              <a:gd name="connsiteY13" fmla="*/ 369328 h 971575"/>
              <a:gd name="connsiteX14" fmla="*/ 1435100 w 1441450"/>
              <a:gd name="connsiteY14" fmla="*/ 548094 h 971575"/>
              <a:gd name="connsiteX15" fmla="*/ 1435100 w 1441450"/>
              <a:gd name="connsiteY15" fmla="*/ 846048 h 971575"/>
              <a:gd name="connsiteX16" fmla="*/ 1435100 w 1441450"/>
              <a:gd name="connsiteY16" fmla="*/ 846048 h 971575"/>
              <a:gd name="connsiteX17" fmla="*/ 1315973 w 1441450"/>
              <a:gd name="connsiteY17" fmla="*/ 965225 h 971575"/>
              <a:gd name="connsiteX18" fmla="*/ 1315973 w 1441450"/>
              <a:gd name="connsiteY18" fmla="*/ 965225 h 971575"/>
              <a:gd name="connsiteX19" fmla="*/ 1315973 w 1441450"/>
              <a:gd name="connsiteY19" fmla="*/ 965225 h 971575"/>
              <a:gd name="connsiteX20" fmla="*/ 601726 w 1441450"/>
              <a:gd name="connsiteY20" fmla="*/ 965225 h 971575"/>
              <a:gd name="connsiteX21" fmla="*/ 244475 w 1441450"/>
              <a:gd name="connsiteY21" fmla="*/ 965225 h 971575"/>
              <a:gd name="connsiteX22" fmla="*/ 244475 w 1441450"/>
              <a:gd name="connsiteY22" fmla="*/ 965225 h 971575"/>
              <a:gd name="connsiteX23" fmla="*/ 125476 w 1441450"/>
              <a:gd name="connsiteY23" fmla="*/ 965225 h 971575"/>
              <a:gd name="connsiteX24" fmla="*/ 125476 w 1441450"/>
              <a:gd name="connsiteY24" fmla="*/ 965225 h 971575"/>
              <a:gd name="connsiteX25" fmla="*/ 6350 w 1441450"/>
              <a:gd name="connsiteY25" fmla="*/ 846048 h 971575"/>
              <a:gd name="connsiteX26" fmla="*/ 6350 w 1441450"/>
              <a:gd name="connsiteY26" fmla="*/ 846048 h 971575"/>
              <a:gd name="connsiteX27" fmla="*/ 6350 w 1441450"/>
              <a:gd name="connsiteY27" fmla="*/ 846048 h 971575"/>
              <a:gd name="connsiteX28" fmla="*/ 6350 w 1441450"/>
              <a:gd name="connsiteY28" fmla="*/ 548094 h 971575"/>
              <a:gd name="connsiteX29" fmla="*/ 6350 w 1441450"/>
              <a:gd name="connsiteY29" fmla="*/ 369328 h 971575"/>
              <a:gd name="connsiteX30" fmla="*/ 6350 w 1441450"/>
              <a:gd name="connsiteY30" fmla="*/ 369328 h 971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41450" h="971575">
                <a:moveTo>
                  <a:pt x="6350" y="369328"/>
                </a:moveTo>
                <a:cubicBezTo>
                  <a:pt x="6350" y="303504"/>
                  <a:pt x="59690" y="250139"/>
                  <a:pt x="125476" y="250139"/>
                </a:cubicBezTo>
                <a:cubicBezTo>
                  <a:pt x="125476" y="250139"/>
                  <a:pt x="125476" y="250139"/>
                  <a:pt x="125476" y="250139"/>
                </a:cubicBezTo>
                <a:lnTo>
                  <a:pt x="125476" y="250139"/>
                </a:lnTo>
                <a:lnTo>
                  <a:pt x="244475" y="250139"/>
                </a:lnTo>
                <a:lnTo>
                  <a:pt x="145288" y="6350"/>
                </a:lnTo>
                <a:lnTo>
                  <a:pt x="601726" y="250139"/>
                </a:lnTo>
                <a:lnTo>
                  <a:pt x="1315973" y="250139"/>
                </a:lnTo>
                <a:lnTo>
                  <a:pt x="1315973" y="250139"/>
                </a:lnTo>
                <a:cubicBezTo>
                  <a:pt x="1381759" y="250139"/>
                  <a:pt x="1435100" y="303504"/>
                  <a:pt x="1435100" y="369328"/>
                </a:cubicBezTo>
                <a:cubicBezTo>
                  <a:pt x="1435100" y="369328"/>
                  <a:pt x="1435100" y="369328"/>
                  <a:pt x="1435100" y="369328"/>
                </a:cubicBezTo>
                <a:lnTo>
                  <a:pt x="1435100" y="369328"/>
                </a:lnTo>
                <a:lnTo>
                  <a:pt x="1435100" y="369328"/>
                </a:lnTo>
                <a:lnTo>
                  <a:pt x="1435100" y="369328"/>
                </a:lnTo>
                <a:lnTo>
                  <a:pt x="1435100" y="548094"/>
                </a:lnTo>
                <a:lnTo>
                  <a:pt x="1435100" y="846048"/>
                </a:lnTo>
                <a:lnTo>
                  <a:pt x="1435100" y="846048"/>
                </a:lnTo>
                <a:cubicBezTo>
                  <a:pt x="1435100" y="911872"/>
                  <a:pt x="1381759" y="965225"/>
                  <a:pt x="1315973" y="965225"/>
                </a:cubicBezTo>
                <a:cubicBezTo>
                  <a:pt x="1315973" y="965225"/>
                  <a:pt x="1315973" y="965225"/>
                  <a:pt x="1315973" y="965225"/>
                </a:cubicBezTo>
                <a:lnTo>
                  <a:pt x="1315973" y="965225"/>
                </a:lnTo>
                <a:lnTo>
                  <a:pt x="601726" y="965225"/>
                </a:lnTo>
                <a:lnTo>
                  <a:pt x="244475" y="965225"/>
                </a:lnTo>
                <a:lnTo>
                  <a:pt x="244475" y="965225"/>
                </a:lnTo>
                <a:lnTo>
                  <a:pt x="125476" y="965225"/>
                </a:lnTo>
                <a:lnTo>
                  <a:pt x="125476" y="965225"/>
                </a:lnTo>
                <a:cubicBezTo>
                  <a:pt x="59690" y="965225"/>
                  <a:pt x="6350" y="911872"/>
                  <a:pt x="6350" y="846048"/>
                </a:cubicBezTo>
                <a:cubicBezTo>
                  <a:pt x="6350" y="846048"/>
                  <a:pt x="6350" y="846048"/>
                  <a:pt x="6350" y="846048"/>
                </a:cubicBezTo>
                <a:lnTo>
                  <a:pt x="6350" y="846048"/>
                </a:lnTo>
                <a:lnTo>
                  <a:pt x="6350" y="548094"/>
                </a:lnTo>
                <a:lnTo>
                  <a:pt x="6350" y="369328"/>
                </a:lnTo>
                <a:lnTo>
                  <a:pt x="6350" y="36932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041400"/>
            <a:ext cx="6515100" cy="10414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 b="5233"/>
          <a:stretch>
            <a:fillRect/>
          </a:stretch>
        </p:blipFill>
        <p:spPr bwMode="auto">
          <a:xfrm>
            <a:off x="635000" y="4406900"/>
            <a:ext cx="8178800" cy="207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918200" y="279400"/>
            <a:ext cx="2984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&lt;jsp:useBean&gt;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187700" y="6121400"/>
            <a:ext cx="326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&lt;jsp:useBean&gt;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的使用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79500" y="12232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324100" y="1397000"/>
            <a:ext cx="4533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使用脚本与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嵌套，页面代码很乱，可读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60400" y="1691560"/>
            <a:ext cx="7747000" cy="289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性差，也不易于维护，能否进行改进？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</a:t>
            </a: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动作标签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通过动作标签，程序员可以在JSP页面中把页面的显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示功能部分封装起来，使整个页面更简洁和易于维护</a:t>
            </a:r>
          </a:p>
          <a:p>
            <a:pPr>
              <a:lnSpc>
                <a:spcPts val="35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&lt;jsp:useBean&gt;</a:t>
            </a:r>
          </a:p>
          <a:p>
            <a:pPr>
              <a:lnSpc>
                <a:spcPts val="28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装载一个将在JSP页面中使用的JavaBean，发挥Java</a:t>
            </a:r>
          </a:p>
          <a:p>
            <a:pPr>
              <a:lnSpc>
                <a:spcPts val="2700"/>
              </a:lnSpc>
              <a:tabLst>
                <a:tab pos="457200" algn="l"/>
                <a:tab pos="736600" algn="l"/>
                <a:tab pos="16637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组件重用的优势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943100" y="5283200"/>
            <a:ext cx="6083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&lt;jsp:useBeanid="name"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class="package.class"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scope="scope"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117600" y="52705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3721100" y="4597400"/>
            <a:ext cx="1968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的引用名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235700" y="4597400"/>
            <a:ext cx="151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的类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467600" y="5956300"/>
            <a:ext cx="100027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79400" algn="l"/>
                <a:tab pos="9906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JavaBean</a:t>
            </a:r>
          </a:p>
          <a:p>
            <a:pPr>
              <a:lnSpc>
                <a:spcPts val="2000"/>
              </a:lnSpc>
              <a:tabLst>
                <a:tab pos="2794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的范围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79400" algn="l"/>
                <a:tab pos="990600" algn="l"/>
              </a:tabLst>
            </a:pPr>
            <a:r>
              <a:rPr lang="en-US" altLang="zh-CN" dirty="0" smtClean="0"/>
              <a:t>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20472"/>
            <a:ext cx="3728465" cy="438150"/>
          </a:xfrm>
          <a:custGeom>
            <a:avLst/>
            <a:gdLst>
              <a:gd name="connsiteX0" fmla="*/ 0 w 3728465"/>
              <a:gd name="connsiteY0" fmla="*/ 73025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25 h 438150"/>
              <a:gd name="connsiteX7" fmla="*/ 3728465 w 3728465"/>
              <a:gd name="connsiteY7" fmla="*/ 73025 h 438150"/>
              <a:gd name="connsiteX8" fmla="*/ 3728465 w 3728465"/>
              <a:gd name="connsiteY8" fmla="*/ 73025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689"/>
                  <a:pt x="3728465" y="73025"/>
                </a:cubicBezTo>
                <a:cubicBezTo>
                  <a:pt x="3728465" y="73025"/>
                  <a:pt x="3728465" y="73025"/>
                  <a:pt x="3728465" y="73025"/>
                </a:cubicBezTo>
                <a:lnTo>
                  <a:pt x="3728465" y="73025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60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01422"/>
            <a:ext cx="3766565" cy="476250"/>
          </a:xfrm>
          <a:custGeom>
            <a:avLst/>
            <a:gdLst>
              <a:gd name="connsiteX0" fmla="*/ 19050 w 3766565"/>
              <a:gd name="connsiteY0" fmla="*/ 92075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75 h 476250"/>
              <a:gd name="connsiteX7" fmla="*/ 3747515 w 3766565"/>
              <a:gd name="connsiteY7" fmla="*/ 92075 h 476250"/>
              <a:gd name="connsiteX8" fmla="*/ 3747515 w 3766565"/>
              <a:gd name="connsiteY8" fmla="*/ 92075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39"/>
                  <a:pt x="3747515" y="92075"/>
                </a:cubicBezTo>
                <a:cubicBezTo>
                  <a:pt x="3747515" y="92075"/>
                  <a:pt x="3747515" y="92075"/>
                  <a:pt x="3747515" y="92075"/>
                </a:cubicBezTo>
                <a:lnTo>
                  <a:pt x="3747515" y="92075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510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706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3589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968500"/>
            <a:ext cx="7251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使用动作标签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&lt;jsp:useBean&gt;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修改实现新闻列表显示页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527300"/>
            <a:ext cx="30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0988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3708400"/>
            <a:ext cx="6070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在newsDetailList.jsp页面中加入动作标签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305300"/>
            <a:ext cx="1790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&lt;jsp:useBean&gt;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57600" y="5753100"/>
            <a:ext cx="1828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31645" y="1285113"/>
            <a:ext cx="5769355" cy="1021588"/>
          </a:xfrm>
          <a:custGeom>
            <a:avLst/>
            <a:gdLst>
              <a:gd name="connsiteX0" fmla="*/ 411479 w 5769355"/>
              <a:gd name="connsiteY0" fmla="*/ 170306 h 1021588"/>
              <a:gd name="connsiteX1" fmla="*/ 581786 w 5769355"/>
              <a:gd name="connsiteY1" fmla="*/ 0 h 1021588"/>
              <a:gd name="connsiteX2" fmla="*/ 581786 w 5769355"/>
              <a:gd name="connsiteY2" fmla="*/ 0 h 1021588"/>
              <a:gd name="connsiteX3" fmla="*/ 581786 w 5769355"/>
              <a:gd name="connsiteY3" fmla="*/ 0 h 1021588"/>
              <a:gd name="connsiteX4" fmla="*/ 1304416 w 5769355"/>
              <a:gd name="connsiteY4" fmla="*/ 0 h 1021588"/>
              <a:gd name="connsiteX5" fmla="*/ 1304416 w 5769355"/>
              <a:gd name="connsiteY5" fmla="*/ 0 h 1021588"/>
              <a:gd name="connsiteX6" fmla="*/ 2643885 w 5769355"/>
              <a:gd name="connsiteY6" fmla="*/ 0 h 1021588"/>
              <a:gd name="connsiteX7" fmla="*/ 5599048 w 5769355"/>
              <a:gd name="connsiteY7" fmla="*/ 0 h 1021588"/>
              <a:gd name="connsiteX8" fmla="*/ 5599048 w 5769355"/>
              <a:gd name="connsiteY8" fmla="*/ 0 h 1021588"/>
              <a:gd name="connsiteX9" fmla="*/ 5769355 w 5769355"/>
              <a:gd name="connsiteY9" fmla="*/ 170306 h 1021588"/>
              <a:gd name="connsiteX10" fmla="*/ 5769355 w 5769355"/>
              <a:gd name="connsiteY10" fmla="*/ 170306 h 1021588"/>
              <a:gd name="connsiteX11" fmla="*/ 5769355 w 5769355"/>
              <a:gd name="connsiteY11" fmla="*/ 170306 h 1021588"/>
              <a:gd name="connsiteX12" fmla="*/ 5769355 w 5769355"/>
              <a:gd name="connsiteY12" fmla="*/ 170306 h 1021588"/>
              <a:gd name="connsiteX13" fmla="*/ 5769355 w 5769355"/>
              <a:gd name="connsiteY13" fmla="*/ 170306 h 1021588"/>
              <a:gd name="connsiteX14" fmla="*/ 5769355 w 5769355"/>
              <a:gd name="connsiteY14" fmla="*/ 425704 h 1021588"/>
              <a:gd name="connsiteX15" fmla="*/ 5769355 w 5769355"/>
              <a:gd name="connsiteY15" fmla="*/ 851280 h 1021588"/>
              <a:gd name="connsiteX16" fmla="*/ 5769355 w 5769355"/>
              <a:gd name="connsiteY16" fmla="*/ 851280 h 1021588"/>
              <a:gd name="connsiteX17" fmla="*/ 5599048 w 5769355"/>
              <a:gd name="connsiteY17" fmla="*/ 1021588 h 1021588"/>
              <a:gd name="connsiteX18" fmla="*/ 5599048 w 5769355"/>
              <a:gd name="connsiteY18" fmla="*/ 1021588 h 1021588"/>
              <a:gd name="connsiteX19" fmla="*/ 5599048 w 5769355"/>
              <a:gd name="connsiteY19" fmla="*/ 1021588 h 1021588"/>
              <a:gd name="connsiteX20" fmla="*/ 2643885 w 5769355"/>
              <a:gd name="connsiteY20" fmla="*/ 1021588 h 1021588"/>
              <a:gd name="connsiteX21" fmla="*/ 1304416 w 5769355"/>
              <a:gd name="connsiteY21" fmla="*/ 1021588 h 1021588"/>
              <a:gd name="connsiteX22" fmla="*/ 1304416 w 5769355"/>
              <a:gd name="connsiteY22" fmla="*/ 1021588 h 1021588"/>
              <a:gd name="connsiteX23" fmla="*/ 581786 w 5769355"/>
              <a:gd name="connsiteY23" fmla="*/ 1021588 h 1021588"/>
              <a:gd name="connsiteX24" fmla="*/ 581786 w 5769355"/>
              <a:gd name="connsiteY24" fmla="*/ 1021588 h 1021588"/>
              <a:gd name="connsiteX25" fmla="*/ 411479 w 5769355"/>
              <a:gd name="connsiteY25" fmla="*/ 851280 h 1021588"/>
              <a:gd name="connsiteX26" fmla="*/ 411479 w 5769355"/>
              <a:gd name="connsiteY26" fmla="*/ 851280 h 1021588"/>
              <a:gd name="connsiteX27" fmla="*/ 411479 w 5769355"/>
              <a:gd name="connsiteY27" fmla="*/ 851280 h 1021588"/>
              <a:gd name="connsiteX28" fmla="*/ 411479 w 5769355"/>
              <a:gd name="connsiteY28" fmla="*/ 425704 h 1021588"/>
              <a:gd name="connsiteX29" fmla="*/ 0 w 5769355"/>
              <a:gd name="connsiteY29" fmla="*/ 72897 h 1021588"/>
              <a:gd name="connsiteX30" fmla="*/ 411479 w 5769355"/>
              <a:gd name="connsiteY30" fmla="*/ 170306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769355" h="1021588">
                <a:moveTo>
                  <a:pt x="411479" y="170306"/>
                </a:moveTo>
                <a:cubicBezTo>
                  <a:pt x="411479" y="76326"/>
                  <a:pt x="487679" y="0"/>
                  <a:pt x="581786" y="0"/>
                </a:cubicBezTo>
                <a:cubicBezTo>
                  <a:pt x="581786" y="0"/>
                  <a:pt x="581786" y="0"/>
                  <a:pt x="581786" y="0"/>
                </a:cubicBezTo>
                <a:lnTo>
                  <a:pt x="581786" y="0"/>
                </a:lnTo>
                <a:lnTo>
                  <a:pt x="1304416" y="0"/>
                </a:lnTo>
                <a:lnTo>
                  <a:pt x="1304416" y="0"/>
                </a:lnTo>
                <a:lnTo>
                  <a:pt x="2643885" y="0"/>
                </a:lnTo>
                <a:lnTo>
                  <a:pt x="5599048" y="0"/>
                </a:lnTo>
                <a:lnTo>
                  <a:pt x="5599048" y="0"/>
                </a:lnTo>
                <a:cubicBezTo>
                  <a:pt x="5693028" y="0"/>
                  <a:pt x="5769355" y="76326"/>
                  <a:pt x="5769355" y="170306"/>
                </a:cubicBezTo>
                <a:cubicBezTo>
                  <a:pt x="5769355" y="170306"/>
                  <a:pt x="5769355" y="170306"/>
                  <a:pt x="5769355" y="170306"/>
                </a:cubicBezTo>
                <a:lnTo>
                  <a:pt x="5769355" y="170306"/>
                </a:lnTo>
                <a:lnTo>
                  <a:pt x="5769355" y="170306"/>
                </a:lnTo>
                <a:lnTo>
                  <a:pt x="5769355" y="170306"/>
                </a:lnTo>
                <a:lnTo>
                  <a:pt x="5769355" y="425704"/>
                </a:lnTo>
                <a:lnTo>
                  <a:pt x="5769355" y="851280"/>
                </a:lnTo>
                <a:lnTo>
                  <a:pt x="5769355" y="851280"/>
                </a:lnTo>
                <a:cubicBezTo>
                  <a:pt x="5769355" y="945388"/>
                  <a:pt x="5693028" y="1021588"/>
                  <a:pt x="5599048" y="1021588"/>
                </a:cubicBezTo>
                <a:cubicBezTo>
                  <a:pt x="5599048" y="1021588"/>
                  <a:pt x="5599048" y="1021588"/>
                  <a:pt x="5599048" y="1021588"/>
                </a:cubicBezTo>
                <a:lnTo>
                  <a:pt x="5599048" y="1021588"/>
                </a:lnTo>
                <a:lnTo>
                  <a:pt x="2643885" y="1021588"/>
                </a:lnTo>
                <a:lnTo>
                  <a:pt x="1304416" y="1021588"/>
                </a:lnTo>
                <a:lnTo>
                  <a:pt x="1304416" y="1021588"/>
                </a:lnTo>
                <a:lnTo>
                  <a:pt x="581786" y="1021588"/>
                </a:lnTo>
                <a:lnTo>
                  <a:pt x="581786" y="1021588"/>
                </a:lnTo>
                <a:cubicBezTo>
                  <a:pt x="487679" y="1021588"/>
                  <a:pt x="411479" y="945388"/>
                  <a:pt x="411479" y="851280"/>
                </a:cubicBezTo>
                <a:cubicBezTo>
                  <a:pt x="411479" y="851280"/>
                  <a:pt x="411479" y="851280"/>
                  <a:pt x="411479" y="851280"/>
                </a:cubicBezTo>
                <a:lnTo>
                  <a:pt x="411479" y="851280"/>
                </a:lnTo>
                <a:lnTo>
                  <a:pt x="411479" y="425704"/>
                </a:lnTo>
                <a:lnTo>
                  <a:pt x="0" y="72897"/>
                </a:lnTo>
                <a:lnTo>
                  <a:pt x="411479" y="17030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25295" y="1278763"/>
            <a:ext cx="5782055" cy="1034288"/>
          </a:xfrm>
          <a:custGeom>
            <a:avLst/>
            <a:gdLst>
              <a:gd name="connsiteX0" fmla="*/ 417829 w 5782055"/>
              <a:gd name="connsiteY0" fmla="*/ 176656 h 1034288"/>
              <a:gd name="connsiteX1" fmla="*/ 588136 w 5782055"/>
              <a:gd name="connsiteY1" fmla="*/ 6350 h 1034288"/>
              <a:gd name="connsiteX2" fmla="*/ 588136 w 5782055"/>
              <a:gd name="connsiteY2" fmla="*/ 6350 h 1034288"/>
              <a:gd name="connsiteX3" fmla="*/ 588136 w 5782055"/>
              <a:gd name="connsiteY3" fmla="*/ 6350 h 1034288"/>
              <a:gd name="connsiteX4" fmla="*/ 1310766 w 5782055"/>
              <a:gd name="connsiteY4" fmla="*/ 6350 h 1034288"/>
              <a:gd name="connsiteX5" fmla="*/ 1310766 w 5782055"/>
              <a:gd name="connsiteY5" fmla="*/ 6350 h 1034288"/>
              <a:gd name="connsiteX6" fmla="*/ 2650235 w 5782055"/>
              <a:gd name="connsiteY6" fmla="*/ 6350 h 1034288"/>
              <a:gd name="connsiteX7" fmla="*/ 5605398 w 5782055"/>
              <a:gd name="connsiteY7" fmla="*/ 6350 h 1034288"/>
              <a:gd name="connsiteX8" fmla="*/ 5605398 w 5782055"/>
              <a:gd name="connsiteY8" fmla="*/ 6350 h 1034288"/>
              <a:gd name="connsiteX9" fmla="*/ 5775705 w 5782055"/>
              <a:gd name="connsiteY9" fmla="*/ 176656 h 1034288"/>
              <a:gd name="connsiteX10" fmla="*/ 5775705 w 5782055"/>
              <a:gd name="connsiteY10" fmla="*/ 176656 h 1034288"/>
              <a:gd name="connsiteX11" fmla="*/ 5775705 w 5782055"/>
              <a:gd name="connsiteY11" fmla="*/ 176656 h 1034288"/>
              <a:gd name="connsiteX12" fmla="*/ 5775705 w 5782055"/>
              <a:gd name="connsiteY12" fmla="*/ 176656 h 1034288"/>
              <a:gd name="connsiteX13" fmla="*/ 5775705 w 5782055"/>
              <a:gd name="connsiteY13" fmla="*/ 176656 h 1034288"/>
              <a:gd name="connsiteX14" fmla="*/ 5775705 w 5782055"/>
              <a:gd name="connsiteY14" fmla="*/ 432054 h 1034288"/>
              <a:gd name="connsiteX15" fmla="*/ 5775705 w 5782055"/>
              <a:gd name="connsiteY15" fmla="*/ 857630 h 1034288"/>
              <a:gd name="connsiteX16" fmla="*/ 5775705 w 5782055"/>
              <a:gd name="connsiteY16" fmla="*/ 857630 h 1034288"/>
              <a:gd name="connsiteX17" fmla="*/ 5605398 w 5782055"/>
              <a:gd name="connsiteY17" fmla="*/ 1027938 h 1034288"/>
              <a:gd name="connsiteX18" fmla="*/ 5605398 w 5782055"/>
              <a:gd name="connsiteY18" fmla="*/ 1027938 h 1034288"/>
              <a:gd name="connsiteX19" fmla="*/ 5605398 w 5782055"/>
              <a:gd name="connsiteY19" fmla="*/ 1027938 h 1034288"/>
              <a:gd name="connsiteX20" fmla="*/ 2650235 w 5782055"/>
              <a:gd name="connsiteY20" fmla="*/ 1027938 h 1034288"/>
              <a:gd name="connsiteX21" fmla="*/ 1310766 w 5782055"/>
              <a:gd name="connsiteY21" fmla="*/ 1027938 h 1034288"/>
              <a:gd name="connsiteX22" fmla="*/ 1310766 w 5782055"/>
              <a:gd name="connsiteY22" fmla="*/ 1027938 h 1034288"/>
              <a:gd name="connsiteX23" fmla="*/ 588136 w 5782055"/>
              <a:gd name="connsiteY23" fmla="*/ 1027938 h 1034288"/>
              <a:gd name="connsiteX24" fmla="*/ 588136 w 5782055"/>
              <a:gd name="connsiteY24" fmla="*/ 1027938 h 1034288"/>
              <a:gd name="connsiteX25" fmla="*/ 417829 w 5782055"/>
              <a:gd name="connsiteY25" fmla="*/ 857630 h 1034288"/>
              <a:gd name="connsiteX26" fmla="*/ 417829 w 5782055"/>
              <a:gd name="connsiteY26" fmla="*/ 857630 h 1034288"/>
              <a:gd name="connsiteX27" fmla="*/ 417829 w 5782055"/>
              <a:gd name="connsiteY27" fmla="*/ 857630 h 1034288"/>
              <a:gd name="connsiteX28" fmla="*/ 417829 w 5782055"/>
              <a:gd name="connsiteY28" fmla="*/ 432054 h 1034288"/>
              <a:gd name="connsiteX29" fmla="*/ 6350 w 5782055"/>
              <a:gd name="connsiteY29" fmla="*/ 79247 h 1034288"/>
              <a:gd name="connsiteX30" fmla="*/ 417829 w 5782055"/>
              <a:gd name="connsiteY30" fmla="*/ 176656 h 103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5782055" h="1034288">
                <a:moveTo>
                  <a:pt x="417829" y="176656"/>
                </a:moveTo>
                <a:cubicBezTo>
                  <a:pt x="417829" y="82676"/>
                  <a:pt x="494029" y="6350"/>
                  <a:pt x="588136" y="6350"/>
                </a:cubicBezTo>
                <a:cubicBezTo>
                  <a:pt x="588136" y="6350"/>
                  <a:pt x="588136" y="6350"/>
                  <a:pt x="588136" y="6350"/>
                </a:cubicBezTo>
                <a:lnTo>
                  <a:pt x="588136" y="6350"/>
                </a:lnTo>
                <a:lnTo>
                  <a:pt x="1310766" y="6350"/>
                </a:lnTo>
                <a:lnTo>
                  <a:pt x="1310766" y="6350"/>
                </a:lnTo>
                <a:lnTo>
                  <a:pt x="2650235" y="6350"/>
                </a:lnTo>
                <a:lnTo>
                  <a:pt x="5605398" y="6350"/>
                </a:lnTo>
                <a:lnTo>
                  <a:pt x="5605398" y="6350"/>
                </a:lnTo>
                <a:cubicBezTo>
                  <a:pt x="5699378" y="6350"/>
                  <a:pt x="5775705" y="82676"/>
                  <a:pt x="5775705" y="176656"/>
                </a:cubicBezTo>
                <a:cubicBezTo>
                  <a:pt x="5775705" y="176656"/>
                  <a:pt x="5775705" y="176656"/>
                  <a:pt x="5775705" y="176656"/>
                </a:cubicBezTo>
                <a:lnTo>
                  <a:pt x="5775705" y="176656"/>
                </a:lnTo>
                <a:lnTo>
                  <a:pt x="5775705" y="176656"/>
                </a:lnTo>
                <a:lnTo>
                  <a:pt x="5775705" y="176656"/>
                </a:lnTo>
                <a:lnTo>
                  <a:pt x="5775705" y="432054"/>
                </a:lnTo>
                <a:lnTo>
                  <a:pt x="5775705" y="857630"/>
                </a:lnTo>
                <a:lnTo>
                  <a:pt x="5775705" y="857630"/>
                </a:lnTo>
                <a:cubicBezTo>
                  <a:pt x="5775705" y="951738"/>
                  <a:pt x="5699378" y="1027938"/>
                  <a:pt x="5605398" y="1027938"/>
                </a:cubicBezTo>
                <a:cubicBezTo>
                  <a:pt x="5605398" y="1027938"/>
                  <a:pt x="5605398" y="1027938"/>
                  <a:pt x="5605398" y="1027938"/>
                </a:cubicBezTo>
                <a:lnTo>
                  <a:pt x="5605398" y="1027938"/>
                </a:lnTo>
                <a:lnTo>
                  <a:pt x="2650235" y="1027938"/>
                </a:lnTo>
                <a:lnTo>
                  <a:pt x="1310766" y="1027938"/>
                </a:lnTo>
                <a:lnTo>
                  <a:pt x="1310766" y="1027938"/>
                </a:lnTo>
                <a:lnTo>
                  <a:pt x="588136" y="1027938"/>
                </a:lnTo>
                <a:lnTo>
                  <a:pt x="588136" y="1027938"/>
                </a:lnTo>
                <a:cubicBezTo>
                  <a:pt x="494029" y="1027938"/>
                  <a:pt x="417829" y="951738"/>
                  <a:pt x="417829" y="857630"/>
                </a:cubicBezTo>
                <a:cubicBezTo>
                  <a:pt x="417829" y="857630"/>
                  <a:pt x="417829" y="857630"/>
                  <a:pt x="417829" y="857630"/>
                </a:cubicBezTo>
                <a:lnTo>
                  <a:pt x="417829" y="857630"/>
                </a:lnTo>
                <a:lnTo>
                  <a:pt x="417829" y="432054"/>
                </a:lnTo>
                <a:lnTo>
                  <a:pt x="6350" y="79247"/>
                </a:lnTo>
                <a:lnTo>
                  <a:pt x="417829" y="1766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57375" y="4480052"/>
            <a:ext cx="5715000" cy="369315"/>
          </a:xfrm>
          <a:custGeom>
            <a:avLst/>
            <a:gdLst>
              <a:gd name="connsiteX0" fmla="*/ 0 w 5715000"/>
              <a:gd name="connsiteY0" fmla="*/ 0 h 369315"/>
              <a:gd name="connsiteX1" fmla="*/ 0 w 5715000"/>
              <a:gd name="connsiteY1" fmla="*/ 0 h 369315"/>
              <a:gd name="connsiteX2" fmla="*/ 5715000 w 5715000"/>
              <a:gd name="connsiteY2" fmla="*/ 0 h 369315"/>
              <a:gd name="connsiteX3" fmla="*/ 5715000 w 5715000"/>
              <a:gd name="connsiteY3" fmla="*/ 0 h 369315"/>
              <a:gd name="connsiteX4" fmla="*/ 5715000 w 5715000"/>
              <a:gd name="connsiteY4" fmla="*/ 369315 h 369315"/>
              <a:gd name="connsiteX5" fmla="*/ 5715000 w 5715000"/>
              <a:gd name="connsiteY5" fmla="*/ 369315 h 369315"/>
              <a:gd name="connsiteX6" fmla="*/ 0 w 5715000"/>
              <a:gd name="connsiteY6" fmla="*/ 369315 h 369315"/>
              <a:gd name="connsiteX7" fmla="*/ 0 w 5715000"/>
              <a:gd name="connsiteY7" fmla="*/ 369315 h 369315"/>
              <a:gd name="connsiteX8" fmla="*/ 0 w 5715000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15000" h="369315">
                <a:moveTo>
                  <a:pt x="0" y="0"/>
                </a:moveTo>
                <a:lnTo>
                  <a:pt x="0" y="0"/>
                </a:lnTo>
                <a:lnTo>
                  <a:pt x="5715000" y="0"/>
                </a:lnTo>
                <a:lnTo>
                  <a:pt x="5715000" y="0"/>
                </a:lnTo>
                <a:lnTo>
                  <a:pt x="5715000" y="369315"/>
                </a:lnTo>
                <a:lnTo>
                  <a:pt x="5715000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31975" y="4454652"/>
            <a:ext cx="5765800" cy="420115"/>
          </a:xfrm>
          <a:custGeom>
            <a:avLst/>
            <a:gdLst>
              <a:gd name="connsiteX0" fmla="*/ 25400 w 5765800"/>
              <a:gd name="connsiteY0" fmla="*/ 25400 h 420115"/>
              <a:gd name="connsiteX1" fmla="*/ 25400 w 5765800"/>
              <a:gd name="connsiteY1" fmla="*/ 25400 h 420115"/>
              <a:gd name="connsiteX2" fmla="*/ 5740400 w 5765800"/>
              <a:gd name="connsiteY2" fmla="*/ 25400 h 420115"/>
              <a:gd name="connsiteX3" fmla="*/ 5740400 w 5765800"/>
              <a:gd name="connsiteY3" fmla="*/ 25400 h 420115"/>
              <a:gd name="connsiteX4" fmla="*/ 5740400 w 5765800"/>
              <a:gd name="connsiteY4" fmla="*/ 394715 h 420115"/>
              <a:gd name="connsiteX5" fmla="*/ 5740400 w 5765800"/>
              <a:gd name="connsiteY5" fmla="*/ 394715 h 420115"/>
              <a:gd name="connsiteX6" fmla="*/ 25400 w 5765800"/>
              <a:gd name="connsiteY6" fmla="*/ 394715 h 420115"/>
              <a:gd name="connsiteX7" fmla="*/ 25400 w 5765800"/>
              <a:gd name="connsiteY7" fmla="*/ 394715 h 420115"/>
              <a:gd name="connsiteX8" fmla="*/ 25400 w 5765800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65800" h="420115">
                <a:moveTo>
                  <a:pt x="25400" y="25400"/>
                </a:moveTo>
                <a:lnTo>
                  <a:pt x="25400" y="25400"/>
                </a:lnTo>
                <a:lnTo>
                  <a:pt x="5740400" y="25400"/>
                </a:lnTo>
                <a:lnTo>
                  <a:pt x="5740400" y="25400"/>
                </a:lnTo>
                <a:lnTo>
                  <a:pt x="5740400" y="394715"/>
                </a:lnTo>
                <a:lnTo>
                  <a:pt x="5740400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928998" y="3857625"/>
            <a:ext cx="1786001" cy="626871"/>
          </a:xfrm>
          <a:custGeom>
            <a:avLst/>
            <a:gdLst>
              <a:gd name="connsiteX0" fmla="*/ 0 w 1786001"/>
              <a:gd name="connsiteY0" fmla="*/ 68071 h 626871"/>
              <a:gd name="connsiteX1" fmla="*/ 68198 w 1786001"/>
              <a:gd name="connsiteY1" fmla="*/ 0 h 626871"/>
              <a:gd name="connsiteX2" fmla="*/ 68198 w 1786001"/>
              <a:gd name="connsiteY2" fmla="*/ 0 h 626871"/>
              <a:gd name="connsiteX3" fmla="*/ 68198 w 1786001"/>
              <a:gd name="connsiteY3" fmla="*/ 0 h 626871"/>
              <a:gd name="connsiteX4" fmla="*/ 297688 w 1786001"/>
              <a:gd name="connsiteY4" fmla="*/ 0 h 626871"/>
              <a:gd name="connsiteX5" fmla="*/ 297688 w 1786001"/>
              <a:gd name="connsiteY5" fmla="*/ 0 h 626871"/>
              <a:gd name="connsiteX6" fmla="*/ 744220 w 1786001"/>
              <a:gd name="connsiteY6" fmla="*/ 0 h 626871"/>
              <a:gd name="connsiteX7" fmla="*/ 1717929 w 1786001"/>
              <a:gd name="connsiteY7" fmla="*/ 0 h 626871"/>
              <a:gd name="connsiteX8" fmla="*/ 1717929 w 1786001"/>
              <a:gd name="connsiteY8" fmla="*/ 0 h 626871"/>
              <a:gd name="connsiteX9" fmla="*/ 1786001 w 1786001"/>
              <a:gd name="connsiteY9" fmla="*/ 68071 h 626871"/>
              <a:gd name="connsiteX10" fmla="*/ 1786001 w 1786001"/>
              <a:gd name="connsiteY10" fmla="*/ 68071 h 626871"/>
              <a:gd name="connsiteX11" fmla="*/ 1786001 w 1786001"/>
              <a:gd name="connsiteY11" fmla="*/ 68071 h 626871"/>
              <a:gd name="connsiteX12" fmla="*/ 1786001 w 1786001"/>
              <a:gd name="connsiteY12" fmla="*/ 238378 h 626871"/>
              <a:gd name="connsiteX13" fmla="*/ 1786001 w 1786001"/>
              <a:gd name="connsiteY13" fmla="*/ 238378 h 626871"/>
              <a:gd name="connsiteX14" fmla="*/ 1786001 w 1786001"/>
              <a:gd name="connsiteY14" fmla="*/ 340486 h 626871"/>
              <a:gd name="connsiteX15" fmla="*/ 1786001 w 1786001"/>
              <a:gd name="connsiteY15" fmla="*/ 340486 h 626871"/>
              <a:gd name="connsiteX16" fmla="*/ 1786001 w 1786001"/>
              <a:gd name="connsiteY16" fmla="*/ 340486 h 626871"/>
              <a:gd name="connsiteX17" fmla="*/ 1717929 w 1786001"/>
              <a:gd name="connsiteY17" fmla="*/ 408685 h 626871"/>
              <a:gd name="connsiteX18" fmla="*/ 1717929 w 1786001"/>
              <a:gd name="connsiteY18" fmla="*/ 408685 h 626871"/>
              <a:gd name="connsiteX19" fmla="*/ 1717929 w 1786001"/>
              <a:gd name="connsiteY19" fmla="*/ 408685 h 626871"/>
              <a:gd name="connsiteX20" fmla="*/ 744220 w 1786001"/>
              <a:gd name="connsiteY20" fmla="*/ 408685 h 626871"/>
              <a:gd name="connsiteX21" fmla="*/ 128270 w 1786001"/>
              <a:gd name="connsiteY21" fmla="*/ 626871 h 626871"/>
              <a:gd name="connsiteX22" fmla="*/ 297688 w 1786001"/>
              <a:gd name="connsiteY22" fmla="*/ 408685 h 626871"/>
              <a:gd name="connsiteX23" fmla="*/ 68198 w 1786001"/>
              <a:gd name="connsiteY23" fmla="*/ 408685 h 626871"/>
              <a:gd name="connsiteX24" fmla="*/ 68198 w 1786001"/>
              <a:gd name="connsiteY24" fmla="*/ 408685 h 626871"/>
              <a:gd name="connsiteX25" fmla="*/ 0 w 1786001"/>
              <a:gd name="connsiteY25" fmla="*/ 340486 h 626871"/>
              <a:gd name="connsiteX26" fmla="*/ 0 w 1786001"/>
              <a:gd name="connsiteY26" fmla="*/ 340486 h 626871"/>
              <a:gd name="connsiteX27" fmla="*/ 0 w 1786001"/>
              <a:gd name="connsiteY27" fmla="*/ 340486 h 626871"/>
              <a:gd name="connsiteX28" fmla="*/ 0 w 1786001"/>
              <a:gd name="connsiteY28" fmla="*/ 340486 h 626871"/>
              <a:gd name="connsiteX29" fmla="*/ 0 w 1786001"/>
              <a:gd name="connsiteY29" fmla="*/ 238378 h 626871"/>
              <a:gd name="connsiteX30" fmla="*/ 0 w 1786001"/>
              <a:gd name="connsiteY30" fmla="*/ 238378 h 626871"/>
              <a:gd name="connsiteX31" fmla="*/ 0 w 1786001"/>
              <a:gd name="connsiteY31" fmla="*/ 68071 h 626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86001" h="626871">
                <a:moveTo>
                  <a:pt x="0" y="68071"/>
                </a:moveTo>
                <a:cubicBezTo>
                  <a:pt x="0" y="30479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297688" y="0"/>
                </a:lnTo>
                <a:lnTo>
                  <a:pt x="297688" y="0"/>
                </a:lnTo>
                <a:lnTo>
                  <a:pt x="744220" y="0"/>
                </a:lnTo>
                <a:lnTo>
                  <a:pt x="1717929" y="0"/>
                </a:lnTo>
                <a:lnTo>
                  <a:pt x="1717929" y="0"/>
                </a:lnTo>
                <a:cubicBezTo>
                  <a:pt x="1755521" y="0"/>
                  <a:pt x="1786001" y="30479"/>
                  <a:pt x="1786001" y="68071"/>
                </a:cubicBezTo>
                <a:cubicBezTo>
                  <a:pt x="1786001" y="68071"/>
                  <a:pt x="1786001" y="68071"/>
                  <a:pt x="1786001" y="68071"/>
                </a:cubicBezTo>
                <a:lnTo>
                  <a:pt x="1786001" y="68071"/>
                </a:lnTo>
                <a:lnTo>
                  <a:pt x="1786001" y="238378"/>
                </a:lnTo>
                <a:lnTo>
                  <a:pt x="1786001" y="238378"/>
                </a:lnTo>
                <a:lnTo>
                  <a:pt x="1786001" y="340486"/>
                </a:lnTo>
                <a:lnTo>
                  <a:pt x="1786001" y="340486"/>
                </a:lnTo>
                <a:lnTo>
                  <a:pt x="1786001" y="340486"/>
                </a:lnTo>
                <a:cubicBezTo>
                  <a:pt x="1786001" y="378078"/>
                  <a:pt x="1755521" y="408685"/>
                  <a:pt x="1717929" y="408685"/>
                </a:cubicBezTo>
                <a:cubicBezTo>
                  <a:pt x="1717929" y="408685"/>
                  <a:pt x="1717929" y="408685"/>
                  <a:pt x="1717929" y="408685"/>
                </a:cubicBezTo>
                <a:lnTo>
                  <a:pt x="1717929" y="408685"/>
                </a:lnTo>
                <a:lnTo>
                  <a:pt x="744220" y="408685"/>
                </a:lnTo>
                <a:lnTo>
                  <a:pt x="128270" y="626871"/>
                </a:lnTo>
                <a:lnTo>
                  <a:pt x="297688" y="408685"/>
                </a:lnTo>
                <a:lnTo>
                  <a:pt x="68198" y="408685"/>
                </a:lnTo>
                <a:lnTo>
                  <a:pt x="68198" y="408685"/>
                </a:lnTo>
                <a:cubicBezTo>
                  <a:pt x="30607" y="408685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22648" y="3851275"/>
            <a:ext cx="1798701" cy="639571"/>
          </a:xfrm>
          <a:custGeom>
            <a:avLst/>
            <a:gdLst>
              <a:gd name="connsiteX0" fmla="*/ 6350 w 1798701"/>
              <a:gd name="connsiteY0" fmla="*/ 74421 h 639571"/>
              <a:gd name="connsiteX1" fmla="*/ 74548 w 1798701"/>
              <a:gd name="connsiteY1" fmla="*/ 6350 h 639571"/>
              <a:gd name="connsiteX2" fmla="*/ 74548 w 1798701"/>
              <a:gd name="connsiteY2" fmla="*/ 6350 h 639571"/>
              <a:gd name="connsiteX3" fmla="*/ 74548 w 1798701"/>
              <a:gd name="connsiteY3" fmla="*/ 6350 h 639571"/>
              <a:gd name="connsiteX4" fmla="*/ 304038 w 1798701"/>
              <a:gd name="connsiteY4" fmla="*/ 6350 h 639571"/>
              <a:gd name="connsiteX5" fmla="*/ 304038 w 1798701"/>
              <a:gd name="connsiteY5" fmla="*/ 6350 h 639571"/>
              <a:gd name="connsiteX6" fmla="*/ 750570 w 1798701"/>
              <a:gd name="connsiteY6" fmla="*/ 6350 h 639571"/>
              <a:gd name="connsiteX7" fmla="*/ 1724279 w 1798701"/>
              <a:gd name="connsiteY7" fmla="*/ 6350 h 639571"/>
              <a:gd name="connsiteX8" fmla="*/ 1724279 w 1798701"/>
              <a:gd name="connsiteY8" fmla="*/ 6350 h 639571"/>
              <a:gd name="connsiteX9" fmla="*/ 1792351 w 1798701"/>
              <a:gd name="connsiteY9" fmla="*/ 74421 h 639571"/>
              <a:gd name="connsiteX10" fmla="*/ 1792351 w 1798701"/>
              <a:gd name="connsiteY10" fmla="*/ 74421 h 639571"/>
              <a:gd name="connsiteX11" fmla="*/ 1792351 w 1798701"/>
              <a:gd name="connsiteY11" fmla="*/ 74421 h 639571"/>
              <a:gd name="connsiteX12" fmla="*/ 1792351 w 1798701"/>
              <a:gd name="connsiteY12" fmla="*/ 244728 h 639571"/>
              <a:gd name="connsiteX13" fmla="*/ 1792351 w 1798701"/>
              <a:gd name="connsiteY13" fmla="*/ 244728 h 639571"/>
              <a:gd name="connsiteX14" fmla="*/ 1792351 w 1798701"/>
              <a:gd name="connsiteY14" fmla="*/ 346836 h 639571"/>
              <a:gd name="connsiteX15" fmla="*/ 1792351 w 1798701"/>
              <a:gd name="connsiteY15" fmla="*/ 346836 h 639571"/>
              <a:gd name="connsiteX16" fmla="*/ 1792351 w 1798701"/>
              <a:gd name="connsiteY16" fmla="*/ 346836 h 639571"/>
              <a:gd name="connsiteX17" fmla="*/ 1724279 w 1798701"/>
              <a:gd name="connsiteY17" fmla="*/ 415035 h 639571"/>
              <a:gd name="connsiteX18" fmla="*/ 1724279 w 1798701"/>
              <a:gd name="connsiteY18" fmla="*/ 415035 h 639571"/>
              <a:gd name="connsiteX19" fmla="*/ 1724279 w 1798701"/>
              <a:gd name="connsiteY19" fmla="*/ 415035 h 639571"/>
              <a:gd name="connsiteX20" fmla="*/ 750570 w 1798701"/>
              <a:gd name="connsiteY20" fmla="*/ 415035 h 639571"/>
              <a:gd name="connsiteX21" fmla="*/ 134620 w 1798701"/>
              <a:gd name="connsiteY21" fmla="*/ 633221 h 639571"/>
              <a:gd name="connsiteX22" fmla="*/ 304038 w 1798701"/>
              <a:gd name="connsiteY22" fmla="*/ 415035 h 639571"/>
              <a:gd name="connsiteX23" fmla="*/ 74548 w 1798701"/>
              <a:gd name="connsiteY23" fmla="*/ 415035 h 639571"/>
              <a:gd name="connsiteX24" fmla="*/ 74548 w 1798701"/>
              <a:gd name="connsiteY24" fmla="*/ 415035 h 639571"/>
              <a:gd name="connsiteX25" fmla="*/ 6350 w 1798701"/>
              <a:gd name="connsiteY25" fmla="*/ 346836 h 639571"/>
              <a:gd name="connsiteX26" fmla="*/ 6350 w 1798701"/>
              <a:gd name="connsiteY26" fmla="*/ 346836 h 639571"/>
              <a:gd name="connsiteX27" fmla="*/ 6350 w 1798701"/>
              <a:gd name="connsiteY27" fmla="*/ 346836 h 639571"/>
              <a:gd name="connsiteX28" fmla="*/ 6350 w 1798701"/>
              <a:gd name="connsiteY28" fmla="*/ 346836 h 639571"/>
              <a:gd name="connsiteX29" fmla="*/ 6350 w 1798701"/>
              <a:gd name="connsiteY29" fmla="*/ 244728 h 639571"/>
              <a:gd name="connsiteX30" fmla="*/ 6350 w 1798701"/>
              <a:gd name="connsiteY30" fmla="*/ 244728 h 639571"/>
              <a:gd name="connsiteX31" fmla="*/ 6350 w 1798701"/>
              <a:gd name="connsiteY31" fmla="*/ 74421 h 639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98701" h="639571">
                <a:moveTo>
                  <a:pt x="6350" y="74421"/>
                </a:moveTo>
                <a:cubicBezTo>
                  <a:pt x="6350" y="36829"/>
                  <a:pt x="36957" y="6350"/>
                  <a:pt x="74548" y="6350"/>
                </a:cubicBezTo>
                <a:cubicBezTo>
                  <a:pt x="74548" y="6350"/>
                  <a:pt x="74548" y="6350"/>
                  <a:pt x="74548" y="6350"/>
                </a:cubicBezTo>
                <a:lnTo>
                  <a:pt x="74548" y="6350"/>
                </a:lnTo>
                <a:lnTo>
                  <a:pt x="304038" y="6350"/>
                </a:lnTo>
                <a:lnTo>
                  <a:pt x="304038" y="6350"/>
                </a:lnTo>
                <a:lnTo>
                  <a:pt x="750570" y="6350"/>
                </a:lnTo>
                <a:lnTo>
                  <a:pt x="1724279" y="6350"/>
                </a:lnTo>
                <a:lnTo>
                  <a:pt x="1724279" y="6350"/>
                </a:lnTo>
                <a:cubicBezTo>
                  <a:pt x="1761871" y="6350"/>
                  <a:pt x="1792351" y="36829"/>
                  <a:pt x="1792351" y="74421"/>
                </a:cubicBezTo>
                <a:cubicBezTo>
                  <a:pt x="1792351" y="74421"/>
                  <a:pt x="1792351" y="74421"/>
                  <a:pt x="1792351" y="74421"/>
                </a:cubicBezTo>
                <a:lnTo>
                  <a:pt x="1792351" y="74421"/>
                </a:lnTo>
                <a:lnTo>
                  <a:pt x="1792351" y="244728"/>
                </a:lnTo>
                <a:lnTo>
                  <a:pt x="1792351" y="244728"/>
                </a:lnTo>
                <a:lnTo>
                  <a:pt x="1792351" y="346836"/>
                </a:lnTo>
                <a:lnTo>
                  <a:pt x="1792351" y="346836"/>
                </a:lnTo>
                <a:lnTo>
                  <a:pt x="1792351" y="346836"/>
                </a:lnTo>
                <a:cubicBezTo>
                  <a:pt x="1792351" y="384428"/>
                  <a:pt x="1761871" y="415035"/>
                  <a:pt x="1724279" y="415035"/>
                </a:cubicBezTo>
                <a:cubicBezTo>
                  <a:pt x="1724279" y="415035"/>
                  <a:pt x="1724279" y="415035"/>
                  <a:pt x="1724279" y="415035"/>
                </a:cubicBezTo>
                <a:lnTo>
                  <a:pt x="1724279" y="415035"/>
                </a:lnTo>
                <a:lnTo>
                  <a:pt x="750570" y="415035"/>
                </a:lnTo>
                <a:lnTo>
                  <a:pt x="134620" y="633221"/>
                </a:lnTo>
                <a:lnTo>
                  <a:pt x="304038" y="415035"/>
                </a:lnTo>
                <a:lnTo>
                  <a:pt x="74548" y="415035"/>
                </a:lnTo>
                <a:lnTo>
                  <a:pt x="74548" y="415035"/>
                </a:lnTo>
                <a:cubicBezTo>
                  <a:pt x="36957" y="415035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702050" y="4487862"/>
            <a:ext cx="668337" cy="382587"/>
          </a:xfrm>
          <a:custGeom>
            <a:avLst/>
            <a:gdLst>
              <a:gd name="connsiteX0" fmla="*/ 12700 w 668337"/>
              <a:gd name="connsiteY0" fmla="*/ 369887 h 382587"/>
              <a:gd name="connsiteX1" fmla="*/ 655637 w 668337"/>
              <a:gd name="connsiteY1" fmla="*/ 369887 h 382587"/>
              <a:gd name="connsiteX2" fmla="*/ 655637 w 668337"/>
              <a:gd name="connsiteY2" fmla="*/ 12700 h 382587"/>
              <a:gd name="connsiteX3" fmla="*/ 12700 w 668337"/>
              <a:gd name="connsiteY3" fmla="*/ 12700 h 382587"/>
              <a:gd name="connsiteX4" fmla="*/ 12700 w 668337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8337" h="382587">
                <a:moveTo>
                  <a:pt x="12700" y="369887"/>
                </a:moveTo>
                <a:lnTo>
                  <a:pt x="655637" y="369887"/>
                </a:lnTo>
                <a:lnTo>
                  <a:pt x="655637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357373" y="5926163"/>
            <a:ext cx="4214876" cy="431800"/>
          </a:xfrm>
          <a:custGeom>
            <a:avLst/>
            <a:gdLst>
              <a:gd name="connsiteX0" fmla="*/ 0 w 4214876"/>
              <a:gd name="connsiteY0" fmla="*/ 71958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876 w 4214876"/>
              <a:gd name="connsiteY6" fmla="*/ 71958 h 431800"/>
              <a:gd name="connsiteX7" fmla="*/ 4214876 w 4214876"/>
              <a:gd name="connsiteY7" fmla="*/ 71958 h 431800"/>
              <a:gd name="connsiteX8" fmla="*/ 4214876 w 4214876"/>
              <a:gd name="connsiteY8" fmla="*/ 71958 h 431800"/>
              <a:gd name="connsiteX9" fmla="*/ 4214876 w 4214876"/>
              <a:gd name="connsiteY9" fmla="*/ 359828 h 431800"/>
              <a:gd name="connsiteX10" fmla="*/ 4214876 w 4214876"/>
              <a:gd name="connsiteY10" fmla="*/ 359828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8 h 431800"/>
              <a:gd name="connsiteX17" fmla="*/ 0 w 4214876"/>
              <a:gd name="connsiteY17" fmla="*/ 359828 h 431800"/>
              <a:gd name="connsiteX18" fmla="*/ 0 w 4214876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8" y="0"/>
                  <a:pt x="4214876" y="32219"/>
                  <a:pt x="4214876" y="71958"/>
                </a:cubicBezTo>
                <a:cubicBezTo>
                  <a:pt x="4214876" y="71958"/>
                  <a:pt x="4214876" y="71958"/>
                  <a:pt x="4214876" y="71958"/>
                </a:cubicBezTo>
                <a:lnTo>
                  <a:pt x="4214876" y="71958"/>
                </a:lnTo>
                <a:lnTo>
                  <a:pt x="4214876" y="359828"/>
                </a:lnTo>
                <a:lnTo>
                  <a:pt x="4214876" y="359828"/>
                </a:lnTo>
                <a:cubicBezTo>
                  <a:pt x="4214876" y="399567"/>
                  <a:pt x="4182618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2338323" y="5907113"/>
            <a:ext cx="4252976" cy="469900"/>
          </a:xfrm>
          <a:custGeom>
            <a:avLst/>
            <a:gdLst>
              <a:gd name="connsiteX0" fmla="*/ 19050 w 4252976"/>
              <a:gd name="connsiteY0" fmla="*/ 91008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926 w 4252976"/>
              <a:gd name="connsiteY6" fmla="*/ 91008 h 469900"/>
              <a:gd name="connsiteX7" fmla="*/ 4233926 w 4252976"/>
              <a:gd name="connsiteY7" fmla="*/ 91008 h 469900"/>
              <a:gd name="connsiteX8" fmla="*/ 4233926 w 4252976"/>
              <a:gd name="connsiteY8" fmla="*/ 91008 h 469900"/>
              <a:gd name="connsiteX9" fmla="*/ 4233926 w 4252976"/>
              <a:gd name="connsiteY9" fmla="*/ 378878 h 469900"/>
              <a:gd name="connsiteX10" fmla="*/ 4233926 w 4252976"/>
              <a:gd name="connsiteY10" fmla="*/ 378878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8 h 469900"/>
              <a:gd name="connsiteX17" fmla="*/ 19050 w 4252976"/>
              <a:gd name="connsiteY17" fmla="*/ 378878 h 469900"/>
              <a:gd name="connsiteX18" fmla="*/ 19050 w 4252976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8" y="19050"/>
                  <a:pt x="4233926" y="51269"/>
                  <a:pt x="4233926" y="91008"/>
                </a:cubicBezTo>
                <a:cubicBezTo>
                  <a:pt x="4233926" y="91008"/>
                  <a:pt x="4233926" y="91008"/>
                  <a:pt x="4233926" y="91008"/>
                </a:cubicBezTo>
                <a:lnTo>
                  <a:pt x="4233926" y="91008"/>
                </a:lnTo>
                <a:lnTo>
                  <a:pt x="4233926" y="378878"/>
                </a:lnTo>
                <a:lnTo>
                  <a:pt x="4233926" y="378878"/>
                </a:lnTo>
                <a:cubicBezTo>
                  <a:pt x="4233926" y="418617"/>
                  <a:pt x="4201668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041400"/>
            <a:ext cx="7010400" cy="13589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" y="3771900"/>
            <a:ext cx="7048500" cy="11557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5867400"/>
            <a:ext cx="4368800" cy="5715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5448300" y="279400"/>
            <a:ext cx="3441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&lt;jsp:include&gt;-1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016000" y="12232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286000" y="1437148"/>
            <a:ext cx="5054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增加新闻信息页面和新闻列表显示页面的左侧和上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117600" y="4576096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60400" y="1763252"/>
            <a:ext cx="6680200" cy="247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625600" algn="l"/>
                <a:tab pos="3581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半部分完全一样，要把页面代码全部重新写一遍或</a:t>
            </a:r>
          </a:p>
          <a:p>
            <a:pPr>
              <a:lnSpc>
                <a:spcPts val="2000"/>
              </a:lnSpc>
              <a:tabLst>
                <a:tab pos="457200" algn="l"/>
                <a:tab pos="1625600" algn="l"/>
                <a:tab pos="3581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者复制一遍吗？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1625600" algn="l"/>
                <a:tab pos="35814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&lt;jsp:include&gt;</a:t>
            </a:r>
          </a:p>
          <a:p>
            <a:pPr>
              <a:lnSpc>
                <a:spcPts val="2800"/>
              </a:lnSpc>
              <a:tabLst>
                <a:tab pos="457200" algn="l"/>
                <a:tab pos="1625600" algn="l"/>
                <a:tab pos="3581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把指定文件插入正在生成的页面中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457200" algn="l"/>
                <a:tab pos="1625600" algn="l"/>
                <a:tab pos="3581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引入的页面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43100" y="4622800"/>
            <a:ext cx="4508500" cy="168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58900" algn="l"/>
              </a:tabLst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&lt;jsp:includepage="URL"&gt;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5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&lt;jsp:include&gt;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的使用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23673"/>
            <a:ext cx="3728466" cy="438150"/>
          </a:xfrm>
          <a:custGeom>
            <a:avLst/>
            <a:gdLst>
              <a:gd name="connsiteX0" fmla="*/ 0 w 3728466"/>
              <a:gd name="connsiteY0" fmla="*/ 73025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25 h 438150"/>
              <a:gd name="connsiteX7" fmla="*/ 3728466 w 3728466"/>
              <a:gd name="connsiteY7" fmla="*/ 73025 h 438150"/>
              <a:gd name="connsiteX8" fmla="*/ 3728466 w 3728466"/>
              <a:gd name="connsiteY8" fmla="*/ 73025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25"/>
                </a:moveTo>
                <a:cubicBezTo>
                  <a:pt x="0" y="32689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689"/>
                  <a:pt x="3728466" y="73025"/>
                </a:cubicBezTo>
                <a:cubicBezTo>
                  <a:pt x="3728466" y="73025"/>
                  <a:pt x="3728466" y="73025"/>
                  <a:pt x="3728466" y="73025"/>
                </a:cubicBezTo>
                <a:lnTo>
                  <a:pt x="3728466" y="73025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47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04623"/>
            <a:ext cx="3766566" cy="476250"/>
          </a:xfrm>
          <a:custGeom>
            <a:avLst/>
            <a:gdLst>
              <a:gd name="connsiteX0" fmla="*/ 19050 w 3766566"/>
              <a:gd name="connsiteY0" fmla="*/ 92075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75 h 476250"/>
              <a:gd name="connsiteX7" fmla="*/ 3747516 w 3766566"/>
              <a:gd name="connsiteY7" fmla="*/ 92075 h 476250"/>
              <a:gd name="connsiteX8" fmla="*/ 3747516 w 3766566"/>
              <a:gd name="connsiteY8" fmla="*/ 92075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75"/>
                </a:moveTo>
                <a:cubicBezTo>
                  <a:pt x="19050" y="51739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39"/>
                  <a:pt x="3747516" y="92075"/>
                </a:cubicBezTo>
                <a:cubicBezTo>
                  <a:pt x="3747516" y="92075"/>
                  <a:pt x="3747516" y="92075"/>
                  <a:pt x="3747516" y="92075"/>
                </a:cubicBezTo>
                <a:lnTo>
                  <a:pt x="3747516" y="92075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497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0706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1905000"/>
            <a:ext cx="7175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&lt;jsp:include&gt;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实现页面复用，最终实现增加新闻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463800"/>
            <a:ext cx="4267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信息页面以及新闻列表显示页面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022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3657600"/>
            <a:ext cx="57658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使用&lt;jsp:include&gt;实现两个页面总框架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使用&lt;iframe&gt;分别实现两个页面具体内容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32200" y="5753100"/>
            <a:ext cx="185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857375" y="1765426"/>
            <a:ext cx="5715000" cy="369316"/>
          </a:xfrm>
          <a:custGeom>
            <a:avLst/>
            <a:gdLst>
              <a:gd name="connsiteX0" fmla="*/ 0 w 5715000"/>
              <a:gd name="connsiteY0" fmla="*/ 0 h 369316"/>
              <a:gd name="connsiteX1" fmla="*/ 0 w 5715000"/>
              <a:gd name="connsiteY1" fmla="*/ 0 h 369316"/>
              <a:gd name="connsiteX2" fmla="*/ 5715000 w 5715000"/>
              <a:gd name="connsiteY2" fmla="*/ 0 h 369316"/>
              <a:gd name="connsiteX3" fmla="*/ 5715000 w 5715000"/>
              <a:gd name="connsiteY3" fmla="*/ 0 h 369316"/>
              <a:gd name="connsiteX4" fmla="*/ 5715000 w 5715000"/>
              <a:gd name="connsiteY4" fmla="*/ 369316 h 369316"/>
              <a:gd name="connsiteX5" fmla="*/ 5715000 w 5715000"/>
              <a:gd name="connsiteY5" fmla="*/ 369316 h 369316"/>
              <a:gd name="connsiteX6" fmla="*/ 0 w 5715000"/>
              <a:gd name="connsiteY6" fmla="*/ 369316 h 369316"/>
              <a:gd name="connsiteX7" fmla="*/ 0 w 5715000"/>
              <a:gd name="connsiteY7" fmla="*/ 369316 h 369316"/>
              <a:gd name="connsiteX8" fmla="*/ 0 w 5715000"/>
              <a:gd name="connsiteY8" fmla="*/ 0 h 3693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15000" h="369316">
                <a:moveTo>
                  <a:pt x="0" y="0"/>
                </a:moveTo>
                <a:lnTo>
                  <a:pt x="0" y="0"/>
                </a:lnTo>
                <a:lnTo>
                  <a:pt x="5715000" y="0"/>
                </a:lnTo>
                <a:lnTo>
                  <a:pt x="5715000" y="0"/>
                </a:lnTo>
                <a:lnTo>
                  <a:pt x="5715000" y="369316"/>
                </a:lnTo>
                <a:lnTo>
                  <a:pt x="5715000" y="369316"/>
                </a:lnTo>
                <a:lnTo>
                  <a:pt x="0" y="369316"/>
                </a:lnTo>
                <a:lnTo>
                  <a:pt x="0" y="369316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831975" y="1740026"/>
            <a:ext cx="5765800" cy="420116"/>
          </a:xfrm>
          <a:custGeom>
            <a:avLst/>
            <a:gdLst>
              <a:gd name="connsiteX0" fmla="*/ 25400 w 5765800"/>
              <a:gd name="connsiteY0" fmla="*/ 25400 h 420116"/>
              <a:gd name="connsiteX1" fmla="*/ 25400 w 5765800"/>
              <a:gd name="connsiteY1" fmla="*/ 25400 h 420116"/>
              <a:gd name="connsiteX2" fmla="*/ 5740400 w 5765800"/>
              <a:gd name="connsiteY2" fmla="*/ 25400 h 420116"/>
              <a:gd name="connsiteX3" fmla="*/ 5740400 w 5765800"/>
              <a:gd name="connsiteY3" fmla="*/ 25400 h 420116"/>
              <a:gd name="connsiteX4" fmla="*/ 5740400 w 5765800"/>
              <a:gd name="connsiteY4" fmla="*/ 394716 h 420116"/>
              <a:gd name="connsiteX5" fmla="*/ 5740400 w 5765800"/>
              <a:gd name="connsiteY5" fmla="*/ 394716 h 420116"/>
              <a:gd name="connsiteX6" fmla="*/ 25400 w 5765800"/>
              <a:gd name="connsiteY6" fmla="*/ 394716 h 420116"/>
              <a:gd name="connsiteX7" fmla="*/ 25400 w 5765800"/>
              <a:gd name="connsiteY7" fmla="*/ 394716 h 420116"/>
              <a:gd name="connsiteX8" fmla="*/ 25400 w 5765800"/>
              <a:gd name="connsiteY8" fmla="*/ 25400 h 420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65800" h="420116">
                <a:moveTo>
                  <a:pt x="25400" y="25400"/>
                </a:moveTo>
                <a:lnTo>
                  <a:pt x="25400" y="25400"/>
                </a:lnTo>
                <a:lnTo>
                  <a:pt x="5740400" y="25400"/>
                </a:lnTo>
                <a:lnTo>
                  <a:pt x="5740400" y="25400"/>
                </a:lnTo>
                <a:lnTo>
                  <a:pt x="5740400" y="394716"/>
                </a:lnTo>
                <a:lnTo>
                  <a:pt x="5740400" y="394716"/>
                </a:lnTo>
                <a:lnTo>
                  <a:pt x="25400" y="394716"/>
                </a:lnTo>
                <a:lnTo>
                  <a:pt x="25400" y="394716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28998" y="1143000"/>
            <a:ext cx="1786001" cy="626872"/>
          </a:xfrm>
          <a:custGeom>
            <a:avLst/>
            <a:gdLst>
              <a:gd name="connsiteX0" fmla="*/ 0 w 1786001"/>
              <a:gd name="connsiteY0" fmla="*/ 68072 h 626872"/>
              <a:gd name="connsiteX1" fmla="*/ 68198 w 1786001"/>
              <a:gd name="connsiteY1" fmla="*/ 0 h 626872"/>
              <a:gd name="connsiteX2" fmla="*/ 68198 w 1786001"/>
              <a:gd name="connsiteY2" fmla="*/ 0 h 626872"/>
              <a:gd name="connsiteX3" fmla="*/ 68198 w 1786001"/>
              <a:gd name="connsiteY3" fmla="*/ 0 h 626872"/>
              <a:gd name="connsiteX4" fmla="*/ 297688 w 1786001"/>
              <a:gd name="connsiteY4" fmla="*/ 0 h 626872"/>
              <a:gd name="connsiteX5" fmla="*/ 297688 w 1786001"/>
              <a:gd name="connsiteY5" fmla="*/ 0 h 626872"/>
              <a:gd name="connsiteX6" fmla="*/ 744220 w 1786001"/>
              <a:gd name="connsiteY6" fmla="*/ 0 h 626872"/>
              <a:gd name="connsiteX7" fmla="*/ 1717929 w 1786001"/>
              <a:gd name="connsiteY7" fmla="*/ 0 h 626872"/>
              <a:gd name="connsiteX8" fmla="*/ 1717929 w 1786001"/>
              <a:gd name="connsiteY8" fmla="*/ 0 h 626872"/>
              <a:gd name="connsiteX9" fmla="*/ 1786001 w 1786001"/>
              <a:gd name="connsiteY9" fmla="*/ 68072 h 626872"/>
              <a:gd name="connsiteX10" fmla="*/ 1786001 w 1786001"/>
              <a:gd name="connsiteY10" fmla="*/ 68072 h 626872"/>
              <a:gd name="connsiteX11" fmla="*/ 1786001 w 1786001"/>
              <a:gd name="connsiteY11" fmla="*/ 68072 h 626872"/>
              <a:gd name="connsiteX12" fmla="*/ 1786001 w 1786001"/>
              <a:gd name="connsiteY12" fmla="*/ 238378 h 626872"/>
              <a:gd name="connsiteX13" fmla="*/ 1786001 w 1786001"/>
              <a:gd name="connsiteY13" fmla="*/ 238378 h 626872"/>
              <a:gd name="connsiteX14" fmla="*/ 1786001 w 1786001"/>
              <a:gd name="connsiteY14" fmla="*/ 340486 h 626872"/>
              <a:gd name="connsiteX15" fmla="*/ 1786001 w 1786001"/>
              <a:gd name="connsiteY15" fmla="*/ 340486 h 626872"/>
              <a:gd name="connsiteX16" fmla="*/ 1786001 w 1786001"/>
              <a:gd name="connsiteY16" fmla="*/ 340486 h 626872"/>
              <a:gd name="connsiteX17" fmla="*/ 1717929 w 1786001"/>
              <a:gd name="connsiteY17" fmla="*/ 408558 h 626872"/>
              <a:gd name="connsiteX18" fmla="*/ 1717929 w 1786001"/>
              <a:gd name="connsiteY18" fmla="*/ 408558 h 626872"/>
              <a:gd name="connsiteX19" fmla="*/ 1717929 w 1786001"/>
              <a:gd name="connsiteY19" fmla="*/ 408558 h 626872"/>
              <a:gd name="connsiteX20" fmla="*/ 744220 w 1786001"/>
              <a:gd name="connsiteY20" fmla="*/ 408558 h 626872"/>
              <a:gd name="connsiteX21" fmla="*/ 128270 w 1786001"/>
              <a:gd name="connsiteY21" fmla="*/ 626872 h 626872"/>
              <a:gd name="connsiteX22" fmla="*/ 297688 w 1786001"/>
              <a:gd name="connsiteY22" fmla="*/ 408558 h 626872"/>
              <a:gd name="connsiteX23" fmla="*/ 68198 w 1786001"/>
              <a:gd name="connsiteY23" fmla="*/ 408558 h 626872"/>
              <a:gd name="connsiteX24" fmla="*/ 68198 w 1786001"/>
              <a:gd name="connsiteY24" fmla="*/ 408558 h 626872"/>
              <a:gd name="connsiteX25" fmla="*/ 0 w 1786001"/>
              <a:gd name="connsiteY25" fmla="*/ 340486 h 626872"/>
              <a:gd name="connsiteX26" fmla="*/ 0 w 1786001"/>
              <a:gd name="connsiteY26" fmla="*/ 340486 h 626872"/>
              <a:gd name="connsiteX27" fmla="*/ 0 w 1786001"/>
              <a:gd name="connsiteY27" fmla="*/ 340486 h 626872"/>
              <a:gd name="connsiteX28" fmla="*/ 0 w 1786001"/>
              <a:gd name="connsiteY28" fmla="*/ 340486 h 626872"/>
              <a:gd name="connsiteX29" fmla="*/ 0 w 1786001"/>
              <a:gd name="connsiteY29" fmla="*/ 238378 h 626872"/>
              <a:gd name="connsiteX30" fmla="*/ 0 w 1786001"/>
              <a:gd name="connsiteY30" fmla="*/ 238378 h 626872"/>
              <a:gd name="connsiteX31" fmla="*/ 0 w 1786001"/>
              <a:gd name="connsiteY31" fmla="*/ 68072 h 626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86001" h="626872">
                <a:moveTo>
                  <a:pt x="0" y="68072"/>
                </a:moveTo>
                <a:cubicBezTo>
                  <a:pt x="0" y="30480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297688" y="0"/>
                </a:lnTo>
                <a:lnTo>
                  <a:pt x="297688" y="0"/>
                </a:lnTo>
                <a:lnTo>
                  <a:pt x="744220" y="0"/>
                </a:lnTo>
                <a:lnTo>
                  <a:pt x="1717929" y="0"/>
                </a:lnTo>
                <a:lnTo>
                  <a:pt x="1717929" y="0"/>
                </a:lnTo>
                <a:cubicBezTo>
                  <a:pt x="1755521" y="0"/>
                  <a:pt x="1786001" y="30480"/>
                  <a:pt x="1786001" y="68072"/>
                </a:cubicBezTo>
                <a:cubicBezTo>
                  <a:pt x="1786001" y="68072"/>
                  <a:pt x="1786001" y="68072"/>
                  <a:pt x="1786001" y="68072"/>
                </a:cubicBezTo>
                <a:lnTo>
                  <a:pt x="1786001" y="68072"/>
                </a:lnTo>
                <a:lnTo>
                  <a:pt x="1786001" y="238378"/>
                </a:lnTo>
                <a:lnTo>
                  <a:pt x="1786001" y="238378"/>
                </a:lnTo>
                <a:lnTo>
                  <a:pt x="1786001" y="340486"/>
                </a:lnTo>
                <a:lnTo>
                  <a:pt x="1786001" y="340486"/>
                </a:lnTo>
                <a:lnTo>
                  <a:pt x="1786001" y="340486"/>
                </a:lnTo>
                <a:cubicBezTo>
                  <a:pt x="1786001" y="378078"/>
                  <a:pt x="1755521" y="408558"/>
                  <a:pt x="1717929" y="408558"/>
                </a:cubicBezTo>
                <a:cubicBezTo>
                  <a:pt x="1717929" y="408558"/>
                  <a:pt x="1717929" y="408558"/>
                  <a:pt x="1717929" y="408558"/>
                </a:cubicBezTo>
                <a:lnTo>
                  <a:pt x="1717929" y="408558"/>
                </a:lnTo>
                <a:lnTo>
                  <a:pt x="744220" y="408558"/>
                </a:lnTo>
                <a:lnTo>
                  <a:pt x="128270" y="626872"/>
                </a:lnTo>
                <a:lnTo>
                  <a:pt x="297688" y="408558"/>
                </a:lnTo>
                <a:lnTo>
                  <a:pt x="68198" y="408558"/>
                </a:lnTo>
                <a:lnTo>
                  <a:pt x="68198" y="408558"/>
                </a:lnTo>
                <a:cubicBezTo>
                  <a:pt x="30607" y="408558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2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922648" y="1136650"/>
            <a:ext cx="1798701" cy="639572"/>
          </a:xfrm>
          <a:custGeom>
            <a:avLst/>
            <a:gdLst>
              <a:gd name="connsiteX0" fmla="*/ 6350 w 1798701"/>
              <a:gd name="connsiteY0" fmla="*/ 74422 h 639572"/>
              <a:gd name="connsiteX1" fmla="*/ 74548 w 1798701"/>
              <a:gd name="connsiteY1" fmla="*/ 6350 h 639572"/>
              <a:gd name="connsiteX2" fmla="*/ 74548 w 1798701"/>
              <a:gd name="connsiteY2" fmla="*/ 6350 h 639572"/>
              <a:gd name="connsiteX3" fmla="*/ 74548 w 1798701"/>
              <a:gd name="connsiteY3" fmla="*/ 6350 h 639572"/>
              <a:gd name="connsiteX4" fmla="*/ 304038 w 1798701"/>
              <a:gd name="connsiteY4" fmla="*/ 6350 h 639572"/>
              <a:gd name="connsiteX5" fmla="*/ 304038 w 1798701"/>
              <a:gd name="connsiteY5" fmla="*/ 6350 h 639572"/>
              <a:gd name="connsiteX6" fmla="*/ 750570 w 1798701"/>
              <a:gd name="connsiteY6" fmla="*/ 6350 h 639572"/>
              <a:gd name="connsiteX7" fmla="*/ 1724279 w 1798701"/>
              <a:gd name="connsiteY7" fmla="*/ 6350 h 639572"/>
              <a:gd name="connsiteX8" fmla="*/ 1724279 w 1798701"/>
              <a:gd name="connsiteY8" fmla="*/ 6350 h 639572"/>
              <a:gd name="connsiteX9" fmla="*/ 1792351 w 1798701"/>
              <a:gd name="connsiteY9" fmla="*/ 74422 h 639572"/>
              <a:gd name="connsiteX10" fmla="*/ 1792351 w 1798701"/>
              <a:gd name="connsiteY10" fmla="*/ 74422 h 639572"/>
              <a:gd name="connsiteX11" fmla="*/ 1792351 w 1798701"/>
              <a:gd name="connsiteY11" fmla="*/ 74422 h 639572"/>
              <a:gd name="connsiteX12" fmla="*/ 1792351 w 1798701"/>
              <a:gd name="connsiteY12" fmla="*/ 244728 h 639572"/>
              <a:gd name="connsiteX13" fmla="*/ 1792351 w 1798701"/>
              <a:gd name="connsiteY13" fmla="*/ 244728 h 639572"/>
              <a:gd name="connsiteX14" fmla="*/ 1792351 w 1798701"/>
              <a:gd name="connsiteY14" fmla="*/ 346836 h 639572"/>
              <a:gd name="connsiteX15" fmla="*/ 1792351 w 1798701"/>
              <a:gd name="connsiteY15" fmla="*/ 346836 h 639572"/>
              <a:gd name="connsiteX16" fmla="*/ 1792351 w 1798701"/>
              <a:gd name="connsiteY16" fmla="*/ 346836 h 639572"/>
              <a:gd name="connsiteX17" fmla="*/ 1724279 w 1798701"/>
              <a:gd name="connsiteY17" fmla="*/ 414908 h 639572"/>
              <a:gd name="connsiteX18" fmla="*/ 1724279 w 1798701"/>
              <a:gd name="connsiteY18" fmla="*/ 414908 h 639572"/>
              <a:gd name="connsiteX19" fmla="*/ 1724279 w 1798701"/>
              <a:gd name="connsiteY19" fmla="*/ 414908 h 639572"/>
              <a:gd name="connsiteX20" fmla="*/ 750570 w 1798701"/>
              <a:gd name="connsiteY20" fmla="*/ 414908 h 639572"/>
              <a:gd name="connsiteX21" fmla="*/ 134620 w 1798701"/>
              <a:gd name="connsiteY21" fmla="*/ 633222 h 639572"/>
              <a:gd name="connsiteX22" fmla="*/ 304038 w 1798701"/>
              <a:gd name="connsiteY22" fmla="*/ 414908 h 639572"/>
              <a:gd name="connsiteX23" fmla="*/ 74548 w 1798701"/>
              <a:gd name="connsiteY23" fmla="*/ 414908 h 639572"/>
              <a:gd name="connsiteX24" fmla="*/ 74548 w 1798701"/>
              <a:gd name="connsiteY24" fmla="*/ 414908 h 639572"/>
              <a:gd name="connsiteX25" fmla="*/ 6350 w 1798701"/>
              <a:gd name="connsiteY25" fmla="*/ 346836 h 639572"/>
              <a:gd name="connsiteX26" fmla="*/ 6350 w 1798701"/>
              <a:gd name="connsiteY26" fmla="*/ 346836 h 639572"/>
              <a:gd name="connsiteX27" fmla="*/ 6350 w 1798701"/>
              <a:gd name="connsiteY27" fmla="*/ 346836 h 639572"/>
              <a:gd name="connsiteX28" fmla="*/ 6350 w 1798701"/>
              <a:gd name="connsiteY28" fmla="*/ 346836 h 639572"/>
              <a:gd name="connsiteX29" fmla="*/ 6350 w 1798701"/>
              <a:gd name="connsiteY29" fmla="*/ 244728 h 639572"/>
              <a:gd name="connsiteX30" fmla="*/ 6350 w 1798701"/>
              <a:gd name="connsiteY30" fmla="*/ 244728 h 639572"/>
              <a:gd name="connsiteX31" fmla="*/ 6350 w 1798701"/>
              <a:gd name="connsiteY31" fmla="*/ 74422 h 639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98701" h="639572">
                <a:moveTo>
                  <a:pt x="6350" y="74422"/>
                </a:moveTo>
                <a:cubicBezTo>
                  <a:pt x="6350" y="36830"/>
                  <a:pt x="36957" y="6350"/>
                  <a:pt x="74548" y="6350"/>
                </a:cubicBezTo>
                <a:cubicBezTo>
                  <a:pt x="74548" y="6350"/>
                  <a:pt x="74548" y="6350"/>
                  <a:pt x="74548" y="6350"/>
                </a:cubicBezTo>
                <a:lnTo>
                  <a:pt x="74548" y="6350"/>
                </a:lnTo>
                <a:lnTo>
                  <a:pt x="304038" y="6350"/>
                </a:lnTo>
                <a:lnTo>
                  <a:pt x="304038" y="6350"/>
                </a:lnTo>
                <a:lnTo>
                  <a:pt x="750570" y="6350"/>
                </a:lnTo>
                <a:lnTo>
                  <a:pt x="1724279" y="6350"/>
                </a:lnTo>
                <a:lnTo>
                  <a:pt x="1724279" y="6350"/>
                </a:lnTo>
                <a:cubicBezTo>
                  <a:pt x="1761871" y="6350"/>
                  <a:pt x="1792351" y="36830"/>
                  <a:pt x="1792351" y="74422"/>
                </a:cubicBezTo>
                <a:cubicBezTo>
                  <a:pt x="1792351" y="74422"/>
                  <a:pt x="1792351" y="74422"/>
                  <a:pt x="1792351" y="74422"/>
                </a:cubicBezTo>
                <a:lnTo>
                  <a:pt x="1792351" y="74422"/>
                </a:lnTo>
                <a:lnTo>
                  <a:pt x="1792351" y="244728"/>
                </a:lnTo>
                <a:lnTo>
                  <a:pt x="1792351" y="244728"/>
                </a:lnTo>
                <a:lnTo>
                  <a:pt x="1792351" y="346836"/>
                </a:lnTo>
                <a:lnTo>
                  <a:pt x="1792351" y="346836"/>
                </a:lnTo>
                <a:lnTo>
                  <a:pt x="1792351" y="346836"/>
                </a:lnTo>
                <a:cubicBezTo>
                  <a:pt x="1792351" y="384428"/>
                  <a:pt x="1761871" y="414908"/>
                  <a:pt x="1724279" y="414908"/>
                </a:cubicBezTo>
                <a:cubicBezTo>
                  <a:pt x="1724279" y="414908"/>
                  <a:pt x="1724279" y="414908"/>
                  <a:pt x="1724279" y="414908"/>
                </a:cubicBezTo>
                <a:lnTo>
                  <a:pt x="1724279" y="414908"/>
                </a:lnTo>
                <a:lnTo>
                  <a:pt x="750570" y="414908"/>
                </a:lnTo>
                <a:lnTo>
                  <a:pt x="134620" y="633222"/>
                </a:lnTo>
                <a:lnTo>
                  <a:pt x="304038" y="414908"/>
                </a:lnTo>
                <a:lnTo>
                  <a:pt x="74548" y="414908"/>
                </a:lnTo>
                <a:lnTo>
                  <a:pt x="74548" y="414908"/>
                </a:lnTo>
                <a:cubicBezTo>
                  <a:pt x="36957" y="414908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559175" y="1773237"/>
            <a:ext cx="668337" cy="382587"/>
          </a:xfrm>
          <a:custGeom>
            <a:avLst/>
            <a:gdLst>
              <a:gd name="connsiteX0" fmla="*/ 12700 w 668337"/>
              <a:gd name="connsiteY0" fmla="*/ 369887 h 382587"/>
              <a:gd name="connsiteX1" fmla="*/ 655637 w 668337"/>
              <a:gd name="connsiteY1" fmla="*/ 369887 h 382587"/>
              <a:gd name="connsiteX2" fmla="*/ 655637 w 668337"/>
              <a:gd name="connsiteY2" fmla="*/ 12700 h 382587"/>
              <a:gd name="connsiteX3" fmla="*/ 12700 w 668337"/>
              <a:gd name="connsiteY3" fmla="*/ 12700 h 382587"/>
              <a:gd name="connsiteX4" fmla="*/ 12700 w 668337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8337" h="382587">
                <a:moveTo>
                  <a:pt x="12700" y="369887"/>
                </a:moveTo>
                <a:lnTo>
                  <a:pt x="655637" y="369887"/>
                </a:lnTo>
                <a:lnTo>
                  <a:pt x="655637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357373" y="5926163"/>
            <a:ext cx="4214876" cy="431800"/>
          </a:xfrm>
          <a:custGeom>
            <a:avLst/>
            <a:gdLst>
              <a:gd name="connsiteX0" fmla="*/ 0 w 4214876"/>
              <a:gd name="connsiteY0" fmla="*/ 71958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876 w 4214876"/>
              <a:gd name="connsiteY6" fmla="*/ 71958 h 431800"/>
              <a:gd name="connsiteX7" fmla="*/ 4214876 w 4214876"/>
              <a:gd name="connsiteY7" fmla="*/ 71958 h 431800"/>
              <a:gd name="connsiteX8" fmla="*/ 4214876 w 4214876"/>
              <a:gd name="connsiteY8" fmla="*/ 71958 h 431800"/>
              <a:gd name="connsiteX9" fmla="*/ 4214876 w 4214876"/>
              <a:gd name="connsiteY9" fmla="*/ 359828 h 431800"/>
              <a:gd name="connsiteX10" fmla="*/ 4214876 w 4214876"/>
              <a:gd name="connsiteY10" fmla="*/ 359828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8 h 431800"/>
              <a:gd name="connsiteX17" fmla="*/ 0 w 4214876"/>
              <a:gd name="connsiteY17" fmla="*/ 359828 h 431800"/>
              <a:gd name="connsiteX18" fmla="*/ 0 w 4214876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8" y="0"/>
                  <a:pt x="4214876" y="32219"/>
                  <a:pt x="4214876" y="71958"/>
                </a:cubicBezTo>
                <a:cubicBezTo>
                  <a:pt x="4214876" y="71958"/>
                  <a:pt x="4214876" y="71958"/>
                  <a:pt x="4214876" y="71958"/>
                </a:cubicBezTo>
                <a:lnTo>
                  <a:pt x="4214876" y="71958"/>
                </a:lnTo>
                <a:lnTo>
                  <a:pt x="4214876" y="359828"/>
                </a:lnTo>
                <a:lnTo>
                  <a:pt x="4214876" y="359828"/>
                </a:lnTo>
                <a:cubicBezTo>
                  <a:pt x="4214876" y="399567"/>
                  <a:pt x="4182618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338323" y="5907113"/>
            <a:ext cx="4252976" cy="469900"/>
          </a:xfrm>
          <a:custGeom>
            <a:avLst/>
            <a:gdLst>
              <a:gd name="connsiteX0" fmla="*/ 19050 w 4252976"/>
              <a:gd name="connsiteY0" fmla="*/ 91008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926 w 4252976"/>
              <a:gd name="connsiteY6" fmla="*/ 91008 h 469900"/>
              <a:gd name="connsiteX7" fmla="*/ 4233926 w 4252976"/>
              <a:gd name="connsiteY7" fmla="*/ 91008 h 469900"/>
              <a:gd name="connsiteX8" fmla="*/ 4233926 w 4252976"/>
              <a:gd name="connsiteY8" fmla="*/ 91008 h 469900"/>
              <a:gd name="connsiteX9" fmla="*/ 4233926 w 4252976"/>
              <a:gd name="connsiteY9" fmla="*/ 378878 h 469900"/>
              <a:gd name="connsiteX10" fmla="*/ 4233926 w 4252976"/>
              <a:gd name="connsiteY10" fmla="*/ 378878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8 h 469900"/>
              <a:gd name="connsiteX17" fmla="*/ 19050 w 4252976"/>
              <a:gd name="connsiteY17" fmla="*/ 378878 h 469900"/>
              <a:gd name="connsiteX18" fmla="*/ 19050 w 4252976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8" y="19050"/>
                  <a:pt x="4233926" y="51269"/>
                  <a:pt x="4233926" y="91008"/>
                </a:cubicBezTo>
                <a:cubicBezTo>
                  <a:pt x="4233926" y="91008"/>
                  <a:pt x="4233926" y="91008"/>
                  <a:pt x="4233926" y="91008"/>
                </a:cubicBezTo>
                <a:lnTo>
                  <a:pt x="4233926" y="91008"/>
                </a:lnTo>
                <a:lnTo>
                  <a:pt x="4233926" y="378878"/>
                </a:lnTo>
                <a:lnTo>
                  <a:pt x="4233926" y="378878"/>
                </a:lnTo>
                <a:cubicBezTo>
                  <a:pt x="4233926" y="418617"/>
                  <a:pt x="4201668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054100"/>
            <a:ext cx="7048500" cy="1155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867400"/>
            <a:ext cx="43688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43100" y="1854200"/>
            <a:ext cx="2489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&lt;%@includefile="URL"%&gt;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32348" y="18562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241800" y="304800"/>
            <a:ext cx="4660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&lt;jsp:include&gt;-2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206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引入的页面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2844800"/>
            <a:ext cx="7873950" cy="41498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&lt;%@include%&gt;与&lt;jsp:include&gt;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&lt;jsp:include&gt;为动态包含，将被包含页面的结果包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含进来。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先处理，再包含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&lt;%@include%&gt;为静态包含，将被包含页面的内容包含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进来。</a:t>
            </a:r>
            <a:r>
              <a:rPr lang="en-US" altLang="zh-CN" sz="2400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先包含，再处理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：两种页面包含的区别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457200" algn="l"/>
                <a:tab pos="736600" algn="l"/>
                <a:tab pos="2514600" algn="l"/>
                <a:tab pos="7797800" algn="l"/>
              </a:tabLst>
            </a:pPr>
            <a:r>
              <a:rPr lang="en-US" altLang="zh-CN" dirty="0" smtClean="0"/>
              <a:t>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34125"/>
            <a:ext cx="3728465" cy="438150"/>
          </a:xfrm>
          <a:custGeom>
            <a:avLst/>
            <a:gdLst>
              <a:gd name="connsiteX0" fmla="*/ 0 w 3728465"/>
              <a:gd name="connsiteY0" fmla="*/ 73025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25 h 438150"/>
              <a:gd name="connsiteX7" fmla="*/ 3728465 w 3728465"/>
              <a:gd name="connsiteY7" fmla="*/ 73025 h 438150"/>
              <a:gd name="connsiteX8" fmla="*/ 3728465 w 3728465"/>
              <a:gd name="connsiteY8" fmla="*/ 73025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689"/>
                  <a:pt x="3728465" y="73025"/>
                </a:cubicBezTo>
                <a:cubicBezTo>
                  <a:pt x="3728465" y="73025"/>
                  <a:pt x="3728465" y="73025"/>
                  <a:pt x="3728465" y="73025"/>
                </a:cubicBezTo>
                <a:lnTo>
                  <a:pt x="3728465" y="73025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47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15075"/>
            <a:ext cx="3766565" cy="476250"/>
          </a:xfrm>
          <a:custGeom>
            <a:avLst/>
            <a:gdLst>
              <a:gd name="connsiteX0" fmla="*/ 19050 w 3766565"/>
              <a:gd name="connsiteY0" fmla="*/ 92075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75 h 476250"/>
              <a:gd name="connsiteX7" fmla="*/ 3747515 w 3766565"/>
              <a:gd name="connsiteY7" fmla="*/ 92075 h 476250"/>
              <a:gd name="connsiteX8" fmla="*/ 3747515 w 3766565"/>
              <a:gd name="connsiteY8" fmla="*/ 92075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39"/>
                  <a:pt x="3747515" y="92075"/>
                </a:cubicBezTo>
                <a:cubicBezTo>
                  <a:pt x="3747515" y="92075"/>
                  <a:pt x="3747515" y="92075"/>
                  <a:pt x="3747515" y="92075"/>
                </a:cubicBezTo>
                <a:lnTo>
                  <a:pt x="3747515" y="92075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497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833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7404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4224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2044700"/>
            <a:ext cx="363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验证两种包含方式的区别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26162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3276600"/>
            <a:ext cx="46990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使用&lt;jsp:include&gt;实现页面复用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使用&lt;%@include%&gt;实现页面复用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观察两者的不同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576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57373" y="5926163"/>
            <a:ext cx="4214876" cy="431800"/>
          </a:xfrm>
          <a:custGeom>
            <a:avLst/>
            <a:gdLst>
              <a:gd name="connsiteX0" fmla="*/ 0 w 4214876"/>
              <a:gd name="connsiteY0" fmla="*/ 71958 h 431800"/>
              <a:gd name="connsiteX1" fmla="*/ 72008 w 4214876"/>
              <a:gd name="connsiteY1" fmla="*/ 0 h 431800"/>
              <a:gd name="connsiteX2" fmla="*/ 72008 w 4214876"/>
              <a:gd name="connsiteY2" fmla="*/ 0 h 431800"/>
              <a:gd name="connsiteX3" fmla="*/ 72008 w 4214876"/>
              <a:gd name="connsiteY3" fmla="*/ 0 h 431800"/>
              <a:gd name="connsiteX4" fmla="*/ 4142866 w 4214876"/>
              <a:gd name="connsiteY4" fmla="*/ 0 h 431800"/>
              <a:gd name="connsiteX5" fmla="*/ 4142866 w 4214876"/>
              <a:gd name="connsiteY5" fmla="*/ 0 h 431800"/>
              <a:gd name="connsiteX6" fmla="*/ 4214876 w 4214876"/>
              <a:gd name="connsiteY6" fmla="*/ 71958 h 431800"/>
              <a:gd name="connsiteX7" fmla="*/ 4214876 w 4214876"/>
              <a:gd name="connsiteY7" fmla="*/ 71958 h 431800"/>
              <a:gd name="connsiteX8" fmla="*/ 4214876 w 4214876"/>
              <a:gd name="connsiteY8" fmla="*/ 71958 h 431800"/>
              <a:gd name="connsiteX9" fmla="*/ 4214876 w 4214876"/>
              <a:gd name="connsiteY9" fmla="*/ 359828 h 431800"/>
              <a:gd name="connsiteX10" fmla="*/ 4214876 w 4214876"/>
              <a:gd name="connsiteY10" fmla="*/ 359828 h 431800"/>
              <a:gd name="connsiteX11" fmla="*/ 4142866 w 4214876"/>
              <a:gd name="connsiteY11" fmla="*/ 431800 h 431800"/>
              <a:gd name="connsiteX12" fmla="*/ 4142866 w 4214876"/>
              <a:gd name="connsiteY12" fmla="*/ 431800 h 431800"/>
              <a:gd name="connsiteX13" fmla="*/ 4142866 w 4214876"/>
              <a:gd name="connsiteY13" fmla="*/ 431800 h 431800"/>
              <a:gd name="connsiteX14" fmla="*/ 72008 w 4214876"/>
              <a:gd name="connsiteY14" fmla="*/ 431800 h 431800"/>
              <a:gd name="connsiteX15" fmla="*/ 72008 w 4214876"/>
              <a:gd name="connsiteY15" fmla="*/ 431800 h 431800"/>
              <a:gd name="connsiteX16" fmla="*/ 0 w 4214876"/>
              <a:gd name="connsiteY16" fmla="*/ 359828 h 431800"/>
              <a:gd name="connsiteX17" fmla="*/ 0 w 4214876"/>
              <a:gd name="connsiteY17" fmla="*/ 359828 h 431800"/>
              <a:gd name="connsiteX18" fmla="*/ 0 w 4214876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14876" h="431800">
                <a:moveTo>
                  <a:pt x="0" y="71958"/>
                </a:moveTo>
                <a:cubicBezTo>
                  <a:pt x="0" y="32219"/>
                  <a:pt x="32258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142866" y="0"/>
                </a:lnTo>
                <a:lnTo>
                  <a:pt x="4142866" y="0"/>
                </a:lnTo>
                <a:cubicBezTo>
                  <a:pt x="4182618" y="0"/>
                  <a:pt x="4214876" y="32219"/>
                  <a:pt x="4214876" y="71958"/>
                </a:cubicBezTo>
                <a:cubicBezTo>
                  <a:pt x="4214876" y="71958"/>
                  <a:pt x="4214876" y="71958"/>
                  <a:pt x="4214876" y="71958"/>
                </a:cubicBezTo>
                <a:lnTo>
                  <a:pt x="4214876" y="71958"/>
                </a:lnTo>
                <a:lnTo>
                  <a:pt x="4214876" y="359828"/>
                </a:lnTo>
                <a:lnTo>
                  <a:pt x="4214876" y="359828"/>
                </a:lnTo>
                <a:cubicBezTo>
                  <a:pt x="4214876" y="399567"/>
                  <a:pt x="4182618" y="431800"/>
                  <a:pt x="4142866" y="431800"/>
                </a:cubicBezTo>
                <a:cubicBezTo>
                  <a:pt x="4142866" y="431800"/>
                  <a:pt x="4142866" y="431800"/>
                  <a:pt x="4142866" y="431800"/>
                </a:cubicBezTo>
                <a:lnTo>
                  <a:pt x="414286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8" y="431800"/>
                  <a:pt x="0" y="399567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338323" y="5907113"/>
            <a:ext cx="4252976" cy="469900"/>
          </a:xfrm>
          <a:custGeom>
            <a:avLst/>
            <a:gdLst>
              <a:gd name="connsiteX0" fmla="*/ 19050 w 4252976"/>
              <a:gd name="connsiteY0" fmla="*/ 91008 h 469900"/>
              <a:gd name="connsiteX1" fmla="*/ 91058 w 4252976"/>
              <a:gd name="connsiteY1" fmla="*/ 19050 h 469900"/>
              <a:gd name="connsiteX2" fmla="*/ 91058 w 4252976"/>
              <a:gd name="connsiteY2" fmla="*/ 19050 h 469900"/>
              <a:gd name="connsiteX3" fmla="*/ 91058 w 4252976"/>
              <a:gd name="connsiteY3" fmla="*/ 19050 h 469900"/>
              <a:gd name="connsiteX4" fmla="*/ 4161916 w 4252976"/>
              <a:gd name="connsiteY4" fmla="*/ 19050 h 469900"/>
              <a:gd name="connsiteX5" fmla="*/ 4161916 w 4252976"/>
              <a:gd name="connsiteY5" fmla="*/ 19050 h 469900"/>
              <a:gd name="connsiteX6" fmla="*/ 4233926 w 4252976"/>
              <a:gd name="connsiteY6" fmla="*/ 91008 h 469900"/>
              <a:gd name="connsiteX7" fmla="*/ 4233926 w 4252976"/>
              <a:gd name="connsiteY7" fmla="*/ 91008 h 469900"/>
              <a:gd name="connsiteX8" fmla="*/ 4233926 w 4252976"/>
              <a:gd name="connsiteY8" fmla="*/ 91008 h 469900"/>
              <a:gd name="connsiteX9" fmla="*/ 4233926 w 4252976"/>
              <a:gd name="connsiteY9" fmla="*/ 378878 h 469900"/>
              <a:gd name="connsiteX10" fmla="*/ 4233926 w 4252976"/>
              <a:gd name="connsiteY10" fmla="*/ 378878 h 469900"/>
              <a:gd name="connsiteX11" fmla="*/ 4161916 w 4252976"/>
              <a:gd name="connsiteY11" fmla="*/ 450850 h 469900"/>
              <a:gd name="connsiteX12" fmla="*/ 4161916 w 4252976"/>
              <a:gd name="connsiteY12" fmla="*/ 450850 h 469900"/>
              <a:gd name="connsiteX13" fmla="*/ 4161916 w 4252976"/>
              <a:gd name="connsiteY13" fmla="*/ 450850 h 469900"/>
              <a:gd name="connsiteX14" fmla="*/ 91058 w 4252976"/>
              <a:gd name="connsiteY14" fmla="*/ 450850 h 469900"/>
              <a:gd name="connsiteX15" fmla="*/ 91058 w 4252976"/>
              <a:gd name="connsiteY15" fmla="*/ 450850 h 469900"/>
              <a:gd name="connsiteX16" fmla="*/ 19050 w 4252976"/>
              <a:gd name="connsiteY16" fmla="*/ 378878 h 469900"/>
              <a:gd name="connsiteX17" fmla="*/ 19050 w 4252976"/>
              <a:gd name="connsiteY17" fmla="*/ 378878 h 469900"/>
              <a:gd name="connsiteX18" fmla="*/ 19050 w 4252976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252976" h="469900">
                <a:moveTo>
                  <a:pt x="19050" y="91008"/>
                </a:moveTo>
                <a:cubicBezTo>
                  <a:pt x="19050" y="51269"/>
                  <a:pt x="51308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161916" y="19050"/>
                </a:lnTo>
                <a:lnTo>
                  <a:pt x="4161916" y="19050"/>
                </a:lnTo>
                <a:cubicBezTo>
                  <a:pt x="4201668" y="19050"/>
                  <a:pt x="4233926" y="51269"/>
                  <a:pt x="4233926" y="91008"/>
                </a:cubicBezTo>
                <a:cubicBezTo>
                  <a:pt x="4233926" y="91008"/>
                  <a:pt x="4233926" y="91008"/>
                  <a:pt x="4233926" y="91008"/>
                </a:cubicBezTo>
                <a:lnTo>
                  <a:pt x="4233926" y="91008"/>
                </a:lnTo>
                <a:lnTo>
                  <a:pt x="4233926" y="378878"/>
                </a:lnTo>
                <a:lnTo>
                  <a:pt x="4233926" y="378878"/>
                </a:lnTo>
                <a:cubicBezTo>
                  <a:pt x="4233926" y="418617"/>
                  <a:pt x="4201668" y="450850"/>
                  <a:pt x="4161916" y="450850"/>
                </a:cubicBezTo>
                <a:cubicBezTo>
                  <a:pt x="4161916" y="450850"/>
                  <a:pt x="4161916" y="450850"/>
                  <a:pt x="4161916" y="450850"/>
                </a:cubicBezTo>
                <a:lnTo>
                  <a:pt x="416191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8" y="450850"/>
                  <a:pt x="19050" y="418617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928748" y="4194302"/>
            <a:ext cx="5715127" cy="369315"/>
          </a:xfrm>
          <a:custGeom>
            <a:avLst/>
            <a:gdLst>
              <a:gd name="connsiteX0" fmla="*/ 0 w 5715127"/>
              <a:gd name="connsiteY0" fmla="*/ 0 h 369315"/>
              <a:gd name="connsiteX1" fmla="*/ 0 w 5715127"/>
              <a:gd name="connsiteY1" fmla="*/ 0 h 369315"/>
              <a:gd name="connsiteX2" fmla="*/ 5715127 w 5715127"/>
              <a:gd name="connsiteY2" fmla="*/ 0 h 369315"/>
              <a:gd name="connsiteX3" fmla="*/ 5715127 w 5715127"/>
              <a:gd name="connsiteY3" fmla="*/ 0 h 369315"/>
              <a:gd name="connsiteX4" fmla="*/ 5715127 w 5715127"/>
              <a:gd name="connsiteY4" fmla="*/ 369315 h 369315"/>
              <a:gd name="connsiteX5" fmla="*/ 5715127 w 5715127"/>
              <a:gd name="connsiteY5" fmla="*/ 369315 h 369315"/>
              <a:gd name="connsiteX6" fmla="*/ 0 w 5715127"/>
              <a:gd name="connsiteY6" fmla="*/ 369315 h 369315"/>
              <a:gd name="connsiteX7" fmla="*/ 0 w 5715127"/>
              <a:gd name="connsiteY7" fmla="*/ 369315 h 369315"/>
              <a:gd name="connsiteX8" fmla="*/ 0 w 5715127"/>
              <a:gd name="connsiteY8" fmla="*/ 0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15127" h="369315">
                <a:moveTo>
                  <a:pt x="0" y="0"/>
                </a:moveTo>
                <a:lnTo>
                  <a:pt x="0" y="0"/>
                </a:lnTo>
                <a:lnTo>
                  <a:pt x="5715127" y="0"/>
                </a:lnTo>
                <a:lnTo>
                  <a:pt x="5715127" y="0"/>
                </a:lnTo>
                <a:lnTo>
                  <a:pt x="5715127" y="369315"/>
                </a:lnTo>
                <a:lnTo>
                  <a:pt x="5715127" y="369315"/>
                </a:lnTo>
                <a:lnTo>
                  <a:pt x="0" y="369315"/>
                </a:lnTo>
                <a:lnTo>
                  <a:pt x="0" y="369315"/>
                </a:lnTo>
                <a:lnTo>
                  <a:pt x="0" y="0"/>
                </a:lnTo>
              </a:path>
            </a:pathLst>
          </a:custGeom>
          <a:solidFill>
            <a:srgbClr val="EDF6F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03348" y="4168902"/>
            <a:ext cx="5765927" cy="420115"/>
          </a:xfrm>
          <a:custGeom>
            <a:avLst/>
            <a:gdLst>
              <a:gd name="connsiteX0" fmla="*/ 25400 w 5765927"/>
              <a:gd name="connsiteY0" fmla="*/ 25400 h 420115"/>
              <a:gd name="connsiteX1" fmla="*/ 25400 w 5765927"/>
              <a:gd name="connsiteY1" fmla="*/ 25400 h 420115"/>
              <a:gd name="connsiteX2" fmla="*/ 5740527 w 5765927"/>
              <a:gd name="connsiteY2" fmla="*/ 25400 h 420115"/>
              <a:gd name="connsiteX3" fmla="*/ 5740527 w 5765927"/>
              <a:gd name="connsiteY3" fmla="*/ 25400 h 420115"/>
              <a:gd name="connsiteX4" fmla="*/ 5740527 w 5765927"/>
              <a:gd name="connsiteY4" fmla="*/ 394715 h 420115"/>
              <a:gd name="connsiteX5" fmla="*/ 5740527 w 5765927"/>
              <a:gd name="connsiteY5" fmla="*/ 394715 h 420115"/>
              <a:gd name="connsiteX6" fmla="*/ 25400 w 5765927"/>
              <a:gd name="connsiteY6" fmla="*/ 394715 h 420115"/>
              <a:gd name="connsiteX7" fmla="*/ 25400 w 5765927"/>
              <a:gd name="connsiteY7" fmla="*/ 394715 h 420115"/>
              <a:gd name="connsiteX8" fmla="*/ 25400 w 5765927"/>
              <a:gd name="connsiteY8" fmla="*/ 25400 h 4201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765927" h="420115">
                <a:moveTo>
                  <a:pt x="25400" y="25400"/>
                </a:moveTo>
                <a:lnTo>
                  <a:pt x="25400" y="25400"/>
                </a:lnTo>
                <a:lnTo>
                  <a:pt x="5740527" y="25400"/>
                </a:lnTo>
                <a:lnTo>
                  <a:pt x="5740527" y="25400"/>
                </a:lnTo>
                <a:lnTo>
                  <a:pt x="5740527" y="394715"/>
                </a:lnTo>
                <a:lnTo>
                  <a:pt x="5740527" y="394715"/>
                </a:lnTo>
                <a:lnTo>
                  <a:pt x="25400" y="394715"/>
                </a:lnTo>
                <a:lnTo>
                  <a:pt x="25400" y="394715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000500" y="3571875"/>
            <a:ext cx="1786001" cy="626871"/>
          </a:xfrm>
          <a:custGeom>
            <a:avLst/>
            <a:gdLst>
              <a:gd name="connsiteX0" fmla="*/ 0 w 1786001"/>
              <a:gd name="connsiteY0" fmla="*/ 68071 h 626871"/>
              <a:gd name="connsiteX1" fmla="*/ 68071 w 1786001"/>
              <a:gd name="connsiteY1" fmla="*/ 0 h 626871"/>
              <a:gd name="connsiteX2" fmla="*/ 68071 w 1786001"/>
              <a:gd name="connsiteY2" fmla="*/ 0 h 626871"/>
              <a:gd name="connsiteX3" fmla="*/ 68071 w 1786001"/>
              <a:gd name="connsiteY3" fmla="*/ 0 h 626871"/>
              <a:gd name="connsiteX4" fmla="*/ 297688 w 1786001"/>
              <a:gd name="connsiteY4" fmla="*/ 0 h 626871"/>
              <a:gd name="connsiteX5" fmla="*/ 297688 w 1786001"/>
              <a:gd name="connsiteY5" fmla="*/ 0 h 626871"/>
              <a:gd name="connsiteX6" fmla="*/ 744092 w 1786001"/>
              <a:gd name="connsiteY6" fmla="*/ 0 h 626871"/>
              <a:gd name="connsiteX7" fmla="*/ 1717802 w 1786001"/>
              <a:gd name="connsiteY7" fmla="*/ 0 h 626871"/>
              <a:gd name="connsiteX8" fmla="*/ 1717802 w 1786001"/>
              <a:gd name="connsiteY8" fmla="*/ 0 h 626871"/>
              <a:gd name="connsiteX9" fmla="*/ 1786001 w 1786001"/>
              <a:gd name="connsiteY9" fmla="*/ 68071 h 626871"/>
              <a:gd name="connsiteX10" fmla="*/ 1786001 w 1786001"/>
              <a:gd name="connsiteY10" fmla="*/ 68071 h 626871"/>
              <a:gd name="connsiteX11" fmla="*/ 1786001 w 1786001"/>
              <a:gd name="connsiteY11" fmla="*/ 68071 h 626871"/>
              <a:gd name="connsiteX12" fmla="*/ 1786001 w 1786001"/>
              <a:gd name="connsiteY12" fmla="*/ 238378 h 626871"/>
              <a:gd name="connsiteX13" fmla="*/ 1786001 w 1786001"/>
              <a:gd name="connsiteY13" fmla="*/ 238378 h 626871"/>
              <a:gd name="connsiteX14" fmla="*/ 1786001 w 1786001"/>
              <a:gd name="connsiteY14" fmla="*/ 340486 h 626871"/>
              <a:gd name="connsiteX15" fmla="*/ 1786001 w 1786001"/>
              <a:gd name="connsiteY15" fmla="*/ 340486 h 626871"/>
              <a:gd name="connsiteX16" fmla="*/ 1786001 w 1786001"/>
              <a:gd name="connsiteY16" fmla="*/ 340486 h 626871"/>
              <a:gd name="connsiteX17" fmla="*/ 1717802 w 1786001"/>
              <a:gd name="connsiteY17" fmla="*/ 408685 h 626871"/>
              <a:gd name="connsiteX18" fmla="*/ 1717802 w 1786001"/>
              <a:gd name="connsiteY18" fmla="*/ 408685 h 626871"/>
              <a:gd name="connsiteX19" fmla="*/ 1717802 w 1786001"/>
              <a:gd name="connsiteY19" fmla="*/ 408685 h 626871"/>
              <a:gd name="connsiteX20" fmla="*/ 744092 w 1786001"/>
              <a:gd name="connsiteY20" fmla="*/ 408685 h 626871"/>
              <a:gd name="connsiteX21" fmla="*/ 128142 w 1786001"/>
              <a:gd name="connsiteY21" fmla="*/ 626871 h 626871"/>
              <a:gd name="connsiteX22" fmla="*/ 297688 w 1786001"/>
              <a:gd name="connsiteY22" fmla="*/ 408685 h 626871"/>
              <a:gd name="connsiteX23" fmla="*/ 68071 w 1786001"/>
              <a:gd name="connsiteY23" fmla="*/ 408685 h 626871"/>
              <a:gd name="connsiteX24" fmla="*/ 68071 w 1786001"/>
              <a:gd name="connsiteY24" fmla="*/ 408685 h 626871"/>
              <a:gd name="connsiteX25" fmla="*/ 0 w 1786001"/>
              <a:gd name="connsiteY25" fmla="*/ 340486 h 626871"/>
              <a:gd name="connsiteX26" fmla="*/ 0 w 1786001"/>
              <a:gd name="connsiteY26" fmla="*/ 340486 h 626871"/>
              <a:gd name="connsiteX27" fmla="*/ 0 w 1786001"/>
              <a:gd name="connsiteY27" fmla="*/ 340486 h 626871"/>
              <a:gd name="connsiteX28" fmla="*/ 0 w 1786001"/>
              <a:gd name="connsiteY28" fmla="*/ 340486 h 626871"/>
              <a:gd name="connsiteX29" fmla="*/ 0 w 1786001"/>
              <a:gd name="connsiteY29" fmla="*/ 238378 h 626871"/>
              <a:gd name="connsiteX30" fmla="*/ 0 w 1786001"/>
              <a:gd name="connsiteY30" fmla="*/ 238378 h 626871"/>
              <a:gd name="connsiteX31" fmla="*/ 0 w 1786001"/>
              <a:gd name="connsiteY31" fmla="*/ 68071 h 626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86001" h="626871">
                <a:moveTo>
                  <a:pt x="0" y="68071"/>
                </a:moveTo>
                <a:cubicBezTo>
                  <a:pt x="0" y="30479"/>
                  <a:pt x="30479" y="0"/>
                  <a:pt x="68071" y="0"/>
                </a:cubicBezTo>
                <a:cubicBezTo>
                  <a:pt x="68071" y="0"/>
                  <a:pt x="68071" y="0"/>
                  <a:pt x="68071" y="0"/>
                </a:cubicBezTo>
                <a:lnTo>
                  <a:pt x="68071" y="0"/>
                </a:lnTo>
                <a:lnTo>
                  <a:pt x="297688" y="0"/>
                </a:lnTo>
                <a:lnTo>
                  <a:pt x="297688" y="0"/>
                </a:lnTo>
                <a:lnTo>
                  <a:pt x="744092" y="0"/>
                </a:lnTo>
                <a:lnTo>
                  <a:pt x="1717802" y="0"/>
                </a:lnTo>
                <a:lnTo>
                  <a:pt x="1717802" y="0"/>
                </a:lnTo>
                <a:cubicBezTo>
                  <a:pt x="1755394" y="0"/>
                  <a:pt x="1786001" y="30479"/>
                  <a:pt x="1786001" y="68071"/>
                </a:cubicBezTo>
                <a:cubicBezTo>
                  <a:pt x="1786001" y="68071"/>
                  <a:pt x="1786001" y="68071"/>
                  <a:pt x="1786001" y="68071"/>
                </a:cubicBezTo>
                <a:lnTo>
                  <a:pt x="1786001" y="68071"/>
                </a:lnTo>
                <a:lnTo>
                  <a:pt x="1786001" y="238378"/>
                </a:lnTo>
                <a:lnTo>
                  <a:pt x="1786001" y="238378"/>
                </a:lnTo>
                <a:lnTo>
                  <a:pt x="1786001" y="340486"/>
                </a:lnTo>
                <a:lnTo>
                  <a:pt x="1786001" y="340486"/>
                </a:lnTo>
                <a:lnTo>
                  <a:pt x="1786001" y="340486"/>
                </a:lnTo>
                <a:cubicBezTo>
                  <a:pt x="1786001" y="378078"/>
                  <a:pt x="1755394" y="408685"/>
                  <a:pt x="1717802" y="408685"/>
                </a:cubicBezTo>
                <a:cubicBezTo>
                  <a:pt x="1717802" y="408685"/>
                  <a:pt x="1717802" y="408685"/>
                  <a:pt x="1717802" y="408685"/>
                </a:cubicBezTo>
                <a:lnTo>
                  <a:pt x="1717802" y="408685"/>
                </a:lnTo>
                <a:lnTo>
                  <a:pt x="744092" y="408685"/>
                </a:lnTo>
                <a:lnTo>
                  <a:pt x="128142" y="626871"/>
                </a:lnTo>
                <a:lnTo>
                  <a:pt x="297688" y="408685"/>
                </a:lnTo>
                <a:lnTo>
                  <a:pt x="68071" y="408685"/>
                </a:lnTo>
                <a:lnTo>
                  <a:pt x="68071" y="408685"/>
                </a:lnTo>
                <a:cubicBezTo>
                  <a:pt x="30479" y="408685"/>
                  <a:pt x="0" y="378078"/>
                  <a:pt x="0" y="340486"/>
                </a:cubicBezTo>
                <a:cubicBezTo>
                  <a:pt x="0" y="340486"/>
                  <a:pt x="0" y="340486"/>
                  <a:pt x="0" y="340486"/>
                </a:cubicBezTo>
                <a:lnTo>
                  <a:pt x="0" y="340486"/>
                </a:lnTo>
                <a:lnTo>
                  <a:pt x="0" y="340486"/>
                </a:lnTo>
                <a:lnTo>
                  <a:pt x="0" y="238378"/>
                </a:lnTo>
                <a:lnTo>
                  <a:pt x="0" y="238378"/>
                </a:lnTo>
                <a:lnTo>
                  <a:pt x="0" y="68071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994150" y="3565525"/>
            <a:ext cx="1798701" cy="639571"/>
          </a:xfrm>
          <a:custGeom>
            <a:avLst/>
            <a:gdLst>
              <a:gd name="connsiteX0" fmla="*/ 6350 w 1798701"/>
              <a:gd name="connsiteY0" fmla="*/ 74421 h 639571"/>
              <a:gd name="connsiteX1" fmla="*/ 74421 w 1798701"/>
              <a:gd name="connsiteY1" fmla="*/ 6350 h 639571"/>
              <a:gd name="connsiteX2" fmla="*/ 74421 w 1798701"/>
              <a:gd name="connsiteY2" fmla="*/ 6350 h 639571"/>
              <a:gd name="connsiteX3" fmla="*/ 74421 w 1798701"/>
              <a:gd name="connsiteY3" fmla="*/ 6350 h 639571"/>
              <a:gd name="connsiteX4" fmla="*/ 304038 w 1798701"/>
              <a:gd name="connsiteY4" fmla="*/ 6350 h 639571"/>
              <a:gd name="connsiteX5" fmla="*/ 304038 w 1798701"/>
              <a:gd name="connsiteY5" fmla="*/ 6350 h 639571"/>
              <a:gd name="connsiteX6" fmla="*/ 750442 w 1798701"/>
              <a:gd name="connsiteY6" fmla="*/ 6350 h 639571"/>
              <a:gd name="connsiteX7" fmla="*/ 1724152 w 1798701"/>
              <a:gd name="connsiteY7" fmla="*/ 6350 h 639571"/>
              <a:gd name="connsiteX8" fmla="*/ 1724152 w 1798701"/>
              <a:gd name="connsiteY8" fmla="*/ 6350 h 639571"/>
              <a:gd name="connsiteX9" fmla="*/ 1792351 w 1798701"/>
              <a:gd name="connsiteY9" fmla="*/ 74421 h 639571"/>
              <a:gd name="connsiteX10" fmla="*/ 1792351 w 1798701"/>
              <a:gd name="connsiteY10" fmla="*/ 74421 h 639571"/>
              <a:gd name="connsiteX11" fmla="*/ 1792351 w 1798701"/>
              <a:gd name="connsiteY11" fmla="*/ 74421 h 639571"/>
              <a:gd name="connsiteX12" fmla="*/ 1792351 w 1798701"/>
              <a:gd name="connsiteY12" fmla="*/ 244728 h 639571"/>
              <a:gd name="connsiteX13" fmla="*/ 1792351 w 1798701"/>
              <a:gd name="connsiteY13" fmla="*/ 244728 h 639571"/>
              <a:gd name="connsiteX14" fmla="*/ 1792351 w 1798701"/>
              <a:gd name="connsiteY14" fmla="*/ 346836 h 639571"/>
              <a:gd name="connsiteX15" fmla="*/ 1792351 w 1798701"/>
              <a:gd name="connsiteY15" fmla="*/ 346836 h 639571"/>
              <a:gd name="connsiteX16" fmla="*/ 1792351 w 1798701"/>
              <a:gd name="connsiteY16" fmla="*/ 346836 h 639571"/>
              <a:gd name="connsiteX17" fmla="*/ 1724152 w 1798701"/>
              <a:gd name="connsiteY17" fmla="*/ 415035 h 639571"/>
              <a:gd name="connsiteX18" fmla="*/ 1724152 w 1798701"/>
              <a:gd name="connsiteY18" fmla="*/ 415035 h 639571"/>
              <a:gd name="connsiteX19" fmla="*/ 1724152 w 1798701"/>
              <a:gd name="connsiteY19" fmla="*/ 415035 h 639571"/>
              <a:gd name="connsiteX20" fmla="*/ 750442 w 1798701"/>
              <a:gd name="connsiteY20" fmla="*/ 415035 h 639571"/>
              <a:gd name="connsiteX21" fmla="*/ 134492 w 1798701"/>
              <a:gd name="connsiteY21" fmla="*/ 633221 h 639571"/>
              <a:gd name="connsiteX22" fmla="*/ 304038 w 1798701"/>
              <a:gd name="connsiteY22" fmla="*/ 415035 h 639571"/>
              <a:gd name="connsiteX23" fmla="*/ 74421 w 1798701"/>
              <a:gd name="connsiteY23" fmla="*/ 415035 h 639571"/>
              <a:gd name="connsiteX24" fmla="*/ 74421 w 1798701"/>
              <a:gd name="connsiteY24" fmla="*/ 415035 h 639571"/>
              <a:gd name="connsiteX25" fmla="*/ 6350 w 1798701"/>
              <a:gd name="connsiteY25" fmla="*/ 346836 h 639571"/>
              <a:gd name="connsiteX26" fmla="*/ 6350 w 1798701"/>
              <a:gd name="connsiteY26" fmla="*/ 346836 h 639571"/>
              <a:gd name="connsiteX27" fmla="*/ 6350 w 1798701"/>
              <a:gd name="connsiteY27" fmla="*/ 346836 h 639571"/>
              <a:gd name="connsiteX28" fmla="*/ 6350 w 1798701"/>
              <a:gd name="connsiteY28" fmla="*/ 346836 h 639571"/>
              <a:gd name="connsiteX29" fmla="*/ 6350 w 1798701"/>
              <a:gd name="connsiteY29" fmla="*/ 244728 h 639571"/>
              <a:gd name="connsiteX30" fmla="*/ 6350 w 1798701"/>
              <a:gd name="connsiteY30" fmla="*/ 244728 h 639571"/>
              <a:gd name="connsiteX31" fmla="*/ 6350 w 1798701"/>
              <a:gd name="connsiteY31" fmla="*/ 74421 h 639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</a:cxnLst>
            <a:rect l="l" t="t" r="r" b="b"/>
            <a:pathLst>
              <a:path w="1798701" h="639571">
                <a:moveTo>
                  <a:pt x="6350" y="74421"/>
                </a:moveTo>
                <a:cubicBezTo>
                  <a:pt x="6350" y="36829"/>
                  <a:pt x="36829" y="6350"/>
                  <a:pt x="74421" y="6350"/>
                </a:cubicBezTo>
                <a:cubicBezTo>
                  <a:pt x="74421" y="6350"/>
                  <a:pt x="74421" y="6350"/>
                  <a:pt x="74421" y="6350"/>
                </a:cubicBezTo>
                <a:lnTo>
                  <a:pt x="74421" y="6350"/>
                </a:lnTo>
                <a:lnTo>
                  <a:pt x="304038" y="6350"/>
                </a:lnTo>
                <a:lnTo>
                  <a:pt x="304038" y="6350"/>
                </a:lnTo>
                <a:lnTo>
                  <a:pt x="750442" y="6350"/>
                </a:lnTo>
                <a:lnTo>
                  <a:pt x="1724152" y="6350"/>
                </a:lnTo>
                <a:lnTo>
                  <a:pt x="1724152" y="6350"/>
                </a:lnTo>
                <a:cubicBezTo>
                  <a:pt x="1761744" y="6350"/>
                  <a:pt x="1792351" y="36829"/>
                  <a:pt x="1792351" y="74421"/>
                </a:cubicBezTo>
                <a:cubicBezTo>
                  <a:pt x="1792351" y="74421"/>
                  <a:pt x="1792351" y="74421"/>
                  <a:pt x="1792351" y="74421"/>
                </a:cubicBezTo>
                <a:lnTo>
                  <a:pt x="1792351" y="74421"/>
                </a:lnTo>
                <a:lnTo>
                  <a:pt x="1792351" y="244728"/>
                </a:lnTo>
                <a:lnTo>
                  <a:pt x="1792351" y="244728"/>
                </a:lnTo>
                <a:lnTo>
                  <a:pt x="1792351" y="346836"/>
                </a:lnTo>
                <a:lnTo>
                  <a:pt x="1792351" y="346836"/>
                </a:lnTo>
                <a:lnTo>
                  <a:pt x="1792351" y="346836"/>
                </a:lnTo>
                <a:cubicBezTo>
                  <a:pt x="1792351" y="384428"/>
                  <a:pt x="1761744" y="415035"/>
                  <a:pt x="1724152" y="415035"/>
                </a:cubicBezTo>
                <a:cubicBezTo>
                  <a:pt x="1724152" y="415035"/>
                  <a:pt x="1724152" y="415035"/>
                  <a:pt x="1724152" y="415035"/>
                </a:cubicBezTo>
                <a:lnTo>
                  <a:pt x="1724152" y="415035"/>
                </a:lnTo>
                <a:lnTo>
                  <a:pt x="750442" y="415035"/>
                </a:lnTo>
                <a:lnTo>
                  <a:pt x="134492" y="633221"/>
                </a:lnTo>
                <a:lnTo>
                  <a:pt x="304038" y="415035"/>
                </a:lnTo>
                <a:lnTo>
                  <a:pt x="74421" y="415035"/>
                </a:lnTo>
                <a:lnTo>
                  <a:pt x="74421" y="415035"/>
                </a:lnTo>
                <a:cubicBezTo>
                  <a:pt x="36829" y="415035"/>
                  <a:pt x="6350" y="384428"/>
                  <a:pt x="6350" y="346836"/>
                </a:cubicBezTo>
                <a:cubicBezTo>
                  <a:pt x="6350" y="346836"/>
                  <a:pt x="6350" y="346836"/>
                  <a:pt x="6350" y="346836"/>
                </a:cubicBezTo>
                <a:lnTo>
                  <a:pt x="6350" y="346836"/>
                </a:lnTo>
                <a:lnTo>
                  <a:pt x="6350" y="346836"/>
                </a:lnTo>
                <a:lnTo>
                  <a:pt x="6350" y="244728"/>
                </a:lnTo>
                <a:lnTo>
                  <a:pt x="6350" y="244728"/>
                </a:lnTo>
                <a:lnTo>
                  <a:pt x="6350" y="7442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844925" y="4202112"/>
            <a:ext cx="596900" cy="382587"/>
          </a:xfrm>
          <a:custGeom>
            <a:avLst/>
            <a:gdLst>
              <a:gd name="connsiteX0" fmla="*/ 12700 w 596900"/>
              <a:gd name="connsiteY0" fmla="*/ 369887 h 382587"/>
              <a:gd name="connsiteX1" fmla="*/ 584200 w 596900"/>
              <a:gd name="connsiteY1" fmla="*/ 369887 h 382587"/>
              <a:gd name="connsiteX2" fmla="*/ 584200 w 596900"/>
              <a:gd name="connsiteY2" fmla="*/ 12700 h 382587"/>
              <a:gd name="connsiteX3" fmla="*/ 12700 w 596900"/>
              <a:gd name="connsiteY3" fmla="*/ 12700 h 382587"/>
              <a:gd name="connsiteX4" fmla="*/ 12700 w 596900"/>
              <a:gd name="connsiteY4" fmla="*/ 369887 h 3825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6900" h="382587">
                <a:moveTo>
                  <a:pt x="12700" y="369887"/>
                </a:moveTo>
                <a:lnTo>
                  <a:pt x="584200" y="369887"/>
                </a:lnTo>
                <a:lnTo>
                  <a:pt x="584200" y="12700"/>
                </a:lnTo>
                <a:lnTo>
                  <a:pt x="12700" y="12700"/>
                </a:lnTo>
                <a:lnTo>
                  <a:pt x="12700" y="36988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3479800"/>
            <a:ext cx="7048500" cy="1155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867400"/>
            <a:ext cx="4368800" cy="5715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019300" y="4343400"/>
            <a:ext cx="44323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219200" algn="l"/>
              </a:tabLst>
            </a:pP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&lt;jsp:forward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71215"/>
                </a:solidFill>
                <a:latin typeface="Calibri" pitchFamily="18" charset="0"/>
                <a:cs typeface="Calibri" pitchFamily="18" charset="0"/>
              </a:rPr>
              <a:t>page="URL"&gt;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&lt;jsp:forward&gt;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的使用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95848" y="42819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语法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334708"/>
            <a:ext cx="8242300" cy="361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页面跳转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页面跳转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request.getRequestDispatcher().forward()转发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response.sendRedirect()重定向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forward&gt;</a:t>
            </a:r>
          </a:p>
          <a:p>
            <a:pPr>
              <a:lnSpc>
                <a:spcPts val="2100"/>
              </a:lnSpc>
              <a:tabLst>
                <a:tab pos="457200" algn="l"/>
                <a:tab pos="3657600" algn="l"/>
                <a:tab pos="6413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跳转的页面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643575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630875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14625" y="6134125"/>
            <a:ext cx="3728465" cy="438150"/>
          </a:xfrm>
          <a:custGeom>
            <a:avLst/>
            <a:gdLst>
              <a:gd name="connsiteX0" fmla="*/ 0 w 3728465"/>
              <a:gd name="connsiteY0" fmla="*/ 73025 h 438150"/>
              <a:gd name="connsiteX1" fmla="*/ 73025 w 3728465"/>
              <a:gd name="connsiteY1" fmla="*/ 0 h 438150"/>
              <a:gd name="connsiteX2" fmla="*/ 73025 w 3728465"/>
              <a:gd name="connsiteY2" fmla="*/ 0 h 438150"/>
              <a:gd name="connsiteX3" fmla="*/ 73025 w 3728465"/>
              <a:gd name="connsiteY3" fmla="*/ 0 h 438150"/>
              <a:gd name="connsiteX4" fmla="*/ 3655440 w 3728465"/>
              <a:gd name="connsiteY4" fmla="*/ 0 h 438150"/>
              <a:gd name="connsiteX5" fmla="*/ 3655440 w 3728465"/>
              <a:gd name="connsiteY5" fmla="*/ 0 h 438150"/>
              <a:gd name="connsiteX6" fmla="*/ 3728465 w 3728465"/>
              <a:gd name="connsiteY6" fmla="*/ 73025 h 438150"/>
              <a:gd name="connsiteX7" fmla="*/ 3728465 w 3728465"/>
              <a:gd name="connsiteY7" fmla="*/ 73025 h 438150"/>
              <a:gd name="connsiteX8" fmla="*/ 3728465 w 3728465"/>
              <a:gd name="connsiteY8" fmla="*/ 73025 h 438150"/>
              <a:gd name="connsiteX9" fmla="*/ 3728465 w 3728465"/>
              <a:gd name="connsiteY9" fmla="*/ 365125 h 438150"/>
              <a:gd name="connsiteX10" fmla="*/ 3728465 w 3728465"/>
              <a:gd name="connsiteY10" fmla="*/ 365125 h 438150"/>
              <a:gd name="connsiteX11" fmla="*/ 3655440 w 3728465"/>
              <a:gd name="connsiteY11" fmla="*/ 438150 h 438150"/>
              <a:gd name="connsiteX12" fmla="*/ 3655440 w 3728465"/>
              <a:gd name="connsiteY12" fmla="*/ 438150 h 438150"/>
              <a:gd name="connsiteX13" fmla="*/ 3655440 w 3728465"/>
              <a:gd name="connsiteY13" fmla="*/ 438150 h 438150"/>
              <a:gd name="connsiteX14" fmla="*/ 73025 w 3728465"/>
              <a:gd name="connsiteY14" fmla="*/ 438150 h 438150"/>
              <a:gd name="connsiteX15" fmla="*/ 73025 w 3728465"/>
              <a:gd name="connsiteY15" fmla="*/ 438150 h 438150"/>
              <a:gd name="connsiteX16" fmla="*/ 0 w 3728465"/>
              <a:gd name="connsiteY16" fmla="*/ 365125 h 438150"/>
              <a:gd name="connsiteX17" fmla="*/ 0 w 3728465"/>
              <a:gd name="connsiteY17" fmla="*/ 365125 h 438150"/>
              <a:gd name="connsiteX18" fmla="*/ 0 w 3728465"/>
              <a:gd name="connsiteY18" fmla="*/ 73025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5" h="438150">
                <a:moveTo>
                  <a:pt x="0" y="73025"/>
                </a:moveTo>
                <a:cubicBezTo>
                  <a:pt x="0" y="32689"/>
                  <a:pt x="32639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0" y="0"/>
                </a:lnTo>
                <a:lnTo>
                  <a:pt x="3655440" y="0"/>
                </a:lnTo>
                <a:cubicBezTo>
                  <a:pt x="3695700" y="0"/>
                  <a:pt x="3728465" y="32689"/>
                  <a:pt x="3728465" y="73025"/>
                </a:cubicBezTo>
                <a:cubicBezTo>
                  <a:pt x="3728465" y="73025"/>
                  <a:pt x="3728465" y="73025"/>
                  <a:pt x="3728465" y="73025"/>
                </a:cubicBezTo>
                <a:lnTo>
                  <a:pt x="3728465" y="73025"/>
                </a:lnTo>
                <a:lnTo>
                  <a:pt x="3728465" y="365125"/>
                </a:lnTo>
                <a:lnTo>
                  <a:pt x="3728465" y="365125"/>
                </a:lnTo>
                <a:cubicBezTo>
                  <a:pt x="3728465" y="405447"/>
                  <a:pt x="3695700" y="438150"/>
                  <a:pt x="3655440" y="438150"/>
                </a:cubicBezTo>
                <a:cubicBezTo>
                  <a:pt x="3655440" y="438150"/>
                  <a:pt x="3655440" y="438150"/>
                  <a:pt x="3655440" y="438150"/>
                </a:cubicBezTo>
                <a:lnTo>
                  <a:pt x="3655440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639" y="438150"/>
                  <a:pt x="0" y="405447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25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95575" y="6115075"/>
            <a:ext cx="3766565" cy="476250"/>
          </a:xfrm>
          <a:custGeom>
            <a:avLst/>
            <a:gdLst>
              <a:gd name="connsiteX0" fmla="*/ 19050 w 3766565"/>
              <a:gd name="connsiteY0" fmla="*/ 92075 h 476250"/>
              <a:gd name="connsiteX1" fmla="*/ 92075 w 3766565"/>
              <a:gd name="connsiteY1" fmla="*/ 19050 h 476250"/>
              <a:gd name="connsiteX2" fmla="*/ 92075 w 3766565"/>
              <a:gd name="connsiteY2" fmla="*/ 19050 h 476250"/>
              <a:gd name="connsiteX3" fmla="*/ 92075 w 3766565"/>
              <a:gd name="connsiteY3" fmla="*/ 19050 h 476250"/>
              <a:gd name="connsiteX4" fmla="*/ 3674490 w 3766565"/>
              <a:gd name="connsiteY4" fmla="*/ 19050 h 476250"/>
              <a:gd name="connsiteX5" fmla="*/ 3674490 w 3766565"/>
              <a:gd name="connsiteY5" fmla="*/ 19050 h 476250"/>
              <a:gd name="connsiteX6" fmla="*/ 3747515 w 3766565"/>
              <a:gd name="connsiteY6" fmla="*/ 92075 h 476250"/>
              <a:gd name="connsiteX7" fmla="*/ 3747515 w 3766565"/>
              <a:gd name="connsiteY7" fmla="*/ 92075 h 476250"/>
              <a:gd name="connsiteX8" fmla="*/ 3747515 w 3766565"/>
              <a:gd name="connsiteY8" fmla="*/ 92075 h 476250"/>
              <a:gd name="connsiteX9" fmla="*/ 3747515 w 3766565"/>
              <a:gd name="connsiteY9" fmla="*/ 384175 h 476250"/>
              <a:gd name="connsiteX10" fmla="*/ 3747515 w 3766565"/>
              <a:gd name="connsiteY10" fmla="*/ 384175 h 476250"/>
              <a:gd name="connsiteX11" fmla="*/ 3674490 w 3766565"/>
              <a:gd name="connsiteY11" fmla="*/ 457200 h 476250"/>
              <a:gd name="connsiteX12" fmla="*/ 3674490 w 3766565"/>
              <a:gd name="connsiteY12" fmla="*/ 457200 h 476250"/>
              <a:gd name="connsiteX13" fmla="*/ 3674490 w 3766565"/>
              <a:gd name="connsiteY13" fmla="*/ 457200 h 476250"/>
              <a:gd name="connsiteX14" fmla="*/ 92075 w 3766565"/>
              <a:gd name="connsiteY14" fmla="*/ 457200 h 476250"/>
              <a:gd name="connsiteX15" fmla="*/ 92075 w 3766565"/>
              <a:gd name="connsiteY15" fmla="*/ 457200 h 476250"/>
              <a:gd name="connsiteX16" fmla="*/ 19050 w 3766565"/>
              <a:gd name="connsiteY16" fmla="*/ 384175 h 476250"/>
              <a:gd name="connsiteX17" fmla="*/ 19050 w 3766565"/>
              <a:gd name="connsiteY17" fmla="*/ 384175 h 476250"/>
              <a:gd name="connsiteX18" fmla="*/ 19050 w 3766565"/>
              <a:gd name="connsiteY18" fmla="*/ 92075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5" h="476250">
                <a:moveTo>
                  <a:pt x="19050" y="92075"/>
                </a:moveTo>
                <a:cubicBezTo>
                  <a:pt x="19050" y="51739"/>
                  <a:pt x="51689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0" y="19050"/>
                </a:lnTo>
                <a:lnTo>
                  <a:pt x="3674490" y="19050"/>
                </a:lnTo>
                <a:cubicBezTo>
                  <a:pt x="3714750" y="19050"/>
                  <a:pt x="3747515" y="51739"/>
                  <a:pt x="3747515" y="92075"/>
                </a:cubicBezTo>
                <a:cubicBezTo>
                  <a:pt x="3747515" y="92075"/>
                  <a:pt x="3747515" y="92075"/>
                  <a:pt x="3747515" y="92075"/>
                </a:cubicBezTo>
                <a:lnTo>
                  <a:pt x="3747515" y="92075"/>
                </a:lnTo>
                <a:lnTo>
                  <a:pt x="3747515" y="384175"/>
                </a:lnTo>
                <a:lnTo>
                  <a:pt x="3747515" y="384175"/>
                </a:lnTo>
                <a:cubicBezTo>
                  <a:pt x="3747515" y="424497"/>
                  <a:pt x="3714750" y="457200"/>
                  <a:pt x="3674490" y="457200"/>
                </a:cubicBezTo>
                <a:cubicBezTo>
                  <a:pt x="3674490" y="457200"/>
                  <a:pt x="3674490" y="457200"/>
                  <a:pt x="3674490" y="457200"/>
                </a:cubicBezTo>
                <a:lnTo>
                  <a:pt x="3674490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689" y="457200"/>
                  <a:pt x="19050" y="424497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75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60833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2200" y="5740400"/>
            <a:ext cx="185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1282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17600" y="1905000"/>
            <a:ext cx="698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编写添加新闻页面，实现添加新闻的功能。并使用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97000" y="2463800"/>
            <a:ext cx="5676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&lt;jsp:forward&gt;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实现页面跳转到新闻列表页面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0400" y="3022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17600" y="3632200"/>
            <a:ext cx="5765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编写添加新闻页面，实现添加新闻的功能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117600" y="4191000"/>
            <a:ext cx="683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使用&lt;jsp:forward&gt;实现页面跳转到新闻列表页面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657600" y="6235700"/>
            <a:ext cx="1828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7988300" y="279400"/>
            <a:ext cx="9144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小结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23900" y="1498600"/>
            <a:ext cx="17780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JavaBean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81100" y="2133600"/>
            <a:ext cx="1498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封装业务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封装数据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23900" y="3238500"/>
            <a:ext cx="23114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JSP页面显示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3886200"/>
            <a:ext cx="22606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&lt;jsp:useBean&gt;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&lt;jsp:include&gt;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&lt;jsp:forward&gt;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14349" y="1285875"/>
            <a:ext cx="2214524" cy="568705"/>
          </a:xfrm>
          <a:custGeom>
            <a:avLst/>
            <a:gdLst>
              <a:gd name="connsiteX0" fmla="*/ 94792 w 2214524"/>
              <a:gd name="connsiteY0" fmla="*/ 0 h 568705"/>
              <a:gd name="connsiteX1" fmla="*/ 2119782 w 2214524"/>
              <a:gd name="connsiteY1" fmla="*/ 0 h 568705"/>
              <a:gd name="connsiteX2" fmla="*/ 2214524 w 2214524"/>
              <a:gd name="connsiteY2" fmla="*/ 94741 h 568705"/>
              <a:gd name="connsiteX3" fmla="*/ 2214524 w 2214524"/>
              <a:gd name="connsiteY3" fmla="*/ 568705 h 568705"/>
              <a:gd name="connsiteX4" fmla="*/ 2214524 w 2214524"/>
              <a:gd name="connsiteY4" fmla="*/ 568705 h 568705"/>
              <a:gd name="connsiteX5" fmla="*/ 0 w 2214524"/>
              <a:gd name="connsiteY5" fmla="*/ 568705 h 568705"/>
              <a:gd name="connsiteX6" fmla="*/ 0 w 2214524"/>
              <a:gd name="connsiteY6" fmla="*/ 568705 h 568705"/>
              <a:gd name="connsiteX7" fmla="*/ 0 w 2214524"/>
              <a:gd name="connsiteY7" fmla="*/ 94741 h 568705"/>
              <a:gd name="connsiteX8" fmla="*/ 94792 w 2214524"/>
              <a:gd name="connsiteY8" fmla="*/ 0 h 568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14524" h="568705">
                <a:moveTo>
                  <a:pt x="94792" y="0"/>
                </a:moveTo>
                <a:lnTo>
                  <a:pt x="2119782" y="0"/>
                </a:lnTo>
                <a:lnTo>
                  <a:pt x="2214524" y="94741"/>
                </a:lnTo>
                <a:lnTo>
                  <a:pt x="2214524" y="568705"/>
                </a:lnTo>
                <a:lnTo>
                  <a:pt x="2214524" y="568705"/>
                </a:lnTo>
                <a:lnTo>
                  <a:pt x="0" y="568705"/>
                </a:lnTo>
                <a:lnTo>
                  <a:pt x="0" y="568705"/>
                </a:lnTo>
                <a:lnTo>
                  <a:pt x="0" y="94741"/>
                </a:lnTo>
                <a:lnTo>
                  <a:pt x="94792" y="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95299" y="1266825"/>
            <a:ext cx="2252624" cy="606805"/>
          </a:xfrm>
          <a:custGeom>
            <a:avLst/>
            <a:gdLst>
              <a:gd name="connsiteX0" fmla="*/ 113842 w 2252624"/>
              <a:gd name="connsiteY0" fmla="*/ 19050 h 606805"/>
              <a:gd name="connsiteX1" fmla="*/ 2138832 w 2252624"/>
              <a:gd name="connsiteY1" fmla="*/ 19050 h 606805"/>
              <a:gd name="connsiteX2" fmla="*/ 2233574 w 2252624"/>
              <a:gd name="connsiteY2" fmla="*/ 113791 h 606805"/>
              <a:gd name="connsiteX3" fmla="*/ 2233574 w 2252624"/>
              <a:gd name="connsiteY3" fmla="*/ 587755 h 606805"/>
              <a:gd name="connsiteX4" fmla="*/ 2233574 w 2252624"/>
              <a:gd name="connsiteY4" fmla="*/ 587755 h 606805"/>
              <a:gd name="connsiteX5" fmla="*/ 19050 w 2252624"/>
              <a:gd name="connsiteY5" fmla="*/ 587755 h 606805"/>
              <a:gd name="connsiteX6" fmla="*/ 19050 w 2252624"/>
              <a:gd name="connsiteY6" fmla="*/ 587755 h 606805"/>
              <a:gd name="connsiteX7" fmla="*/ 19050 w 2252624"/>
              <a:gd name="connsiteY7" fmla="*/ 113791 h 606805"/>
              <a:gd name="connsiteX8" fmla="*/ 113842 w 2252624"/>
              <a:gd name="connsiteY8" fmla="*/ 19050 h 606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52624" h="606805">
                <a:moveTo>
                  <a:pt x="113842" y="19050"/>
                </a:moveTo>
                <a:lnTo>
                  <a:pt x="2138832" y="19050"/>
                </a:lnTo>
                <a:lnTo>
                  <a:pt x="2233574" y="113791"/>
                </a:lnTo>
                <a:lnTo>
                  <a:pt x="2233574" y="587755"/>
                </a:lnTo>
                <a:lnTo>
                  <a:pt x="2233574" y="587755"/>
                </a:lnTo>
                <a:lnTo>
                  <a:pt x="19050" y="587755"/>
                </a:lnTo>
                <a:lnTo>
                  <a:pt x="19050" y="587755"/>
                </a:lnTo>
                <a:lnTo>
                  <a:pt x="19050" y="113791"/>
                </a:lnTo>
                <a:lnTo>
                  <a:pt x="113842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206500"/>
            <a:ext cx="2362200" cy="736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7300" y="2476500"/>
            <a:ext cx="622300" cy="520700"/>
          </a:xfrm>
          <a:prstGeom prst="rect">
            <a:avLst/>
          </a:prstGeom>
          <a:noFill/>
        </p:spPr>
      </p:pic>
      <p:sp>
        <p:nvSpPr>
          <p:cNvPr id="8" name="TextBox 1"/>
          <p:cNvSpPr txBox="1"/>
          <p:nvPr/>
        </p:nvSpPr>
        <p:spPr>
          <a:xfrm>
            <a:off x="5232400" y="241300"/>
            <a:ext cx="3657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2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本章相关学习资源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17600" y="20320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《使用JSP/Servlet技术开发新闻发布系统》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574800" y="2616200"/>
            <a:ext cx="5181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第二章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《使用JDBC和JavaBean操作数据库》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92200" y="14224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学生用书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1701800"/>
            <a:ext cx="736600" cy="3378200"/>
          </a:xfrm>
          <a:prstGeom prst="rect">
            <a:avLst/>
          </a:prstGeom>
          <a:noFill/>
        </p:spPr>
      </p:pic>
      <p:sp>
        <p:nvSpPr>
          <p:cNvPr id="5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本课目标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23900" y="1460500"/>
            <a:ext cx="46228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学完本次课程后，你能够：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81100" y="19431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掌握JDBC连接数据库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81100" y="2387600"/>
            <a:ext cx="424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使用配置文件保存数据库信息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81100" y="2857500"/>
            <a:ext cx="6070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使用JDBC对数据库进行增、删、改、查操作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掌握JNDI连接数据库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使用JavaBean传递数据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81100" y="4152900"/>
            <a:ext cx="3784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掌握使用JSP脚本显示数据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掌握JSP动作标签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底页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90242" y="1264411"/>
            <a:ext cx="6668008" cy="1021588"/>
          </a:xfrm>
          <a:custGeom>
            <a:avLst/>
            <a:gdLst>
              <a:gd name="connsiteX0" fmla="*/ 452882 w 6668008"/>
              <a:gd name="connsiteY0" fmla="*/ 170307 h 1021588"/>
              <a:gd name="connsiteX1" fmla="*/ 623189 w 6668008"/>
              <a:gd name="connsiteY1" fmla="*/ 0 h 1021588"/>
              <a:gd name="connsiteX2" fmla="*/ 623189 w 6668008"/>
              <a:gd name="connsiteY2" fmla="*/ 0 h 1021588"/>
              <a:gd name="connsiteX3" fmla="*/ 623189 w 6668008"/>
              <a:gd name="connsiteY3" fmla="*/ 0 h 1021588"/>
              <a:gd name="connsiteX4" fmla="*/ 1488694 w 6668008"/>
              <a:gd name="connsiteY4" fmla="*/ 0 h 1021588"/>
              <a:gd name="connsiteX5" fmla="*/ 1488694 w 6668008"/>
              <a:gd name="connsiteY5" fmla="*/ 0 h 1021588"/>
              <a:gd name="connsiteX6" fmla="*/ 3042539 w 6668008"/>
              <a:gd name="connsiteY6" fmla="*/ 0 h 1021588"/>
              <a:gd name="connsiteX7" fmla="*/ 6497700 w 6668008"/>
              <a:gd name="connsiteY7" fmla="*/ 0 h 1021588"/>
              <a:gd name="connsiteX8" fmla="*/ 6497700 w 6668008"/>
              <a:gd name="connsiteY8" fmla="*/ 0 h 1021588"/>
              <a:gd name="connsiteX9" fmla="*/ 6668008 w 6668008"/>
              <a:gd name="connsiteY9" fmla="*/ 170307 h 1021588"/>
              <a:gd name="connsiteX10" fmla="*/ 6668008 w 6668008"/>
              <a:gd name="connsiteY10" fmla="*/ 170307 h 1021588"/>
              <a:gd name="connsiteX11" fmla="*/ 6668008 w 6668008"/>
              <a:gd name="connsiteY11" fmla="*/ 170307 h 1021588"/>
              <a:gd name="connsiteX12" fmla="*/ 6668008 w 6668008"/>
              <a:gd name="connsiteY12" fmla="*/ 170307 h 1021588"/>
              <a:gd name="connsiteX13" fmla="*/ 6668008 w 6668008"/>
              <a:gd name="connsiteY13" fmla="*/ 170307 h 1021588"/>
              <a:gd name="connsiteX14" fmla="*/ 6668008 w 6668008"/>
              <a:gd name="connsiteY14" fmla="*/ 425704 h 1021588"/>
              <a:gd name="connsiteX15" fmla="*/ 6668008 w 6668008"/>
              <a:gd name="connsiteY15" fmla="*/ 851280 h 1021588"/>
              <a:gd name="connsiteX16" fmla="*/ 6668008 w 6668008"/>
              <a:gd name="connsiteY16" fmla="*/ 851280 h 1021588"/>
              <a:gd name="connsiteX17" fmla="*/ 6497700 w 6668008"/>
              <a:gd name="connsiteY17" fmla="*/ 1021588 h 1021588"/>
              <a:gd name="connsiteX18" fmla="*/ 6497700 w 6668008"/>
              <a:gd name="connsiteY18" fmla="*/ 1021588 h 1021588"/>
              <a:gd name="connsiteX19" fmla="*/ 6497700 w 6668008"/>
              <a:gd name="connsiteY19" fmla="*/ 1021588 h 1021588"/>
              <a:gd name="connsiteX20" fmla="*/ 3042539 w 6668008"/>
              <a:gd name="connsiteY20" fmla="*/ 1021588 h 1021588"/>
              <a:gd name="connsiteX21" fmla="*/ 1488694 w 6668008"/>
              <a:gd name="connsiteY21" fmla="*/ 1021588 h 1021588"/>
              <a:gd name="connsiteX22" fmla="*/ 1488694 w 6668008"/>
              <a:gd name="connsiteY22" fmla="*/ 1021588 h 1021588"/>
              <a:gd name="connsiteX23" fmla="*/ 623189 w 6668008"/>
              <a:gd name="connsiteY23" fmla="*/ 1021588 h 1021588"/>
              <a:gd name="connsiteX24" fmla="*/ 623189 w 6668008"/>
              <a:gd name="connsiteY24" fmla="*/ 1021588 h 1021588"/>
              <a:gd name="connsiteX25" fmla="*/ 452882 w 6668008"/>
              <a:gd name="connsiteY25" fmla="*/ 851280 h 1021588"/>
              <a:gd name="connsiteX26" fmla="*/ 452882 w 6668008"/>
              <a:gd name="connsiteY26" fmla="*/ 851280 h 1021588"/>
              <a:gd name="connsiteX27" fmla="*/ 452882 w 6668008"/>
              <a:gd name="connsiteY27" fmla="*/ 851280 h 1021588"/>
              <a:gd name="connsiteX28" fmla="*/ 452882 w 6668008"/>
              <a:gd name="connsiteY28" fmla="*/ 425704 h 1021588"/>
              <a:gd name="connsiteX29" fmla="*/ 0 w 6668008"/>
              <a:gd name="connsiteY29" fmla="*/ 134874 h 1021588"/>
              <a:gd name="connsiteX30" fmla="*/ 452882 w 6668008"/>
              <a:gd name="connsiteY30" fmla="*/ 17030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668008" h="1021588">
                <a:moveTo>
                  <a:pt x="452882" y="170307"/>
                </a:moveTo>
                <a:cubicBezTo>
                  <a:pt x="452882" y="76200"/>
                  <a:pt x="529082" y="0"/>
                  <a:pt x="623189" y="0"/>
                </a:cubicBezTo>
                <a:cubicBezTo>
                  <a:pt x="623189" y="0"/>
                  <a:pt x="623189" y="0"/>
                  <a:pt x="623189" y="0"/>
                </a:cubicBezTo>
                <a:lnTo>
                  <a:pt x="623189" y="0"/>
                </a:lnTo>
                <a:lnTo>
                  <a:pt x="1488694" y="0"/>
                </a:lnTo>
                <a:lnTo>
                  <a:pt x="1488694" y="0"/>
                </a:lnTo>
                <a:lnTo>
                  <a:pt x="3042539" y="0"/>
                </a:lnTo>
                <a:lnTo>
                  <a:pt x="6497700" y="0"/>
                </a:lnTo>
                <a:lnTo>
                  <a:pt x="6497700" y="0"/>
                </a:lnTo>
                <a:cubicBezTo>
                  <a:pt x="6591680" y="0"/>
                  <a:pt x="6668008" y="76200"/>
                  <a:pt x="6668008" y="170307"/>
                </a:cubicBezTo>
                <a:cubicBezTo>
                  <a:pt x="6668008" y="170307"/>
                  <a:pt x="6668008" y="170307"/>
                  <a:pt x="6668008" y="170307"/>
                </a:cubicBezTo>
                <a:lnTo>
                  <a:pt x="6668008" y="170307"/>
                </a:lnTo>
                <a:lnTo>
                  <a:pt x="6668008" y="170307"/>
                </a:lnTo>
                <a:lnTo>
                  <a:pt x="6668008" y="170307"/>
                </a:lnTo>
                <a:lnTo>
                  <a:pt x="6668008" y="425704"/>
                </a:lnTo>
                <a:lnTo>
                  <a:pt x="6668008" y="851280"/>
                </a:lnTo>
                <a:lnTo>
                  <a:pt x="6668008" y="851280"/>
                </a:lnTo>
                <a:cubicBezTo>
                  <a:pt x="6668008" y="945388"/>
                  <a:pt x="6591680" y="1021588"/>
                  <a:pt x="6497700" y="1021588"/>
                </a:cubicBezTo>
                <a:cubicBezTo>
                  <a:pt x="6497700" y="1021588"/>
                  <a:pt x="6497700" y="1021588"/>
                  <a:pt x="6497700" y="1021588"/>
                </a:cubicBezTo>
                <a:lnTo>
                  <a:pt x="6497700" y="1021588"/>
                </a:lnTo>
                <a:lnTo>
                  <a:pt x="3042539" y="1021588"/>
                </a:lnTo>
                <a:lnTo>
                  <a:pt x="1488694" y="1021588"/>
                </a:lnTo>
                <a:lnTo>
                  <a:pt x="1488694" y="1021588"/>
                </a:lnTo>
                <a:lnTo>
                  <a:pt x="623189" y="1021588"/>
                </a:lnTo>
                <a:lnTo>
                  <a:pt x="623189" y="1021588"/>
                </a:lnTo>
                <a:cubicBezTo>
                  <a:pt x="529082" y="1021588"/>
                  <a:pt x="452882" y="945388"/>
                  <a:pt x="452882" y="851280"/>
                </a:cubicBezTo>
                <a:cubicBezTo>
                  <a:pt x="452882" y="851280"/>
                  <a:pt x="452882" y="851280"/>
                  <a:pt x="452882" y="851280"/>
                </a:cubicBezTo>
                <a:lnTo>
                  <a:pt x="452882" y="851280"/>
                </a:lnTo>
                <a:lnTo>
                  <a:pt x="452882" y="425704"/>
                </a:lnTo>
                <a:lnTo>
                  <a:pt x="0" y="134874"/>
                </a:lnTo>
                <a:lnTo>
                  <a:pt x="452882" y="17030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83892" y="1258061"/>
            <a:ext cx="6680708" cy="1034288"/>
          </a:xfrm>
          <a:custGeom>
            <a:avLst/>
            <a:gdLst>
              <a:gd name="connsiteX0" fmla="*/ 459232 w 6680708"/>
              <a:gd name="connsiteY0" fmla="*/ 176657 h 1034288"/>
              <a:gd name="connsiteX1" fmla="*/ 629539 w 6680708"/>
              <a:gd name="connsiteY1" fmla="*/ 6350 h 1034288"/>
              <a:gd name="connsiteX2" fmla="*/ 629539 w 6680708"/>
              <a:gd name="connsiteY2" fmla="*/ 6350 h 1034288"/>
              <a:gd name="connsiteX3" fmla="*/ 629539 w 6680708"/>
              <a:gd name="connsiteY3" fmla="*/ 6350 h 1034288"/>
              <a:gd name="connsiteX4" fmla="*/ 1495044 w 6680708"/>
              <a:gd name="connsiteY4" fmla="*/ 6350 h 1034288"/>
              <a:gd name="connsiteX5" fmla="*/ 1495044 w 6680708"/>
              <a:gd name="connsiteY5" fmla="*/ 6350 h 1034288"/>
              <a:gd name="connsiteX6" fmla="*/ 3048889 w 6680708"/>
              <a:gd name="connsiteY6" fmla="*/ 6350 h 1034288"/>
              <a:gd name="connsiteX7" fmla="*/ 6504050 w 6680708"/>
              <a:gd name="connsiteY7" fmla="*/ 6350 h 1034288"/>
              <a:gd name="connsiteX8" fmla="*/ 6504050 w 6680708"/>
              <a:gd name="connsiteY8" fmla="*/ 6350 h 1034288"/>
              <a:gd name="connsiteX9" fmla="*/ 6674358 w 6680708"/>
              <a:gd name="connsiteY9" fmla="*/ 176657 h 1034288"/>
              <a:gd name="connsiteX10" fmla="*/ 6674358 w 6680708"/>
              <a:gd name="connsiteY10" fmla="*/ 176657 h 1034288"/>
              <a:gd name="connsiteX11" fmla="*/ 6674358 w 6680708"/>
              <a:gd name="connsiteY11" fmla="*/ 176657 h 1034288"/>
              <a:gd name="connsiteX12" fmla="*/ 6674358 w 6680708"/>
              <a:gd name="connsiteY12" fmla="*/ 176657 h 1034288"/>
              <a:gd name="connsiteX13" fmla="*/ 6674358 w 6680708"/>
              <a:gd name="connsiteY13" fmla="*/ 176657 h 1034288"/>
              <a:gd name="connsiteX14" fmla="*/ 6674358 w 6680708"/>
              <a:gd name="connsiteY14" fmla="*/ 432054 h 1034288"/>
              <a:gd name="connsiteX15" fmla="*/ 6674358 w 6680708"/>
              <a:gd name="connsiteY15" fmla="*/ 857630 h 1034288"/>
              <a:gd name="connsiteX16" fmla="*/ 6674358 w 6680708"/>
              <a:gd name="connsiteY16" fmla="*/ 857630 h 1034288"/>
              <a:gd name="connsiteX17" fmla="*/ 6504050 w 6680708"/>
              <a:gd name="connsiteY17" fmla="*/ 1027938 h 1034288"/>
              <a:gd name="connsiteX18" fmla="*/ 6504050 w 6680708"/>
              <a:gd name="connsiteY18" fmla="*/ 1027938 h 1034288"/>
              <a:gd name="connsiteX19" fmla="*/ 6504050 w 6680708"/>
              <a:gd name="connsiteY19" fmla="*/ 1027938 h 1034288"/>
              <a:gd name="connsiteX20" fmla="*/ 3048889 w 6680708"/>
              <a:gd name="connsiteY20" fmla="*/ 1027938 h 1034288"/>
              <a:gd name="connsiteX21" fmla="*/ 1495044 w 6680708"/>
              <a:gd name="connsiteY21" fmla="*/ 1027938 h 1034288"/>
              <a:gd name="connsiteX22" fmla="*/ 1495044 w 6680708"/>
              <a:gd name="connsiteY22" fmla="*/ 1027938 h 1034288"/>
              <a:gd name="connsiteX23" fmla="*/ 629539 w 6680708"/>
              <a:gd name="connsiteY23" fmla="*/ 1027938 h 1034288"/>
              <a:gd name="connsiteX24" fmla="*/ 629539 w 6680708"/>
              <a:gd name="connsiteY24" fmla="*/ 1027938 h 1034288"/>
              <a:gd name="connsiteX25" fmla="*/ 459232 w 6680708"/>
              <a:gd name="connsiteY25" fmla="*/ 857630 h 1034288"/>
              <a:gd name="connsiteX26" fmla="*/ 459232 w 6680708"/>
              <a:gd name="connsiteY26" fmla="*/ 857630 h 1034288"/>
              <a:gd name="connsiteX27" fmla="*/ 459232 w 6680708"/>
              <a:gd name="connsiteY27" fmla="*/ 857630 h 1034288"/>
              <a:gd name="connsiteX28" fmla="*/ 459232 w 6680708"/>
              <a:gd name="connsiteY28" fmla="*/ 432054 h 1034288"/>
              <a:gd name="connsiteX29" fmla="*/ 6350 w 6680708"/>
              <a:gd name="connsiteY29" fmla="*/ 141224 h 1034288"/>
              <a:gd name="connsiteX30" fmla="*/ 459232 w 6680708"/>
              <a:gd name="connsiteY30" fmla="*/ 176657 h 103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680708" h="1034288">
                <a:moveTo>
                  <a:pt x="459232" y="176657"/>
                </a:moveTo>
                <a:cubicBezTo>
                  <a:pt x="459232" y="82550"/>
                  <a:pt x="535432" y="6350"/>
                  <a:pt x="629539" y="6350"/>
                </a:cubicBezTo>
                <a:cubicBezTo>
                  <a:pt x="629539" y="6350"/>
                  <a:pt x="629539" y="6350"/>
                  <a:pt x="629539" y="6350"/>
                </a:cubicBezTo>
                <a:lnTo>
                  <a:pt x="629539" y="6350"/>
                </a:lnTo>
                <a:lnTo>
                  <a:pt x="1495044" y="6350"/>
                </a:lnTo>
                <a:lnTo>
                  <a:pt x="1495044" y="6350"/>
                </a:lnTo>
                <a:lnTo>
                  <a:pt x="3048889" y="6350"/>
                </a:lnTo>
                <a:lnTo>
                  <a:pt x="6504050" y="6350"/>
                </a:lnTo>
                <a:lnTo>
                  <a:pt x="6504050" y="6350"/>
                </a:lnTo>
                <a:cubicBezTo>
                  <a:pt x="6598030" y="6350"/>
                  <a:pt x="6674358" y="82550"/>
                  <a:pt x="6674358" y="176657"/>
                </a:cubicBezTo>
                <a:cubicBezTo>
                  <a:pt x="6674358" y="176657"/>
                  <a:pt x="6674358" y="176657"/>
                  <a:pt x="6674358" y="176657"/>
                </a:cubicBezTo>
                <a:lnTo>
                  <a:pt x="6674358" y="176657"/>
                </a:lnTo>
                <a:lnTo>
                  <a:pt x="6674358" y="176657"/>
                </a:lnTo>
                <a:lnTo>
                  <a:pt x="6674358" y="176657"/>
                </a:lnTo>
                <a:lnTo>
                  <a:pt x="6674358" y="432054"/>
                </a:lnTo>
                <a:lnTo>
                  <a:pt x="6674358" y="857630"/>
                </a:lnTo>
                <a:lnTo>
                  <a:pt x="6674358" y="857630"/>
                </a:lnTo>
                <a:cubicBezTo>
                  <a:pt x="6674358" y="951738"/>
                  <a:pt x="6598030" y="1027938"/>
                  <a:pt x="6504050" y="1027938"/>
                </a:cubicBezTo>
                <a:cubicBezTo>
                  <a:pt x="6504050" y="1027938"/>
                  <a:pt x="6504050" y="1027938"/>
                  <a:pt x="6504050" y="1027938"/>
                </a:cubicBezTo>
                <a:lnTo>
                  <a:pt x="6504050" y="1027938"/>
                </a:lnTo>
                <a:lnTo>
                  <a:pt x="3048889" y="1027938"/>
                </a:lnTo>
                <a:lnTo>
                  <a:pt x="1495044" y="1027938"/>
                </a:lnTo>
                <a:lnTo>
                  <a:pt x="1495044" y="1027938"/>
                </a:lnTo>
                <a:lnTo>
                  <a:pt x="629539" y="1027938"/>
                </a:lnTo>
                <a:lnTo>
                  <a:pt x="629539" y="1027938"/>
                </a:lnTo>
                <a:cubicBezTo>
                  <a:pt x="535432" y="1027938"/>
                  <a:pt x="459232" y="951738"/>
                  <a:pt x="459232" y="857630"/>
                </a:cubicBezTo>
                <a:cubicBezTo>
                  <a:pt x="459232" y="857630"/>
                  <a:pt x="459232" y="857630"/>
                  <a:pt x="459232" y="857630"/>
                </a:cubicBezTo>
                <a:lnTo>
                  <a:pt x="459232" y="857630"/>
                </a:lnTo>
                <a:lnTo>
                  <a:pt x="459232" y="432054"/>
                </a:lnTo>
                <a:lnTo>
                  <a:pt x="6350" y="141224"/>
                </a:lnTo>
                <a:lnTo>
                  <a:pt x="459232" y="1766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104900"/>
            <a:ext cx="7874000" cy="1270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19500" y="279400"/>
            <a:ext cx="52705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使用JDBC操作数据库-概述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16000" y="12720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311400" y="1384300"/>
            <a:ext cx="5854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新闻显示页面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(newsDetail.jsp)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的新闻信息是存储在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页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23900" y="1854200"/>
            <a:ext cx="7899598" cy="51757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面中的，可新闻系统中不止一条新闻，这些不同的新闻信</a:t>
            </a:r>
          </a:p>
          <a:p>
            <a:pPr>
              <a:lnSpc>
                <a:spcPts val="21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息都要存储在不同的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页面中吗？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思路分析</a:t>
            </a:r>
          </a:p>
          <a:p>
            <a:pPr>
              <a:lnSpc>
                <a:spcPts val="28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使用JDBC编写新闻信息</a:t>
            </a:r>
          </a:p>
          <a:p>
            <a:pPr>
              <a:lnSpc>
                <a:spcPts val="23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JDBC连接数据库</a:t>
            </a:r>
          </a:p>
          <a:p>
            <a:pPr>
              <a:lnSpc>
                <a:spcPts val="23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使用配置文件保存数据库信息</a:t>
            </a:r>
          </a:p>
          <a:p>
            <a:pPr>
              <a:lnSpc>
                <a:spcPts val="24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使用JDBC增删改查数据</a:t>
            </a:r>
          </a:p>
          <a:p>
            <a:pPr>
              <a:lnSpc>
                <a:spcPts val="23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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使用JNDI连接数据库</a:t>
            </a:r>
          </a:p>
          <a:p>
            <a:pPr>
              <a:lnSpc>
                <a:spcPts val="35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学习方法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JDBC操作数据库的步骤比较固定，其中各接口、类和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方法需要记忆，查询帮助文档可以帮助记忆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749300" algn="l"/>
                <a:tab pos="914400" algn="l"/>
                <a:tab pos="1587500" algn="l"/>
                <a:tab pos="7823200" algn="l"/>
              </a:tabLst>
            </a:pPr>
            <a:r>
              <a:rPr lang="en-US" altLang="zh-CN" dirty="0" smtClean="0"/>
              <a:t>	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28875" y="5997600"/>
            <a:ext cx="4429125" cy="431800"/>
          </a:xfrm>
          <a:custGeom>
            <a:avLst/>
            <a:gdLst>
              <a:gd name="connsiteX0" fmla="*/ 0 w 4429125"/>
              <a:gd name="connsiteY0" fmla="*/ 71958 h 431800"/>
              <a:gd name="connsiteX1" fmla="*/ 72008 w 4429125"/>
              <a:gd name="connsiteY1" fmla="*/ 0 h 431800"/>
              <a:gd name="connsiteX2" fmla="*/ 72008 w 4429125"/>
              <a:gd name="connsiteY2" fmla="*/ 0 h 431800"/>
              <a:gd name="connsiteX3" fmla="*/ 72008 w 4429125"/>
              <a:gd name="connsiteY3" fmla="*/ 0 h 431800"/>
              <a:gd name="connsiteX4" fmla="*/ 4357116 w 4429125"/>
              <a:gd name="connsiteY4" fmla="*/ 0 h 431800"/>
              <a:gd name="connsiteX5" fmla="*/ 4357116 w 4429125"/>
              <a:gd name="connsiteY5" fmla="*/ 0 h 431800"/>
              <a:gd name="connsiteX6" fmla="*/ 4429125 w 4429125"/>
              <a:gd name="connsiteY6" fmla="*/ 71958 h 431800"/>
              <a:gd name="connsiteX7" fmla="*/ 4429125 w 4429125"/>
              <a:gd name="connsiteY7" fmla="*/ 71958 h 431800"/>
              <a:gd name="connsiteX8" fmla="*/ 4429125 w 4429125"/>
              <a:gd name="connsiteY8" fmla="*/ 71958 h 431800"/>
              <a:gd name="connsiteX9" fmla="*/ 4429125 w 4429125"/>
              <a:gd name="connsiteY9" fmla="*/ 359828 h 431800"/>
              <a:gd name="connsiteX10" fmla="*/ 4429125 w 4429125"/>
              <a:gd name="connsiteY10" fmla="*/ 359828 h 431800"/>
              <a:gd name="connsiteX11" fmla="*/ 4357116 w 4429125"/>
              <a:gd name="connsiteY11" fmla="*/ 431800 h 431800"/>
              <a:gd name="connsiteX12" fmla="*/ 4357116 w 4429125"/>
              <a:gd name="connsiteY12" fmla="*/ 431800 h 431800"/>
              <a:gd name="connsiteX13" fmla="*/ 4357116 w 4429125"/>
              <a:gd name="connsiteY13" fmla="*/ 431800 h 431800"/>
              <a:gd name="connsiteX14" fmla="*/ 72008 w 4429125"/>
              <a:gd name="connsiteY14" fmla="*/ 431800 h 431800"/>
              <a:gd name="connsiteX15" fmla="*/ 72008 w 4429125"/>
              <a:gd name="connsiteY15" fmla="*/ 431800 h 431800"/>
              <a:gd name="connsiteX16" fmla="*/ 0 w 4429125"/>
              <a:gd name="connsiteY16" fmla="*/ 359828 h 431800"/>
              <a:gd name="connsiteX17" fmla="*/ 0 w 4429125"/>
              <a:gd name="connsiteY17" fmla="*/ 359828 h 431800"/>
              <a:gd name="connsiteX18" fmla="*/ 0 w 4429125"/>
              <a:gd name="connsiteY18" fmla="*/ 71958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29125" h="431800">
                <a:moveTo>
                  <a:pt x="0" y="71958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4357116" y="0"/>
                </a:lnTo>
                <a:lnTo>
                  <a:pt x="4357116" y="0"/>
                </a:lnTo>
                <a:cubicBezTo>
                  <a:pt x="4396867" y="0"/>
                  <a:pt x="4429125" y="32219"/>
                  <a:pt x="4429125" y="71958"/>
                </a:cubicBezTo>
                <a:cubicBezTo>
                  <a:pt x="4429125" y="71958"/>
                  <a:pt x="4429125" y="71958"/>
                  <a:pt x="4429125" y="71958"/>
                </a:cubicBezTo>
                <a:lnTo>
                  <a:pt x="4429125" y="71958"/>
                </a:lnTo>
                <a:lnTo>
                  <a:pt x="4429125" y="359828"/>
                </a:lnTo>
                <a:lnTo>
                  <a:pt x="4429125" y="359828"/>
                </a:lnTo>
                <a:cubicBezTo>
                  <a:pt x="4429125" y="399579"/>
                  <a:pt x="4396867" y="431800"/>
                  <a:pt x="4357116" y="431800"/>
                </a:cubicBezTo>
                <a:cubicBezTo>
                  <a:pt x="4357116" y="431800"/>
                  <a:pt x="4357116" y="431800"/>
                  <a:pt x="4357116" y="431800"/>
                </a:cubicBezTo>
                <a:lnTo>
                  <a:pt x="4357116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8"/>
                </a:cubicBezTo>
                <a:cubicBezTo>
                  <a:pt x="0" y="359828"/>
                  <a:pt x="0" y="359828"/>
                  <a:pt x="0" y="359828"/>
                </a:cubicBezTo>
                <a:lnTo>
                  <a:pt x="0" y="71958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409825" y="5978550"/>
            <a:ext cx="4467225" cy="469900"/>
          </a:xfrm>
          <a:custGeom>
            <a:avLst/>
            <a:gdLst>
              <a:gd name="connsiteX0" fmla="*/ 19050 w 4467225"/>
              <a:gd name="connsiteY0" fmla="*/ 91008 h 469900"/>
              <a:gd name="connsiteX1" fmla="*/ 91058 w 4467225"/>
              <a:gd name="connsiteY1" fmla="*/ 19050 h 469900"/>
              <a:gd name="connsiteX2" fmla="*/ 91058 w 4467225"/>
              <a:gd name="connsiteY2" fmla="*/ 19050 h 469900"/>
              <a:gd name="connsiteX3" fmla="*/ 91058 w 4467225"/>
              <a:gd name="connsiteY3" fmla="*/ 19050 h 469900"/>
              <a:gd name="connsiteX4" fmla="*/ 4376166 w 4467225"/>
              <a:gd name="connsiteY4" fmla="*/ 19050 h 469900"/>
              <a:gd name="connsiteX5" fmla="*/ 4376166 w 4467225"/>
              <a:gd name="connsiteY5" fmla="*/ 19050 h 469900"/>
              <a:gd name="connsiteX6" fmla="*/ 4448175 w 4467225"/>
              <a:gd name="connsiteY6" fmla="*/ 91008 h 469900"/>
              <a:gd name="connsiteX7" fmla="*/ 4448175 w 4467225"/>
              <a:gd name="connsiteY7" fmla="*/ 91008 h 469900"/>
              <a:gd name="connsiteX8" fmla="*/ 4448175 w 4467225"/>
              <a:gd name="connsiteY8" fmla="*/ 91008 h 469900"/>
              <a:gd name="connsiteX9" fmla="*/ 4448175 w 4467225"/>
              <a:gd name="connsiteY9" fmla="*/ 378878 h 469900"/>
              <a:gd name="connsiteX10" fmla="*/ 4448175 w 4467225"/>
              <a:gd name="connsiteY10" fmla="*/ 378878 h 469900"/>
              <a:gd name="connsiteX11" fmla="*/ 4376166 w 4467225"/>
              <a:gd name="connsiteY11" fmla="*/ 450850 h 469900"/>
              <a:gd name="connsiteX12" fmla="*/ 4376166 w 4467225"/>
              <a:gd name="connsiteY12" fmla="*/ 450850 h 469900"/>
              <a:gd name="connsiteX13" fmla="*/ 4376166 w 4467225"/>
              <a:gd name="connsiteY13" fmla="*/ 450850 h 469900"/>
              <a:gd name="connsiteX14" fmla="*/ 91058 w 4467225"/>
              <a:gd name="connsiteY14" fmla="*/ 450850 h 469900"/>
              <a:gd name="connsiteX15" fmla="*/ 91058 w 4467225"/>
              <a:gd name="connsiteY15" fmla="*/ 450850 h 469900"/>
              <a:gd name="connsiteX16" fmla="*/ 19050 w 4467225"/>
              <a:gd name="connsiteY16" fmla="*/ 378878 h 469900"/>
              <a:gd name="connsiteX17" fmla="*/ 19050 w 4467225"/>
              <a:gd name="connsiteY17" fmla="*/ 378878 h 469900"/>
              <a:gd name="connsiteX18" fmla="*/ 19050 w 4467225"/>
              <a:gd name="connsiteY18" fmla="*/ 91008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4467225" h="469900">
                <a:moveTo>
                  <a:pt x="19050" y="91008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4376166" y="19050"/>
                </a:lnTo>
                <a:lnTo>
                  <a:pt x="4376166" y="19050"/>
                </a:lnTo>
                <a:cubicBezTo>
                  <a:pt x="4415917" y="19050"/>
                  <a:pt x="4448175" y="51269"/>
                  <a:pt x="4448175" y="91008"/>
                </a:cubicBezTo>
                <a:cubicBezTo>
                  <a:pt x="4448175" y="91008"/>
                  <a:pt x="4448175" y="91008"/>
                  <a:pt x="4448175" y="91008"/>
                </a:cubicBezTo>
                <a:lnTo>
                  <a:pt x="4448175" y="91008"/>
                </a:lnTo>
                <a:lnTo>
                  <a:pt x="4448175" y="378878"/>
                </a:lnTo>
                <a:lnTo>
                  <a:pt x="4448175" y="378878"/>
                </a:lnTo>
                <a:cubicBezTo>
                  <a:pt x="4448175" y="418629"/>
                  <a:pt x="4415917" y="450850"/>
                  <a:pt x="4376166" y="450850"/>
                </a:cubicBezTo>
                <a:cubicBezTo>
                  <a:pt x="4376166" y="450850"/>
                  <a:pt x="4376166" y="450850"/>
                  <a:pt x="4376166" y="450850"/>
                </a:cubicBezTo>
                <a:lnTo>
                  <a:pt x="4376166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8"/>
                </a:cubicBezTo>
                <a:cubicBezTo>
                  <a:pt x="19050" y="378878"/>
                  <a:pt x="19050" y="378878"/>
                  <a:pt x="19050" y="378878"/>
                </a:cubicBezTo>
                <a:lnTo>
                  <a:pt x="19050" y="91008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57275" y="3378200"/>
            <a:ext cx="2071725" cy="408051"/>
          </a:xfrm>
          <a:custGeom>
            <a:avLst/>
            <a:gdLst>
              <a:gd name="connsiteX0" fmla="*/ 0 w 2071725"/>
              <a:gd name="connsiteY0" fmla="*/ 68071 h 408051"/>
              <a:gd name="connsiteX1" fmla="*/ 67995 w 2071725"/>
              <a:gd name="connsiteY1" fmla="*/ 0 h 408051"/>
              <a:gd name="connsiteX2" fmla="*/ 67995 w 2071725"/>
              <a:gd name="connsiteY2" fmla="*/ 0 h 408051"/>
              <a:gd name="connsiteX3" fmla="*/ 67995 w 2071725"/>
              <a:gd name="connsiteY3" fmla="*/ 0 h 408051"/>
              <a:gd name="connsiteX4" fmla="*/ 2003653 w 2071725"/>
              <a:gd name="connsiteY4" fmla="*/ 0 h 408051"/>
              <a:gd name="connsiteX5" fmla="*/ 2003653 w 2071725"/>
              <a:gd name="connsiteY5" fmla="*/ 0 h 408051"/>
              <a:gd name="connsiteX6" fmla="*/ 2071725 w 2071725"/>
              <a:gd name="connsiteY6" fmla="*/ 68071 h 408051"/>
              <a:gd name="connsiteX7" fmla="*/ 2071725 w 2071725"/>
              <a:gd name="connsiteY7" fmla="*/ 68071 h 408051"/>
              <a:gd name="connsiteX8" fmla="*/ 2071725 w 2071725"/>
              <a:gd name="connsiteY8" fmla="*/ 68071 h 408051"/>
              <a:gd name="connsiteX9" fmla="*/ 2071725 w 2071725"/>
              <a:gd name="connsiteY9" fmla="*/ 339978 h 408051"/>
              <a:gd name="connsiteX10" fmla="*/ 2071725 w 2071725"/>
              <a:gd name="connsiteY10" fmla="*/ 339978 h 408051"/>
              <a:gd name="connsiteX11" fmla="*/ 2003653 w 2071725"/>
              <a:gd name="connsiteY11" fmla="*/ 408051 h 408051"/>
              <a:gd name="connsiteX12" fmla="*/ 2003653 w 2071725"/>
              <a:gd name="connsiteY12" fmla="*/ 408051 h 408051"/>
              <a:gd name="connsiteX13" fmla="*/ 2003653 w 2071725"/>
              <a:gd name="connsiteY13" fmla="*/ 408051 h 408051"/>
              <a:gd name="connsiteX14" fmla="*/ 67995 w 2071725"/>
              <a:gd name="connsiteY14" fmla="*/ 408051 h 408051"/>
              <a:gd name="connsiteX15" fmla="*/ 67995 w 2071725"/>
              <a:gd name="connsiteY15" fmla="*/ 408051 h 408051"/>
              <a:gd name="connsiteX16" fmla="*/ 0 w 2071725"/>
              <a:gd name="connsiteY16" fmla="*/ 339978 h 408051"/>
              <a:gd name="connsiteX17" fmla="*/ 0 w 2071725"/>
              <a:gd name="connsiteY17" fmla="*/ 339978 h 408051"/>
              <a:gd name="connsiteX18" fmla="*/ 0 w 2071725"/>
              <a:gd name="connsiteY18" fmla="*/ 68071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1725" h="408051">
                <a:moveTo>
                  <a:pt x="0" y="68071"/>
                </a:moveTo>
                <a:cubicBezTo>
                  <a:pt x="0" y="30479"/>
                  <a:pt x="30441" y="0"/>
                  <a:pt x="67995" y="0"/>
                </a:cubicBezTo>
                <a:cubicBezTo>
                  <a:pt x="67995" y="0"/>
                  <a:pt x="67995" y="0"/>
                  <a:pt x="67995" y="0"/>
                </a:cubicBezTo>
                <a:lnTo>
                  <a:pt x="67995" y="0"/>
                </a:lnTo>
                <a:lnTo>
                  <a:pt x="2003653" y="0"/>
                </a:lnTo>
                <a:lnTo>
                  <a:pt x="2003653" y="0"/>
                </a:lnTo>
                <a:cubicBezTo>
                  <a:pt x="2041245" y="0"/>
                  <a:pt x="2071725" y="30479"/>
                  <a:pt x="2071725" y="68071"/>
                </a:cubicBezTo>
                <a:cubicBezTo>
                  <a:pt x="2071725" y="68071"/>
                  <a:pt x="2071725" y="68071"/>
                  <a:pt x="2071725" y="68071"/>
                </a:cubicBezTo>
                <a:lnTo>
                  <a:pt x="2071725" y="68071"/>
                </a:lnTo>
                <a:lnTo>
                  <a:pt x="2071725" y="339978"/>
                </a:lnTo>
                <a:lnTo>
                  <a:pt x="2071725" y="339978"/>
                </a:lnTo>
                <a:cubicBezTo>
                  <a:pt x="2071725" y="377571"/>
                  <a:pt x="2041245" y="408051"/>
                  <a:pt x="2003653" y="408051"/>
                </a:cubicBezTo>
                <a:cubicBezTo>
                  <a:pt x="2003653" y="408051"/>
                  <a:pt x="2003653" y="408051"/>
                  <a:pt x="2003653" y="408051"/>
                </a:cubicBezTo>
                <a:lnTo>
                  <a:pt x="2003653" y="408051"/>
                </a:lnTo>
                <a:lnTo>
                  <a:pt x="67995" y="408051"/>
                </a:lnTo>
                <a:lnTo>
                  <a:pt x="67995" y="408051"/>
                </a:lnTo>
                <a:cubicBezTo>
                  <a:pt x="30441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8225" y="3359150"/>
            <a:ext cx="2109825" cy="446151"/>
          </a:xfrm>
          <a:custGeom>
            <a:avLst/>
            <a:gdLst>
              <a:gd name="connsiteX0" fmla="*/ 19050 w 2109825"/>
              <a:gd name="connsiteY0" fmla="*/ 87121 h 446151"/>
              <a:gd name="connsiteX1" fmla="*/ 87045 w 2109825"/>
              <a:gd name="connsiteY1" fmla="*/ 19050 h 446151"/>
              <a:gd name="connsiteX2" fmla="*/ 87045 w 2109825"/>
              <a:gd name="connsiteY2" fmla="*/ 19050 h 446151"/>
              <a:gd name="connsiteX3" fmla="*/ 87045 w 2109825"/>
              <a:gd name="connsiteY3" fmla="*/ 19050 h 446151"/>
              <a:gd name="connsiteX4" fmla="*/ 2022703 w 2109825"/>
              <a:gd name="connsiteY4" fmla="*/ 19050 h 446151"/>
              <a:gd name="connsiteX5" fmla="*/ 2022703 w 2109825"/>
              <a:gd name="connsiteY5" fmla="*/ 19050 h 446151"/>
              <a:gd name="connsiteX6" fmla="*/ 2090775 w 2109825"/>
              <a:gd name="connsiteY6" fmla="*/ 87121 h 446151"/>
              <a:gd name="connsiteX7" fmla="*/ 2090775 w 2109825"/>
              <a:gd name="connsiteY7" fmla="*/ 87121 h 446151"/>
              <a:gd name="connsiteX8" fmla="*/ 2090775 w 2109825"/>
              <a:gd name="connsiteY8" fmla="*/ 87121 h 446151"/>
              <a:gd name="connsiteX9" fmla="*/ 2090775 w 2109825"/>
              <a:gd name="connsiteY9" fmla="*/ 359028 h 446151"/>
              <a:gd name="connsiteX10" fmla="*/ 2090775 w 2109825"/>
              <a:gd name="connsiteY10" fmla="*/ 359028 h 446151"/>
              <a:gd name="connsiteX11" fmla="*/ 2022703 w 2109825"/>
              <a:gd name="connsiteY11" fmla="*/ 427101 h 446151"/>
              <a:gd name="connsiteX12" fmla="*/ 2022703 w 2109825"/>
              <a:gd name="connsiteY12" fmla="*/ 427101 h 446151"/>
              <a:gd name="connsiteX13" fmla="*/ 2022703 w 2109825"/>
              <a:gd name="connsiteY13" fmla="*/ 427101 h 446151"/>
              <a:gd name="connsiteX14" fmla="*/ 87045 w 2109825"/>
              <a:gd name="connsiteY14" fmla="*/ 427101 h 446151"/>
              <a:gd name="connsiteX15" fmla="*/ 87045 w 2109825"/>
              <a:gd name="connsiteY15" fmla="*/ 427101 h 446151"/>
              <a:gd name="connsiteX16" fmla="*/ 19050 w 2109825"/>
              <a:gd name="connsiteY16" fmla="*/ 359028 h 446151"/>
              <a:gd name="connsiteX17" fmla="*/ 19050 w 2109825"/>
              <a:gd name="connsiteY17" fmla="*/ 359028 h 446151"/>
              <a:gd name="connsiteX18" fmla="*/ 19050 w 2109825"/>
              <a:gd name="connsiteY18" fmla="*/ 87121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09825" h="446151">
                <a:moveTo>
                  <a:pt x="19050" y="87121"/>
                </a:moveTo>
                <a:cubicBezTo>
                  <a:pt x="19050" y="49529"/>
                  <a:pt x="49491" y="19050"/>
                  <a:pt x="87045" y="19050"/>
                </a:cubicBezTo>
                <a:cubicBezTo>
                  <a:pt x="87045" y="19050"/>
                  <a:pt x="87045" y="19050"/>
                  <a:pt x="87045" y="19050"/>
                </a:cubicBezTo>
                <a:lnTo>
                  <a:pt x="87045" y="19050"/>
                </a:lnTo>
                <a:lnTo>
                  <a:pt x="2022703" y="19050"/>
                </a:lnTo>
                <a:lnTo>
                  <a:pt x="2022703" y="19050"/>
                </a:lnTo>
                <a:cubicBezTo>
                  <a:pt x="2060295" y="19050"/>
                  <a:pt x="2090775" y="49529"/>
                  <a:pt x="2090775" y="87121"/>
                </a:cubicBezTo>
                <a:cubicBezTo>
                  <a:pt x="2090775" y="87121"/>
                  <a:pt x="2090775" y="87121"/>
                  <a:pt x="2090775" y="87121"/>
                </a:cubicBezTo>
                <a:lnTo>
                  <a:pt x="2090775" y="87121"/>
                </a:lnTo>
                <a:lnTo>
                  <a:pt x="2090775" y="359028"/>
                </a:lnTo>
                <a:lnTo>
                  <a:pt x="2090775" y="359028"/>
                </a:lnTo>
                <a:cubicBezTo>
                  <a:pt x="2090775" y="396621"/>
                  <a:pt x="2060295" y="427101"/>
                  <a:pt x="2022703" y="427101"/>
                </a:cubicBezTo>
                <a:cubicBezTo>
                  <a:pt x="2022703" y="427101"/>
                  <a:pt x="2022703" y="427101"/>
                  <a:pt x="2022703" y="427101"/>
                </a:cubicBezTo>
                <a:lnTo>
                  <a:pt x="2022703" y="427101"/>
                </a:lnTo>
                <a:lnTo>
                  <a:pt x="87045" y="427101"/>
                </a:lnTo>
                <a:lnTo>
                  <a:pt x="87045" y="427101"/>
                </a:lnTo>
                <a:cubicBezTo>
                  <a:pt x="49491" y="427101"/>
                  <a:pt x="19050" y="396621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929376" y="3378200"/>
            <a:ext cx="2071623" cy="408051"/>
          </a:xfrm>
          <a:custGeom>
            <a:avLst/>
            <a:gdLst>
              <a:gd name="connsiteX0" fmla="*/ 0 w 2071623"/>
              <a:gd name="connsiteY0" fmla="*/ 68071 h 408051"/>
              <a:gd name="connsiteX1" fmla="*/ 67945 w 2071623"/>
              <a:gd name="connsiteY1" fmla="*/ 0 h 408051"/>
              <a:gd name="connsiteX2" fmla="*/ 67945 w 2071623"/>
              <a:gd name="connsiteY2" fmla="*/ 0 h 408051"/>
              <a:gd name="connsiteX3" fmla="*/ 67945 w 2071623"/>
              <a:gd name="connsiteY3" fmla="*/ 0 h 408051"/>
              <a:gd name="connsiteX4" fmla="*/ 2003679 w 2071623"/>
              <a:gd name="connsiteY4" fmla="*/ 0 h 408051"/>
              <a:gd name="connsiteX5" fmla="*/ 2003679 w 2071623"/>
              <a:gd name="connsiteY5" fmla="*/ 0 h 408051"/>
              <a:gd name="connsiteX6" fmla="*/ 2071623 w 2071623"/>
              <a:gd name="connsiteY6" fmla="*/ 68071 h 408051"/>
              <a:gd name="connsiteX7" fmla="*/ 2071623 w 2071623"/>
              <a:gd name="connsiteY7" fmla="*/ 68071 h 408051"/>
              <a:gd name="connsiteX8" fmla="*/ 2071623 w 2071623"/>
              <a:gd name="connsiteY8" fmla="*/ 68071 h 408051"/>
              <a:gd name="connsiteX9" fmla="*/ 2071623 w 2071623"/>
              <a:gd name="connsiteY9" fmla="*/ 339978 h 408051"/>
              <a:gd name="connsiteX10" fmla="*/ 2071623 w 2071623"/>
              <a:gd name="connsiteY10" fmla="*/ 339978 h 408051"/>
              <a:gd name="connsiteX11" fmla="*/ 2003679 w 2071623"/>
              <a:gd name="connsiteY11" fmla="*/ 408051 h 408051"/>
              <a:gd name="connsiteX12" fmla="*/ 2003679 w 2071623"/>
              <a:gd name="connsiteY12" fmla="*/ 408051 h 408051"/>
              <a:gd name="connsiteX13" fmla="*/ 2003679 w 2071623"/>
              <a:gd name="connsiteY13" fmla="*/ 408051 h 408051"/>
              <a:gd name="connsiteX14" fmla="*/ 67945 w 2071623"/>
              <a:gd name="connsiteY14" fmla="*/ 408051 h 408051"/>
              <a:gd name="connsiteX15" fmla="*/ 67945 w 2071623"/>
              <a:gd name="connsiteY15" fmla="*/ 408051 h 408051"/>
              <a:gd name="connsiteX16" fmla="*/ 0 w 2071623"/>
              <a:gd name="connsiteY16" fmla="*/ 339978 h 408051"/>
              <a:gd name="connsiteX17" fmla="*/ 0 w 2071623"/>
              <a:gd name="connsiteY17" fmla="*/ 339978 h 408051"/>
              <a:gd name="connsiteX18" fmla="*/ 0 w 2071623"/>
              <a:gd name="connsiteY18" fmla="*/ 68071 h 4080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1623" h="408051">
                <a:moveTo>
                  <a:pt x="0" y="68071"/>
                </a:moveTo>
                <a:cubicBezTo>
                  <a:pt x="0" y="30479"/>
                  <a:pt x="30352" y="0"/>
                  <a:pt x="67945" y="0"/>
                </a:cubicBezTo>
                <a:cubicBezTo>
                  <a:pt x="67945" y="0"/>
                  <a:pt x="67945" y="0"/>
                  <a:pt x="67945" y="0"/>
                </a:cubicBezTo>
                <a:lnTo>
                  <a:pt x="67945" y="0"/>
                </a:lnTo>
                <a:lnTo>
                  <a:pt x="2003679" y="0"/>
                </a:lnTo>
                <a:lnTo>
                  <a:pt x="2003679" y="0"/>
                </a:lnTo>
                <a:cubicBezTo>
                  <a:pt x="2041143" y="0"/>
                  <a:pt x="2071623" y="30479"/>
                  <a:pt x="2071623" y="68071"/>
                </a:cubicBezTo>
                <a:cubicBezTo>
                  <a:pt x="2071623" y="68071"/>
                  <a:pt x="2071623" y="68071"/>
                  <a:pt x="2071623" y="68071"/>
                </a:cubicBezTo>
                <a:lnTo>
                  <a:pt x="2071623" y="68071"/>
                </a:lnTo>
                <a:lnTo>
                  <a:pt x="2071623" y="339978"/>
                </a:lnTo>
                <a:lnTo>
                  <a:pt x="2071623" y="339978"/>
                </a:lnTo>
                <a:cubicBezTo>
                  <a:pt x="2071623" y="377571"/>
                  <a:pt x="2041143" y="408051"/>
                  <a:pt x="2003679" y="408051"/>
                </a:cubicBezTo>
                <a:cubicBezTo>
                  <a:pt x="2003679" y="408051"/>
                  <a:pt x="2003679" y="408051"/>
                  <a:pt x="2003679" y="408051"/>
                </a:cubicBezTo>
                <a:lnTo>
                  <a:pt x="2003679" y="408051"/>
                </a:lnTo>
                <a:lnTo>
                  <a:pt x="67945" y="408051"/>
                </a:lnTo>
                <a:lnTo>
                  <a:pt x="67945" y="408051"/>
                </a:lnTo>
                <a:cubicBezTo>
                  <a:pt x="30352" y="408051"/>
                  <a:pt x="0" y="377571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910326" y="3359150"/>
            <a:ext cx="2109723" cy="446151"/>
          </a:xfrm>
          <a:custGeom>
            <a:avLst/>
            <a:gdLst>
              <a:gd name="connsiteX0" fmla="*/ 19050 w 2109723"/>
              <a:gd name="connsiteY0" fmla="*/ 87121 h 446151"/>
              <a:gd name="connsiteX1" fmla="*/ 86995 w 2109723"/>
              <a:gd name="connsiteY1" fmla="*/ 19050 h 446151"/>
              <a:gd name="connsiteX2" fmla="*/ 86995 w 2109723"/>
              <a:gd name="connsiteY2" fmla="*/ 19050 h 446151"/>
              <a:gd name="connsiteX3" fmla="*/ 86995 w 2109723"/>
              <a:gd name="connsiteY3" fmla="*/ 19050 h 446151"/>
              <a:gd name="connsiteX4" fmla="*/ 2022729 w 2109723"/>
              <a:gd name="connsiteY4" fmla="*/ 19050 h 446151"/>
              <a:gd name="connsiteX5" fmla="*/ 2022729 w 2109723"/>
              <a:gd name="connsiteY5" fmla="*/ 19050 h 446151"/>
              <a:gd name="connsiteX6" fmla="*/ 2090673 w 2109723"/>
              <a:gd name="connsiteY6" fmla="*/ 87121 h 446151"/>
              <a:gd name="connsiteX7" fmla="*/ 2090673 w 2109723"/>
              <a:gd name="connsiteY7" fmla="*/ 87121 h 446151"/>
              <a:gd name="connsiteX8" fmla="*/ 2090673 w 2109723"/>
              <a:gd name="connsiteY8" fmla="*/ 87121 h 446151"/>
              <a:gd name="connsiteX9" fmla="*/ 2090673 w 2109723"/>
              <a:gd name="connsiteY9" fmla="*/ 359028 h 446151"/>
              <a:gd name="connsiteX10" fmla="*/ 2090673 w 2109723"/>
              <a:gd name="connsiteY10" fmla="*/ 359028 h 446151"/>
              <a:gd name="connsiteX11" fmla="*/ 2022729 w 2109723"/>
              <a:gd name="connsiteY11" fmla="*/ 427101 h 446151"/>
              <a:gd name="connsiteX12" fmla="*/ 2022729 w 2109723"/>
              <a:gd name="connsiteY12" fmla="*/ 427101 h 446151"/>
              <a:gd name="connsiteX13" fmla="*/ 2022729 w 2109723"/>
              <a:gd name="connsiteY13" fmla="*/ 427101 h 446151"/>
              <a:gd name="connsiteX14" fmla="*/ 86995 w 2109723"/>
              <a:gd name="connsiteY14" fmla="*/ 427101 h 446151"/>
              <a:gd name="connsiteX15" fmla="*/ 86995 w 2109723"/>
              <a:gd name="connsiteY15" fmla="*/ 427101 h 446151"/>
              <a:gd name="connsiteX16" fmla="*/ 19050 w 2109723"/>
              <a:gd name="connsiteY16" fmla="*/ 359028 h 446151"/>
              <a:gd name="connsiteX17" fmla="*/ 19050 w 2109723"/>
              <a:gd name="connsiteY17" fmla="*/ 359028 h 446151"/>
              <a:gd name="connsiteX18" fmla="*/ 19050 w 2109723"/>
              <a:gd name="connsiteY18" fmla="*/ 87121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09723" h="446151">
                <a:moveTo>
                  <a:pt x="19050" y="87121"/>
                </a:moveTo>
                <a:cubicBezTo>
                  <a:pt x="19050" y="49529"/>
                  <a:pt x="49402" y="19050"/>
                  <a:pt x="86995" y="19050"/>
                </a:cubicBezTo>
                <a:cubicBezTo>
                  <a:pt x="86995" y="19050"/>
                  <a:pt x="86995" y="19050"/>
                  <a:pt x="86995" y="19050"/>
                </a:cubicBezTo>
                <a:lnTo>
                  <a:pt x="86995" y="19050"/>
                </a:lnTo>
                <a:lnTo>
                  <a:pt x="2022729" y="19050"/>
                </a:lnTo>
                <a:lnTo>
                  <a:pt x="2022729" y="19050"/>
                </a:lnTo>
                <a:cubicBezTo>
                  <a:pt x="2060193" y="19050"/>
                  <a:pt x="2090673" y="49529"/>
                  <a:pt x="2090673" y="87121"/>
                </a:cubicBezTo>
                <a:cubicBezTo>
                  <a:pt x="2090673" y="87121"/>
                  <a:pt x="2090673" y="87121"/>
                  <a:pt x="2090673" y="87121"/>
                </a:cubicBezTo>
                <a:lnTo>
                  <a:pt x="2090673" y="87121"/>
                </a:lnTo>
                <a:lnTo>
                  <a:pt x="2090673" y="359028"/>
                </a:lnTo>
                <a:lnTo>
                  <a:pt x="2090673" y="359028"/>
                </a:lnTo>
                <a:cubicBezTo>
                  <a:pt x="2090673" y="396621"/>
                  <a:pt x="2060193" y="427101"/>
                  <a:pt x="2022729" y="427101"/>
                </a:cubicBezTo>
                <a:cubicBezTo>
                  <a:pt x="2022729" y="427101"/>
                  <a:pt x="2022729" y="427101"/>
                  <a:pt x="2022729" y="427101"/>
                </a:cubicBezTo>
                <a:lnTo>
                  <a:pt x="2022729" y="427101"/>
                </a:lnTo>
                <a:lnTo>
                  <a:pt x="86995" y="427101"/>
                </a:lnTo>
                <a:lnTo>
                  <a:pt x="86995" y="427101"/>
                </a:lnTo>
                <a:cubicBezTo>
                  <a:pt x="49402" y="427101"/>
                  <a:pt x="19050" y="396621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929001" y="5235575"/>
            <a:ext cx="3429000" cy="408000"/>
          </a:xfrm>
          <a:custGeom>
            <a:avLst/>
            <a:gdLst>
              <a:gd name="connsiteX0" fmla="*/ 0 w 3429000"/>
              <a:gd name="connsiteY0" fmla="*/ 68071 h 408000"/>
              <a:gd name="connsiteX1" fmla="*/ 67944 w 3429000"/>
              <a:gd name="connsiteY1" fmla="*/ 0 h 408000"/>
              <a:gd name="connsiteX2" fmla="*/ 67944 w 3429000"/>
              <a:gd name="connsiteY2" fmla="*/ 0 h 408000"/>
              <a:gd name="connsiteX3" fmla="*/ 67944 w 3429000"/>
              <a:gd name="connsiteY3" fmla="*/ 0 h 408000"/>
              <a:gd name="connsiteX4" fmla="*/ 3360927 w 3429000"/>
              <a:gd name="connsiteY4" fmla="*/ 0 h 408000"/>
              <a:gd name="connsiteX5" fmla="*/ 3360927 w 3429000"/>
              <a:gd name="connsiteY5" fmla="*/ 0 h 408000"/>
              <a:gd name="connsiteX6" fmla="*/ 3429000 w 3429000"/>
              <a:gd name="connsiteY6" fmla="*/ 68071 h 408000"/>
              <a:gd name="connsiteX7" fmla="*/ 3429000 w 3429000"/>
              <a:gd name="connsiteY7" fmla="*/ 68071 h 408000"/>
              <a:gd name="connsiteX8" fmla="*/ 3429000 w 3429000"/>
              <a:gd name="connsiteY8" fmla="*/ 68071 h 408000"/>
              <a:gd name="connsiteX9" fmla="*/ 3429000 w 3429000"/>
              <a:gd name="connsiteY9" fmla="*/ 339978 h 408000"/>
              <a:gd name="connsiteX10" fmla="*/ 3429000 w 3429000"/>
              <a:gd name="connsiteY10" fmla="*/ 339978 h 408000"/>
              <a:gd name="connsiteX11" fmla="*/ 3360927 w 3429000"/>
              <a:gd name="connsiteY11" fmla="*/ 408000 h 408000"/>
              <a:gd name="connsiteX12" fmla="*/ 3360927 w 3429000"/>
              <a:gd name="connsiteY12" fmla="*/ 408000 h 408000"/>
              <a:gd name="connsiteX13" fmla="*/ 3360927 w 3429000"/>
              <a:gd name="connsiteY13" fmla="*/ 408000 h 408000"/>
              <a:gd name="connsiteX14" fmla="*/ 67944 w 3429000"/>
              <a:gd name="connsiteY14" fmla="*/ 408000 h 408000"/>
              <a:gd name="connsiteX15" fmla="*/ 67944 w 3429000"/>
              <a:gd name="connsiteY15" fmla="*/ 408000 h 408000"/>
              <a:gd name="connsiteX16" fmla="*/ 0 w 3429000"/>
              <a:gd name="connsiteY16" fmla="*/ 339978 h 408000"/>
              <a:gd name="connsiteX17" fmla="*/ 0 w 3429000"/>
              <a:gd name="connsiteY17" fmla="*/ 339978 h 408000"/>
              <a:gd name="connsiteX18" fmla="*/ 0 w 3429000"/>
              <a:gd name="connsiteY18" fmla="*/ 68071 h 40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29000" h="408000">
                <a:moveTo>
                  <a:pt x="0" y="68071"/>
                </a:moveTo>
                <a:cubicBezTo>
                  <a:pt x="0" y="30479"/>
                  <a:pt x="30352" y="0"/>
                  <a:pt x="67944" y="0"/>
                </a:cubicBezTo>
                <a:cubicBezTo>
                  <a:pt x="67944" y="0"/>
                  <a:pt x="67944" y="0"/>
                  <a:pt x="67944" y="0"/>
                </a:cubicBezTo>
                <a:lnTo>
                  <a:pt x="67944" y="0"/>
                </a:lnTo>
                <a:lnTo>
                  <a:pt x="3360927" y="0"/>
                </a:lnTo>
                <a:lnTo>
                  <a:pt x="3360927" y="0"/>
                </a:lnTo>
                <a:cubicBezTo>
                  <a:pt x="3398520" y="0"/>
                  <a:pt x="3429000" y="30479"/>
                  <a:pt x="3429000" y="68071"/>
                </a:cubicBezTo>
                <a:cubicBezTo>
                  <a:pt x="3429000" y="68071"/>
                  <a:pt x="3429000" y="68071"/>
                  <a:pt x="3429000" y="68071"/>
                </a:cubicBezTo>
                <a:lnTo>
                  <a:pt x="3429000" y="68071"/>
                </a:lnTo>
                <a:lnTo>
                  <a:pt x="3429000" y="339978"/>
                </a:lnTo>
                <a:lnTo>
                  <a:pt x="3429000" y="339978"/>
                </a:lnTo>
                <a:cubicBezTo>
                  <a:pt x="3429000" y="377558"/>
                  <a:pt x="3398520" y="408000"/>
                  <a:pt x="3360927" y="408000"/>
                </a:cubicBezTo>
                <a:cubicBezTo>
                  <a:pt x="3360927" y="408000"/>
                  <a:pt x="3360927" y="408000"/>
                  <a:pt x="3360927" y="408000"/>
                </a:cubicBezTo>
                <a:lnTo>
                  <a:pt x="3360927" y="408000"/>
                </a:lnTo>
                <a:lnTo>
                  <a:pt x="67944" y="408000"/>
                </a:lnTo>
                <a:lnTo>
                  <a:pt x="67944" y="408000"/>
                </a:lnTo>
                <a:cubicBezTo>
                  <a:pt x="30352" y="408000"/>
                  <a:pt x="0" y="377558"/>
                  <a:pt x="0" y="339978"/>
                </a:cubicBezTo>
                <a:cubicBezTo>
                  <a:pt x="0" y="339978"/>
                  <a:pt x="0" y="339978"/>
                  <a:pt x="0" y="339978"/>
                </a:cubicBezTo>
                <a:lnTo>
                  <a:pt x="0" y="68071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2909951" y="5216525"/>
            <a:ext cx="3467100" cy="446100"/>
          </a:xfrm>
          <a:custGeom>
            <a:avLst/>
            <a:gdLst>
              <a:gd name="connsiteX0" fmla="*/ 19050 w 3467100"/>
              <a:gd name="connsiteY0" fmla="*/ 87121 h 446100"/>
              <a:gd name="connsiteX1" fmla="*/ 86994 w 3467100"/>
              <a:gd name="connsiteY1" fmla="*/ 19050 h 446100"/>
              <a:gd name="connsiteX2" fmla="*/ 86994 w 3467100"/>
              <a:gd name="connsiteY2" fmla="*/ 19050 h 446100"/>
              <a:gd name="connsiteX3" fmla="*/ 86994 w 3467100"/>
              <a:gd name="connsiteY3" fmla="*/ 19050 h 446100"/>
              <a:gd name="connsiteX4" fmla="*/ 3379977 w 3467100"/>
              <a:gd name="connsiteY4" fmla="*/ 19050 h 446100"/>
              <a:gd name="connsiteX5" fmla="*/ 3379977 w 3467100"/>
              <a:gd name="connsiteY5" fmla="*/ 19050 h 446100"/>
              <a:gd name="connsiteX6" fmla="*/ 3448050 w 3467100"/>
              <a:gd name="connsiteY6" fmla="*/ 87121 h 446100"/>
              <a:gd name="connsiteX7" fmla="*/ 3448050 w 3467100"/>
              <a:gd name="connsiteY7" fmla="*/ 87121 h 446100"/>
              <a:gd name="connsiteX8" fmla="*/ 3448050 w 3467100"/>
              <a:gd name="connsiteY8" fmla="*/ 87121 h 446100"/>
              <a:gd name="connsiteX9" fmla="*/ 3448050 w 3467100"/>
              <a:gd name="connsiteY9" fmla="*/ 359028 h 446100"/>
              <a:gd name="connsiteX10" fmla="*/ 3448050 w 3467100"/>
              <a:gd name="connsiteY10" fmla="*/ 359028 h 446100"/>
              <a:gd name="connsiteX11" fmla="*/ 3379977 w 3467100"/>
              <a:gd name="connsiteY11" fmla="*/ 427050 h 446100"/>
              <a:gd name="connsiteX12" fmla="*/ 3379977 w 3467100"/>
              <a:gd name="connsiteY12" fmla="*/ 427050 h 446100"/>
              <a:gd name="connsiteX13" fmla="*/ 3379977 w 3467100"/>
              <a:gd name="connsiteY13" fmla="*/ 427050 h 446100"/>
              <a:gd name="connsiteX14" fmla="*/ 86994 w 3467100"/>
              <a:gd name="connsiteY14" fmla="*/ 427050 h 446100"/>
              <a:gd name="connsiteX15" fmla="*/ 86994 w 3467100"/>
              <a:gd name="connsiteY15" fmla="*/ 427050 h 446100"/>
              <a:gd name="connsiteX16" fmla="*/ 19050 w 3467100"/>
              <a:gd name="connsiteY16" fmla="*/ 359028 h 446100"/>
              <a:gd name="connsiteX17" fmla="*/ 19050 w 3467100"/>
              <a:gd name="connsiteY17" fmla="*/ 359028 h 446100"/>
              <a:gd name="connsiteX18" fmla="*/ 19050 w 3467100"/>
              <a:gd name="connsiteY18" fmla="*/ 87121 h 4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467100" h="446100">
                <a:moveTo>
                  <a:pt x="19050" y="87121"/>
                </a:moveTo>
                <a:cubicBezTo>
                  <a:pt x="19050" y="49529"/>
                  <a:pt x="49402" y="19050"/>
                  <a:pt x="86994" y="19050"/>
                </a:cubicBezTo>
                <a:cubicBezTo>
                  <a:pt x="86994" y="19050"/>
                  <a:pt x="86994" y="19050"/>
                  <a:pt x="86994" y="19050"/>
                </a:cubicBezTo>
                <a:lnTo>
                  <a:pt x="86994" y="19050"/>
                </a:lnTo>
                <a:lnTo>
                  <a:pt x="3379977" y="19050"/>
                </a:lnTo>
                <a:lnTo>
                  <a:pt x="3379977" y="19050"/>
                </a:lnTo>
                <a:cubicBezTo>
                  <a:pt x="3417570" y="19050"/>
                  <a:pt x="3448050" y="49529"/>
                  <a:pt x="3448050" y="87121"/>
                </a:cubicBezTo>
                <a:cubicBezTo>
                  <a:pt x="3448050" y="87121"/>
                  <a:pt x="3448050" y="87121"/>
                  <a:pt x="3448050" y="87121"/>
                </a:cubicBezTo>
                <a:lnTo>
                  <a:pt x="3448050" y="87121"/>
                </a:lnTo>
                <a:lnTo>
                  <a:pt x="3448050" y="359028"/>
                </a:lnTo>
                <a:lnTo>
                  <a:pt x="3448050" y="359028"/>
                </a:lnTo>
                <a:cubicBezTo>
                  <a:pt x="3448050" y="396608"/>
                  <a:pt x="3417570" y="427050"/>
                  <a:pt x="3379977" y="427050"/>
                </a:cubicBezTo>
                <a:cubicBezTo>
                  <a:pt x="3379977" y="427050"/>
                  <a:pt x="3379977" y="427050"/>
                  <a:pt x="3379977" y="427050"/>
                </a:cubicBezTo>
                <a:lnTo>
                  <a:pt x="3379977" y="427050"/>
                </a:lnTo>
                <a:lnTo>
                  <a:pt x="86994" y="427050"/>
                </a:lnTo>
                <a:lnTo>
                  <a:pt x="86994" y="427050"/>
                </a:lnTo>
                <a:cubicBezTo>
                  <a:pt x="49402" y="427050"/>
                  <a:pt x="19050" y="396608"/>
                  <a:pt x="19050" y="359028"/>
                </a:cubicBezTo>
                <a:cubicBezTo>
                  <a:pt x="19050" y="359028"/>
                  <a:pt x="19050" y="359028"/>
                  <a:pt x="19050" y="359028"/>
                </a:cubicBezTo>
                <a:lnTo>
                  <a:pt x="19050" y="87121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327400"/>
            <a:ext cx="2209800" cy="546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4700" y="3327400"/>
            <a:ext cx="2222500" cy="5461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100" y="3911600"/>
            <a:ext cx="1651000" cy="11684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0" y="3911600"/>
            <a:ext cx="4508500" cy="1816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49500" y="5943600"/>
            <a:ext cx="4584700" cy="571500"/>
          </a:xfrm>
          <a:prstGeom prst="rect">
            <a:avLst/>
          </a:prstGeom>
          <a:noFill/>
        </p:spPr>
      </p:pic>
      <p:sp>
        <p:nvSpPr>
          <p:cNvPr id="17" name="TextBox 1"/>
          <p:cNvSpPr txBox="1"/>
          <p:nvPr/>
        </p:nvSpPr>
        <p:spPr>
          <a:xfrm>
            <a:off x="584200" y="355600"/>
            <a:ext cx="83058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dirty="0" smtClean="0"/>
              <a:t>	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使用JDBC查询新闻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Java数据库连接技术(Java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DataBase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Connectivity),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能实现Java程序对各种数据库的访问</a:t>
            </a:r>
          </a:p>
          <a:p>
            <a:pPr>
              <a:lnSpc>
                <a:spcPts val="36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由一组使用Java语言编写的类和接口(JDBC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API)组成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4648200" algn="l"/>
              </a:tabLst>
            </a:pPr>
            <a:r>
              <a:rPr lang="en-US" altLang="zh-CN" dirty="0" smtClean="0"/>
              <a:t>		</a:t>
            </a: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，它们位于java.sql以及javax.sql中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422400" y="34798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应用程序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225800" y="3568700"/>
            <a:ext cx="4419600" cy="285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  <a:tab pos="3048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数据库服务器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77800" algn="l"/>
                <a:tab pos="3048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通过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JDBC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实现数据交互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77800" algn="l"/>
                <a:tab pos="30480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JDBC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查询新闻信息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902109" y="1942894"/>
            <a:ext cx="5596996" cy="788565"/>
          </a:xfrm>
          <a:custGeom>
            <a:avLst/>
            <a:gdLst>
              <a:gd name="connsiteX0" fmla="*/ 43251 w 5596996"/>
              <a:gd name="connsiteY0" fmla="*/ 43251 h 788565"/>
              <a:gd name="connsiteX1" fmla="*/ 522415 w 5596996"/>
              <a:gd name="connsiteY1" fmla="*/ 745314 h 788565"/>
              <a:gd name="connsiteX2" fmla="*/ 4834981 w 5596996"/>
              <a:gd name="connsiteY2" fmla="*/ 745314 h 788565"/>
              <a:gd name="connsiteX3" fmla="*/ 5553745 w 5596996"/>
              <a:gd name="connsiteY3" fmla="*/ 43251 h 7885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96996" h="788565">
                <a:moveTo>
                  <a:pt x="43251" y="43251"/>
                </a:moveTo>
                <a:lnTo>
                  <a:pt x="522415" y="745314"/>
                </a:lnTo>
                <a:lnTo>
                  <a:pt x="4834981" y="745314"/>
                </a:lnTo>
                <a:lnTo>
                  <a:pt x="5553745" y="43251"/>
                </a:lnTo>
              </a:path>
            </a:pathLst>
          </a:custGeom>
          <a:ln w="889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02109" y="4750901"/>
            <a:ext cx="5596996" cy="788486"/>
          </a:xfrm>
          <a:custGeom>
            <a:avLst/>
            <a:gdLst>
              <a:gd name="connsiteX0" fmla="*/ 43251 w 5596996"/>
              <a:gd name="connsiteY0" fmla="*/ 745235 h 788486"/>
              <a:gd name="connsiteX1" fmla="*/ 522415 w 5596996"/>
              <a:gd name="connsiteY1" fmla="*/ 43251 h 788486"/>
              <a:gd name="connsiteX2" fmla="*/ 4834981 w 5596996"/>
              <a:gd name="connsiteY2" fmla="*/ 43251 h 788486"/>
              <a:gd name="connsiteX3" fmla="*/ 5553745 w 5596996"/>
              <a:gd name="connsiteY3" fmla="*/ 745235 h 78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596996" h="788486">
                <a:moveTo>
                  <a:pt x="43251" y="745235"/>
                </a:moveTo>
                <a:lnTo>
                  <a:pt x="522415" y="43251"/>
                </a:lnTo>
                <a:lnTo>
                  <a:pt x="4834981" y="43251"/>
                </a:lnTo>
                <a:lnTo>
                  <a:pt x="5553745" y="745235"/>
                </a:lnTo>
              </a:path>
            </a:pathLst>
          </a:custGeom>
          <a:ln w="889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572125" y="5072126"/>
            <a:ext cx="500126" cy="428625"/>
          </a:xfrm>
          <a:custGeom>
            <a:avLst/>
            <a:gdLst>
              <a:gd name="connsiteX0" fmla="*/ 0 w 500126"/>
              <a:gd name="connsiteY0" fmla="*/ 214248 h 428625"/>
              <a:gd name="connsiteX1" fmla="*/ 250063 w 500126"/>
              <a:gd name="connsiteY1" fmla="*/ 0 h 428625"/>
              <a:gd name="connsiteX2" fmla="*/ 250063 w 500126"/>
              <a:gd name="connsiteY2" fmla="*/ 0 h 428625"/>
              <a:gd name="connsiteX3" fmla="*/ 250063 w 500126"/>
              <a:gd name="connsiteY3" fmla="*/ 0 h 428625"/>
              <a:gd name="connsiteX4" fmla="*/ 500126 w 500126"/>
              <a:gd name="connsiteY4" fmla="*/ 214248 h 428625"/>
              <a:gd name="connsiteX5" fmla="*/ 500126 w 500126"/>
              <a:gd name="connsiteY5" fmla="*/ 214248 h 428625"/>
              <a:gd name="connsiteX6" fmla="*/ 500126 w 500126"/>
              <a:gd name="connsiteY6" fmla="*/ 214248 h 428625"/>
              <a:gd name="connsiteX7" fmla="*/ 250063 w 500126"/>
              <a:gd name="connsiteY7" fmla="*/ 428625 h 428625"/>
              <a:gd name="connsiteX8" fmla="*/ 250063 w 500126"/>
              <a:gd name="connsiteY8" fmla="*/ 428625 h 428625"/>
              <a:gd name="connsiteX9" fmla="*/ 250063 w 500126"/>
              <a:gd name="connsiteY9" fmla="*/ 428625 h 428625"/>
              <a:gd name="connsiteX10" fmla="*/ 0 w 500126"/>
              <a:gd name="connsiteY10" fmla="*/ 214248 h 428625"/>
              <a:gd name="connsiteX11" fmla="*/ 0 w 500126"/>
              <a:gd name="connsiteY11" fmla="*/ 214248 h 428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00126" h="428625">
                <a:moveTo>
                  <a:pt x="0" y="214248"/>
                </a:moveTo>
                <a:cubicBezTo>
                  <a:pt x="0" y="95884"/>
                  <a:pt x="111886" y="0"/>
                  <a:pt x="250063" y="0"/>
                </a:cubicBezTo>
                <a:cubicBezTo>
                  <a:pt x="250063" y="0"/>
                  <a:pt x="250063" y="0"/>
                  <a:pt x="250063" y="0"/>
                </a:cubicBezTo>
                <a:lnTo>
                  <a:pt x="250063" y="0"/>
                </a:lnTo>
                <a:cubicBezTo>
                  <a:pt x="388111" y="0"/>
                  <a:pt x="500126" y="95884"/>
                  <a:pt x="500126" y="214248"/>
                </a:cubicBezTo>
                <a:cubicBezTo>
                  <a:pt x="500126" y="214248"/>
                  <a:pt x="500126" y="214248"/>
                  <a:pt x="500126" y="214248"/>
                </a:cubicBezTo>
                <a:lnTo>
                  <a:pt x="500126" y="214248"/>
                </a:lnTo>
                <a:cubicBezTo>
                  <a:pt x="500126" y="332613"/>
                  <a:pt x="388111" y="428625"/>
                  <a:pt x="250063" y="428625"/>
                </a:cubicBezTo>
                <a:cubicBezTo>
                  <a:pt x="250063" y="428625"/>
                  <a:pt x="250063" y="428625"/>
                  <a:pt x="250063" y="428625"/>
                </a:cubicBezTo>
                <a:lnTo>
                  <a:pt x="250063" y="428625"/>
                </a:lnTo>
                <a:cubicBezTo>
                  <a:pt x="111886" y="428625"/>
                  <a:pt x="0" y="332613"/>
                  <a:pt x="0" y="214248"/>
                </a:cubicBezTo>
                <a:cubicBezTo>
                  <a:pt x="0" y="214248"/>
                  <a:pt x="0" y="214248"/>
                  <a:pt x="0" y="214248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527675" y="2143125"/>
            <a:ext cx="473075" cy="407923"/>
          </a:xfrm>
          <a:custGeom>
            <a:avLst/>
            <a:gdLst>
              <a:gd name="connsiteX0" fmla="*/ 0 w 473075"/>
              <a:gd name="connsiteY0" fmla="*/ 203961 h 407923"/>
              <a:gd name="connsiteX1" fmla="*/ 236601 w 473075"/>
              <a:gd name="connsiteY1" fmla="*/ 0 h 407923"/>
              <a:gd name="connsiteX2" fmla="*/ 236601 w 473075"/>
              <a:gd name="connsiteY2" fmla="*/ 0 h 407923"/>
              <a:gd name="connsiteX3" fmla="*/ 236601 w 473075"/>
              <a:gd name="connsiteY3" fmla="*/ 0 h 407923"/>
              <a:gd name="connsiteX4" fmla="*/ 473075 w 473075"/>
              <a:gd name="connsiteY4" fmla="*/ 203961 h 407923"/>
              <a:gd name="connsiteX5" fmla="*/ 473075 w 473075"/>
              <a:gd name="connsiteY5" fmla="*/ 203961 h 407923"/>
              <a:gd name="connsiteX6" fmla="*/ 473075 w 473075"/>
              <a:gd name="connsiteY6" fmla="*/ 203961 h 407923"/>
              <a:gd name="connsiteX7" fmla="*/ 236601 w 473075"/>
              <a:gd name="connsiteY7" fmla="*/ 407923 h 407923"/>
              <a:gd name="connsiteX8" fmla="*/ 236601 w 473075"/>
              <a:gd name="connsiteY8" fmla="*/ 407923 h 407923"/>
              <a:gd name="connsiteX9" fmla="*/ 236601 w 473075"/>
              <a:gd name="connsiteY9" fmla="*/ 407923 h 407923"/>
              <a:gd name="connsiteX10" fmla="*/ 0 w 473075"/>
              <a:gd name="connsiteY10" fmla="*/ 203961 h 407923"/>
              <a:gd name="connsiteX11" fmla="*/ 0 w 473075"/>
              <a:gd name="connsiteY11" fmla="*/ 203961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73075" h="407923">
                <a:moveTo>
                  <a:pt x="0" y="203961"/>
                </a:moveTo>
                <a:cubicBezTo>
                  <a:pt x="0" y="91313"/>
                  <a:pt x="105917" y="0"/>
                  <a:pt x="236601" y="0"/>
                </a:cubicBezTo>
                <a:cubicBezTo>
                  <a:pt x="236601" y="0"/>
                  <a:pt x="236601" y="0"/>
                  <a:pt x="236601" y="0"/>
                </a:cubicBezTo>
                <a:lnTo>
                  <a:pt x="236601" y="0"/>
                </a:lnTo>
                <a:cubicBezTo>
                  <a:pt x="367157" y="0"/>
                  <a:pt x="473075" y="91313"/>
                  <a:pt x="473075" y="203961"/>
                </a:cubicBezTo>
                <a:cubicBezTo>
                  <a:pt x="473075" y="203961"/>
                  <a:pt x="473075" y="203961"/>
                  <a:pt x="473075" y="203961"/>
                </a:cubicBezTo>
                <a:lnTo>
                  <a:pt x="473075" y="203961"/>
                </a:lnTo>
                <a:cubicBezTo>
                  <a:pt x="473075" y="316610"/>
                  <a:pt x="367157" y="407923"/>
                  <a:pt x="236601" y="407923"/>
                </a:cubicBezTo>
                <a:cubicBezTo>
                  <a:pt x="236601" y="407923"/>
                  <a:pt x="236601" y="407923"/>
                  <a:pt x="236601" y="407923"/>
                </a:cubicBezTo>
                <a:lnTo>
                  <a:pt x="236601" y="407923"/>
                </a:lnTo>
                <a:cubicBezTo>
                  <a:pt x="105917" y="407923"/>
                  <a:pt x="0" y="316610"/>
                  <a:pt x="0" y="203961"/>
                </a:cubicBezTo>
                <a:cubicBezTo>
                  <a:pt x="0" y="203961"/>
                  <a:pt x="0" y="203961"/>
                  <a:pt x="0" y="203961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500751" y="4072001"/>
            <a:ext cx="571500" cy="499998"/>
          </a:xfrm>
          <a:custGeom>
            <a:avLst/>
            <a:gdLst>
              <a:gd name="connsiteX0" fmla="*/ 0 w 571500"/>
              <a:gd name="connsiteY0" fmla="*/ 249935 h 499998"/>
              <a:gd name="connsiteX1" fmla="*/ 285750 w 571500"/>
              <a:gd name="connsiteY1" fmla="*/ 0 h 499998"/>
              <a:gd name="connsiteX2" fmla="*/ 285750 w 571500"/>
              <a:gd name="connsiteY2" fmla="*/ 0 h 499998"/>
              <a:gd name="connsiteX3" fmla="*/ 285750 w 571500"/>
              <a:gd name="connsiteY3" fmla="*/ 0 h 499998"/>
              <a:gd name="connsiteX4" fmla="*/ 571500 w 571500"/>
              <a:gd name="connsiteY4" fmla="*/ 249935 h 499998"/>
              <a:gd name="connsiteX5" fmla="*/ 571500 w 571500"/>
              <a:gd name="connsiteY5" fmla="*/ 249935 h 499998"/>
              <a:gd name="connsiteX6" fmla="*/ 571500 w 571500"/>
              <a:gd name="connsiteY6" fmla="*/ 249935 h 499998"/>
              <a:gd name="connsiteX7" fmla="*/ 285750 w 571500"/>
              <a:gd name="connsiteY7" fmla="*/ 499998 h 499998"/>
              <a:gd name="connsiteX8" fmla="*/ 285750 w 571500"/>
              <a:gd name="connsiteY8" fmla="*/ 499998 h 499998"/>
              <a:gd name="connsiteX9" fmla="*/ 285750 w 571500"/>
              <a:gd name="connsiteY9" fmla="*/ 499998 h 499998"/>
              <a:gd name="connsiteX10" fmla="*/ 0 w 571500"/>
              <a:gd name="connsiteY10" fmla="*/ 249935 h 499998"/>
              <a:gd name="connsiteX11" fmla="*/ 0 w 571500"/>
              <a:gd name="connsiteY11" fmla="*/ 249935 h 499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71500" h="499998">
                <a:moveTo>
                  <a:pt x="0" y="249935"/>
                </a:moveTo>
                <a:cubicBezTo>
                  <a:pt x="0" y="111886"/>
                  <a:pt x="127889" y="0"/>
                  <a:pt x="285750" y="0"/>
                </a:cubicBezTo>
                <a:cubicBezTo>
                  <a:pt x="285750" y="0"/>
                  <a:pt x="285750" y="0"/>
                  <a:pt x="285750" y="0"/>
                </a:cubicBezTo>
                <a:lnTo>
                  <a:pt x="285750" y="0"/>
                </a:lnTo>
                <a:cubicBezTo>
                  <a:pt x="443483" y="0"/>
                  <a:pt x="571500" y="111886"/>
                  <a:pt x="571500" y="249935"/>
                </a:cubicBezTo>
                <a:cubicBezTo>
                  <a:pt x="571500" y="249935"/>
                  <a:pt x="571500" y="249935"/>
                  <a:pt x="571500" y="249935"/>
                </a:cubicBezTo>
                <a:lnTo>
                  <a:pt x="571500" y="249935"/>
                </a:lnTo>
                <a:cubicBezTo>
                  <a:pt x="571500" y="388111"/>
                  <a:pt x="443483" y="499998"/>
                  <a:pt x="285750" y="499998"/>
                </a:cubicBezTo>
                <a:cubicBezTo>
                  <a:pt x="285750" y="499998"/>
                  <a:pt x="285750" y="499998"/>
                  <a:pt x="285750" y="499998"/>
                </a:cubicBezTo>
                <a:lnTo>
                  <a:pt x="285750" y="499998"/>
                </a:lnTo>
                <a:cubicBezTo>
                  <a:pt x="127889" y="499998"/>
                  <a:pt x="0" y="388111"/>
                  <a:pt x="0" y="249935"/>
                </a:cubicBezTo>
                <a:cubicBezTo>
                  <a:pt x="0" y="249935"/>
                  <a:pt x="0" y="249935"/>
                  <a:pt x="0" y="249935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786126" y="1856613"/>
            <a:ext cx="2500248" cy="715136"/>
          </a:xfrm>
          <a:custGeom>
            <a:avLst/>
            <a:gdLst>
              <a:gd name="connsiteX0" fmla="*/ 0 w 2500248"/>
              <a:gd name="connsiteY0" fmla="*/ 119252 h 715136"/>
              <a:gd name="connsiteX1" fmla="*/ 119125 w 2500248"/>
              <a:gd name="connsiteY1" fmla="*/ 0 h 715136"/>
              <a:gd name="connsiteX2" fmla="*/ 119125 w 2500248"/>
              <a:gd name="connsiteY2" fmla="*/ 0 h 715136"/>
              <a:gd name="connsiteX3" fmla="*/ 119125 w 2500248"/>
              <a:gd name="connsiteY3" fmla="*/ 0 h 715136"/>
              <a:gd name="connsiteX4" fmla="*/ 2381122 w 2500248"/>
              <a:gd name="connsiteY4" fmla="*/ 0 h 715136"/>
              <a:gd name="connsiteX5" fmla="*/ 2381122 w 2500248"/>
              <a:gd name="connsiteY5" fmla="*/ 0 h 715136"/>
              <a:gd name="connsiteX6" fmla="*/ 2500248 w 2500248"/>
              <a:gd name="connsiteY6" fmla="*/ 119252 h 715136"/>
              <a:gd name="connsiteX7" fmla="*/ 2500248 w 2500248"/>
              <a:gd name="connsiteY7" fmla="*/ 119252 h 715136"/>
              <a:gd name="connsiteX8" fmla="*/ 2500248 w 2500248"/>
              <a:gd name="connsiteY8" fmla="*/ 119252 h 715136"/>
              <a:gd name="connsiteX9" fmla="*/ 2500248 w 2500248"/>
              <a:gd name="connsiteY9" fmla="*/ 595883 h 715136"/>
              <a:gd name="connsiteX10" fmla="*/ 2500248 w 2500248"/>
              <a:gd name="connsiteY10" fmla="*/ 595883 h 715136"/>
              <a:gd name="connsiteX11" fmla="*/ 2381122 w 2500248"/>
              <a:gd name="connsiteY11" fmla="*/ 715136 h 715136"/>
              <a:gd name="connsiteX12" fmla="*/ 2381122 w 2500248"/>
              <a:gd name="connsiteY12" fmla="*/ 715136 h 715136"/>
              <a:gd name="connsiteX13" fmla="*/ 2381122 w 2500248"/>
              <a:gd name="connsiteY13" fmla="*/ 715136 h 715136"/>
              <a:gd name="connsiteX14" fmla="*/ 119125 w 2500248"/>
              <a:gd name="connsiteY14" fmla="*/ 715136 h 715136"/>
              <a:gd name="connsiteX15" fmla="*/ 119125 w 2500248"/>
              <a:gd name="connsiteY15" fmla="*/ 715136 h 715136"/>
              <a:gd name="connsiteX16" fmla="*/ 0 w 2500248"/>
              <a:gd name="connsiteY16" fmla="*/ 595883 h 715136"/>
              <a:gd name="connsiteX17" fmla="*/ 0 w 2500248"/>
              <a:gd name="connsiteY17" fmla="*/ 595883 h 715136"/>
              <a:gd name="connsiteX18" fmla="*/ 0 w 2500248"/>
              <a:gd name="connsiteY18" fmla="*/ 119252 h 7151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00248" h="715136">
                <a:moveTo>
                  <a:pt x="0" y="119252"/>
                </a:moveTo>
                <a:cubicBezTo>
                  <a:pt x="0" y="53339"/>
                  <a:pt x="53339" y="0"/>
                  <a:pt x="119125" y="0"/>
                </a:cubicBezTo>
                <a:cubicBezTo>
                  <a:pt x="119125" y="0"/>
                  <a:pt x="119125" y="0"/>
                  <a:pt x="119125" y="0"/>
                </a:cubicBezTo>
                <a:lnTo>
                  <a:pt x="119125" y="0"/>
                </a:lnTo>
                <a:lnTo>
                  <a:pt x="2381122" y="0"/>
                </a:lnTo>
                <a:lnTo>
                  <a:pt x="2381122" y="0"/>
                </a:lnTo>
                <a:cubicBezTo>
                  <a:pt x="2446908" y="0"/>
                  <a:pt x="2500248" y="53339"/>
                  <a:pt x="2500248" y="119252"/>
                </a:cubicBezTo>
                <a:cubicBezTo>
                  <a:pt x="2500248" y="119252"/>
                  <a:pt x="2500248" y="119252"/>
                  <a:pt x="2500248" y="119252"/>
                </a:cubicBezTo>
                <a:lnTo>
                  <a:pt x="2500248" y="119252"/>
                </a:lnTo>
                <a:lnTo>
                  <a:pt x="2500248" y="595883"/>
                </a:lnTo>
                <a:lnTo>
                  <a:pt x="2500248" y="595883"/>
                </a:lnTo>
                <a:cubicBezTo>
                  <a:pt x="2500248" y="661797"/>
                  <a:pt x="2446908" y="715136"/>
                  <a:pt x="2381122" y="715136"/>
                </a:cubicBezTo>
                <a:cubicBezTo>
                  <a:pt x="2381122" y="715136"/>
                  <a:pt x="2381122" y="715136"/>
                  <a:pt x="2381122" y="715136"/>
                </a:cubicBezTo>
                <a:lnTo>
                  <a:pt x="2381122" y="715136"/>
                </a:lnTo>
                <a:lnTo>
                  <a:pt x="119125" y="715136"/>
                </a:lnTo>
                <a:lnTo>
                  <a:pt x="119125" y="715136"/>
                </a:lnTo>
                <a:cubicBezTo>
                  <a:pt x="53339" y="715136"/>
                  <a:pt x="0" y="661797"/>
                  <a:pt x="0" y="595883"/>
                </a:cubicBezTo>
                <a:cubicBezTo>
                  <a:pt x="0" y="595883"/>
                  <a:pt x="0" y="595883"/>
                  <a:pt x="0" y="595883"/>
                </a:cubicBezTo>
                <a:lnTo>
                  <a:pt x="0" y="11925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2767076" y="1837563"/>
            <a:ext cx="2538348" cy="753236"/>
          </a:xfrm>
          <a:custGeom>
            <a:avLst/>
            <a:gdLst>
              <a:gd name="connsiteX0" fmla="*/ 19050 w 2538348"/>
              <a:gd name="connsiteY0" fmla="*/ 138302 h 753236"/>
              <a:gd name="connsiteX1" fmla="*/ 138175 w 2538348"/>
              <a:gd name="connsiteY1" fmla="*/ 19050 h 753236"/>
              <a:gd name="connsiteX2" fmla="*/ 138175 w 2538348"/>
              <a:gd name="connsiteY2" fmla="*/ 19050 h 753236"/>
              <a:gd name="connsiteX3" fmla="*/ 138175 w 2538348"/>
              <a:gd name="connsiteY3" fmla="*/ 19050 h 753236"/>
              <a:gd name="connsiteX4" fmla="*/ 2400172 w 2538348"/>
              <a:gd name="connsiteY4" fmla="*/ 19050 h 753236"/>
              <a:gd name="connsiteX5" fmla="*/ 2400172 w 2538348"/>
              <a:gd name="connsiteY5" fmla="*/ 19050 h 753236"/>
              <a:gd name="connsiteX6" fmla="*/ 2519298 w 2538348"/>
              <a:gd name="connsiteY6" fmla="*/ 138302 h 753236"/>
              <a:gd name="connsiteX7" fmla="*/ 2519298 w 2538348"/>
              <a:gd name="connsiteY7" fmla="*/ 138302 h 753236"/>
              <a:gd name="connsiteX8" fmla="*/ 2519298 w 2538348"/>
              <a:gd name="connsiteY8" fmla="*/ 138302 h 753236"/>
              <a:gd name="connsiteX9" fmla="*/ 2519298 w 2538348"/>
              <a:gd name="connsiteY9" fmla="*/ 614933 h 753236"/>
              <a:gd name="connsiteX10" fmla="*/ 2519298 w 2538348"/>
              <a:gd name="connsiteY10" fmla="*/ 614933 h 753236"/>
              <a:gd name="connsiteX11" fmla="*/ 2400172 w 2538348"/>
              <a:gd name="connsiteY11" fmla="*/ 734186 h 753236"/>
              <a:gd name="connsiteX12" fmla="*/ 2400172 w 2538348"/>
              <a:gd name="connsiteY12" fmla="*/ 734186 h 753236"/>
              <a:gd name="connsiteX13" fmla="*/ 2400172 w 2538348"/>
              <a:gd name="connsiteY13" fmla="*/ 734186 h 753236"/>
              <a:gd name="connsiteX14" fmla="*/ 138175 w 2538348"/>
              <a:gd name="connsiteY14" fmla="*/ 734186 h 753236"/>
              <a:gd name="connsiteX15" fmla="*/ 138175 w 2538348"/>
              <a:gd name="connsiteY15" fmla="*/ 734186 h 753236"/>
              <a:gd name="connsiteX16" fmla="*/ 19050 w 2538348"/>
              <a:gd name="connsiteY16" fmla="*/ 614933 h 753236"/>
              <a:gd name="connsiteX17" fmla="*/ 19050 w 2538348"/>
              <a:gd name="connsiteY17" fmla="*/ 614933 h 753236"/>
              <a:gd name="connsiteX18" fmla="*/ 19050 w 2538348"/>
              <a:gd name="connsiteY18" fmla="*/ 138302 h 7532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538348" h="753236">
                <a:moveTo>
                  <a:pt x="19050" y="138302"/>
                </a:moveTo>
                <a:cubicBezTo>
                  <a:pt x="19050" y="72389"/>
                  <a:pt x="72389" y="19050"/>
                  <a:pt x="138175" y="19050"/>
                </a:cubicBezTo>
                <a:cubicBezTo>
                  <a:pt x="138175" y="19050"/>
                  <a:pt x="138175" y="19050"/>
                  <a:pt x="138175" y="19050"/>
                </a:cubicBezTo>
                <a:lnTo>
                  <a:pt x="138175" y="19050"/>
                </a:lnTo>
                <a:lnTo>
                  <a:pt x="2400172" y="19050"/>
                </a:lnTo>
                <a:lnTo>
                  <a:pt x="2400172" y="19050"/>
                </a:lnTo>
                <a:cubicBezTo>
                  <a:pt x="2465958" y="19050"/>
                  <a:pt x="2519298" y="72389"/>
                  <a:pt x="2519298" y="138302"/>
                </a:cubicBezTo>
                <a:cubicBezTo>
                  <a:pt x="2519298" y="138302"/>
                  <a:pt x="2519298" y="138302"/>
                  <a:pt x="2519298" y="138302"/>
                </a:cubicBezTo>
                <a:lnTo>
                  <a:pt x="2519298" y="138302"/>
                </a:lnTo>
                <a:lnTo>
                  <a:pt x="2519298" y="614933"/>
                </a:lnTo>
                <a:lnTo>
                  <a:pt x="2519298" y="614933"/>
                </a:lnTo>
                <a:cubicBezTo>
                  <a:pt x="2519298" y="680847"/>
                  <a:pt x="2465958" y="734186"/>
                  <a:pt x="2400172" y="734186"/>
                </a:cubicBezTo>
                <a:cubicBezTo>
                  <a:pt x="2400172" y="734186"/>
                  <a:pt x="2400172" y="734186"/>
                  <a:pt x="2400172" y="734186"/>
                </a:cubicBezTo>
                <a:lnTo>
                  <a:pt x="2400172" y="734186"/>
                </a:lnTo>
                <a:lnTo>
                  <a:pt x="138175" y="734186"/>
                </a:lnTo>
                <a:lnTo>
                  <a:pt x="138175" y="734186"/>
                </a:lnTo>
                <a:cubicBezTo>
                  <a:pt x="72389" y="734186"/>
                  <a:pt x="19050" y="680847"/>
                  <a:pt x="19050" y="614933"/>
                </a:cubicBezTo>
                <a:cubicBezTo>
                  <a:pt x="19050" y="614933"/>
                  <a:pt x="19050" y="614933"/>
                  <a:pt x="19050" y="614933"/>
                </a:cubicBezTo>
                <a:lnTo>
                  <a:pt x="19050" y="138302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214751" y="4928489"/>
            <a:ext cx="2143125" cy="715086"/>
          </a:xfrm>
          <a:custGeom>
            <a:avLst/>
            <a:gdLst>
              <a:gd name="connsiteX0" fmla="*/ 0 w 2143125"/>
              <a:gd name="connsiteY0" fmla="*/ 119126 h 715086"/>
              <a:gd name="connsiteX1" fmla="*/ 119126 w 2143125"/>
              <a:gd name="connsiteY1" fmla="*/ 0 h 715086"/>
              <a:gd name="connsiteX2" fmla="*/ 119126 w 2143125"/>
              <a:gd name="connsiteY2" fmla="*/ 0 h 715086"/>
              <a:gd name="connsiteX3" fmla="*/ 119126 w 2143125"/>
              <a:gd name="connsiteY3" fmla="*/ 0 h 715086"/>
              <a:gd name="connsiteX4" fmla="*/ 2023871 w 2143125"/>
              <a:gd name="connsiteY4" fmla="*/ 0 h 715086"/>
              <a:gd name="connsiteX5" fmla="*/ 2023871 w 2143125"/>
              <a:gd name="connsiteY5" fmla="*/ 0 h 715086"/>
              <a:gd name="connsiteX6" fmla="*/ 2143125 w 2143125"/>
              <a:gd name="connsiteY6" fmla="*/ 119126 h 715086"/>
              <a:gd name="connsiteX7" fmla="*/ 2143125 w 2143125"/>
              <a:gd name="connsiteY7" fmla="*/ 119126 h 715086"/>
              <a:gd name="connsiteX8" fmla="*/ 2143125 w 2143125"/>
              <a:gd name="connsiteY8" fmla="*/ 119126 h 715086"/>
              <a:gd name="connsiteX9" fmla="*/ 2143125 w 2143125"/>
              <a:gd name="connsiteY9" fmla="*/ 595883 h 715086"/>
              <a:gd name="connsiteX10" fmla="*/ 2143125 w 2143125"/>
              <a:gd name="connsiteY10" fmla="*/ 595883 h 715086"/>
              <a:gd name="connsiteX11" fmla="*/ 2023871 w 2143125"/>
              <a:gd name="connsiteY11" fmla="*/ 715086 h 715086"/>
              <a:gd name="connsiteX12" fmla="*/ 2023871 w 2143125"/>
              <a:gd name="connsiteY12" fmla="*/ 715086 h 715086"/>
              <a:gd name="connsiteX13" fmla="*/ 2023871 w 2143125"/>
              <a:gd name="connsiteY13" fmla="*/ 715086 h 715086"/>
              <a:gd name="connsiteX14" fmla="*/ 119126 w 2143125"/>
              <a:gd name="connsiteY14" fmla="*/ 715086 h 715086"/>
              <a:gd name="connsiteX15" fmla="*/ 119126 w 2143125"/>
              <a:gd name="connsiteY15" fmla="*/ 715086 h 715086"/>
              <a:gd name="connsiteX16" fmla="*/ 0 w 2143125"/>
              <a:gd name="connsiteY16" fmla="*/ 595883 h 715086"/>
              <a:gd name="connsiteX17" fmla="*/ 0 w 2143125"/>
              <a:gd name="connsiteY17" fmla="*/ 595883 h 715086"/>
              <a:gd name="connsiteX18" fmla="*/ 0 w 2143125"/>
              <a:gd name="connsiteY18" fmla="*/ 119126 h 7150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43125" h="715086">
                <a:moveTo>
                  <a:pt x="0" y="119126"/>
                </a:moveTo>
                <a:cubicBezTo>
                  <a:pt x="0" y="53339"/>
                  <a:pt x="53339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2023871" y="0"/>
                </a:lnTo>
                <a:lnTo>
                  <a:pt x="2023871" y="0"/>
                </a:lnTo>
                <a:cubicBezTo>
                  <a:pt x="2089658" y="0"/>
                  <a:pt x="2143125" y="53339"/>
                  <a:pt x="2143125" y="119126"/>
                </a:cubicBezTo>
                <a:cubicBezTo>
                  <a:pt x="2143125" y="119126"/>
                  <a:pt x="2143125" y="119126"/>
                  <a:pt x="2143125" y="119126"/>
                </a:cubicBezTo>
                <a:lnTo>
                  <a:pt x="2143125" y="119126"/>
                </a:lnTo>
                <a:lnTo>
                  <a:pt x="2143125" y="595883"/>
                </a:lnTo>
                <a:lnTo>
                  <a:pt x="2143125" y="595883"/>
                </a:lnTo>
                <a:cubicBezTo>
                  <a:pt x="2143125" y="661733"/>
                  <a:pt x="2089658" y="715086"/>
                  <a:pt x="2023871" y="715086"/>
                </a:cubicBezTo>
                <a:cubicBezTo>
                  <a:pt x="2023871" y="715086"/>
                  <a:pt x="2023871" y="715086"/>
                  <a:pt x="2023871" y="715086"/>
                </a:cubicBezTo>
                <a:lnTo>
                  <a:pt x="2023871" y="715086"/>
                </a:lnTo>
                <a:lnTo>
                  <a:pt x="119126" y="715086"/>
                </a:lnTo>
                <a:lnTo>
                  <a:pt x="119126" y="715086"/>
                </a:lnTo>
                <a:cubicBezTo>
                  <a:pt x="53339" y="715086"/>
                  <a:pt x="0" y="661733"/>
                  <a:pt x="0" y="595883"/>
                </a:cubicBezTo>
                <a:cubicBezTo>
                  <a:pt x="0" y="595883"/>
                  <a:pt x="0" y="595883"/>
                  <a:pt x="0" y="595883"/>
                </a:cubicBezTo>
                <a:lnTo>
                  <a:pt x="0" y="119126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195701" y="4909439"/>
            <a:ext cx="2181225" cy="753186"/>
          </a:xfrm>
          <a:custGeom>
            <a:avLst/>
            <a:gdLst>
              <a:gd name="connsiteX0" fmla="*/ 19050 w 2181225"/>
              <a:gd name="connsiteY0" fmla="*/ 138176 h 753186"/>
              <a:gd name="connsiteX1" fmla="*/ 138176 w 2181225"/>
              <a:gd name="connsiteY1" fmla="*/ 19050 h 753186"/>
              <a:gd name="connsiteX2" fmla="*/ 138176 w 2181225"/>
              <a:gd name="connsiteY2" fmla="*/ 19050 h 753186"/>
              <a:gd name="connsiteX3" fmla="*/ 138176 w 2181225"/>
              <a:gd name="connsiteY3" fmla="*/ 19050 h 753186"/>
              <a:gd name="connsiteX4" fmla="*/ 2042921 w 2181225"/>
              <a:gd name="connsiteY4" fmla="*/ 19050 h 753186"/>
              <a:gd name="connsiteX5" fmla="*/ 2042921 w 2181225"/>
              <a:gd name="connsiteY5" fmla="*/ 19050 h 753186"/>
              <a:gd name="connsiteX6" fmla="*/ 2162175 w 2181225"/>
              <a:gd name="connsiteY6" fmla="*/ 138176 h 753186"/>
              <a:gd name="connsiteX7" fmla="*/ 2162175 w 2181225"/>
              <a:gd name="connsiteY7" fmla="*/ 138176 h 753186"/>
              <a:gd name="connsiteX8" fmla="*/ 2162175 w 2181225"/>
              <a:gd name="connsiteY8" fmla="*/ 138176 h 753186"/>
              <a:gd name="connsiteX9" fmla="*/ 2162175 w 2181225"/>
              <a:gd name="connsiteY9" fmla="*/ 614933 h 753186"/>
              <a:gd name="connsiteX10" fmla="*/ 2162175 w 2181225"/>
              <a:gd name="connsiteY10" fmla="*/ 614933 h 753186"/>
              <a:gd name="connsiteX11" fmla="*/ 2042921 w 2181225"/>
              <a:gd name="connsiteY11" fmla="*/ 734136 h 753186"/>
              <a:gd name="connsiteX12" fmla="*/ 2042921 w 2181225"/>
              <a:gd name="connsiteY12" fmla="*/ 734136 h 753186"/>
              <a:gd name="connsiteX13" fmla="*/ 2042921 w 2181225"/>
              <a:gd name="connsiteY13" fmla="*/ 734136 h 753186"/>
              <a:gd name="connsiteX14" fmla="*/ 138176 w 2181225"/>
              <a:gd name="connsiteY14" fmla="*/ 734136 h 753186"/>
              <a:gd name="connsiteX15" fmla="*/ 138176 w 2181225"/>
              <a:gd name="connsiteY15" fmla="*/ 734136 h 753186"/>
              <a:gd name="connsiteX16" fmla="*/ 19050 w 2181225"/>
              <a:gd name="connsiteY16" fmla="*/ 614933 h 753186"/>
              <a:gd name="connsiteX17" fmla="*/ 19050 w 2181225"/>
              <a:gd name="connsiteY17" fmla="*/ 614933 h 753186"/>
              <a:gd name="connsiteX18" fmla="*/ 19050 w 2181225"/>
              <a:gd name="connsiteY18" fmla="*/ 138176 h 7531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81225" h="753186">
                <a:moveTo>
                  <a:pt x="19050" y="138176"/>
                </a:moveTo>
                <a:cubicBezTo>
                  <a:pt x="19050" y="72389"/>
                  <a:pt x="72389" y="19050"/>
                  <a:pt x="138176" y="19050"/>
                </a:cubicBezTo>
                <a:cubicBezTo>
                  <a:pt x="138176" y="19050"/>
                  <a:pt x="138176" y="19050"/>
                  <a:pt x="138176" y="19050"/>
                </a:cubicBezTo>
                <a:lnTo>
                  <a:pt x="138176" y="19050"/>
                </a:lnTo>
                <a:lnTo>
                  <a:pt x="2042921" y="19050"/>
                </a:lnTo>
                <a:lnTo>
                  <a:pt x="2042921" y="19050"/>
                </a:lnTo>
                <a:cubicBezTo>
                  <a:pt x="2108708" y="19050"/>
                  <a:pt x="2162175" y="72389"/>
                  <a:pt x="2162175" y="138176"/>
                </a:cubicBezTo>
                <a:cubicBezTo>
                  <a:pt x="2162175" y="138176"/>
                  <a:pt x="2162175" y="138176"/>
                  <a:pt x="2162175" y="138176"/>
                </a:cubicBezTo>
                <a:lnTo>
                  <a:pt x="2162175" y="138176"/>
                </a:lnTo>
                <a:lnTo>
                  <a:pt x="2162175" y="614933"/>
                </a:lnTo>
                <a:lnTo>
                  <a:pt x="2162175" y="614933"/>
                </a:lnTo>
                <a:cubicBezTo>
                  <a:pt x="2162175" y="680783"/>
                  <a:pt x="2108708" y="734136"/>
                  <a:pt x="2042921" y="734136"/>
                </a:cubicBezTo>
                <a:cubicBezTo>
                  <a:pt x="2042921" y="734136"/>
                  <a:pt x="2042921" y="734136"/>
                  <a:pt x="2042921" y="734136"/>
                </a:cubicBezTo>
                <a:lnTo>
                  <a:pt x="2042921" y="734136"/>
                </a:lnTo>
                <a:lnTo>
                  <a:pt x="138176" y="734136"/>
                </a:lnTo>
                <a:lnTo>
                  <a:pt x="138176" y="734136"/>
                </a:lnTo>
                <a:cubicBezTo>
                  <a:pt x="72389" y="734136"/>
                  <a:pt x="19050" y="680783"/>
                  <a:pt x="19050" y="614933"/>
                </a:cubicBezTo>
                <a:cubicBezTo>
                  <a:pt x="19050" y="614933"/>
                  <a:pt x="19050" y="614933"/>
                  <a:pt x="19050" y="614933"/>
                </a:cubicBezTo>
                <a:lnTo>
                  <a:pt x="19050" y="13817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268726" y="2785998"/>
            <a:ext cx="1946275" cy="714502"/>
          </a:xfrm>
          <a:custGeom>
            <a:avLst/>
            <a:gdLst>
              <a:gd name="connsiteX0" fmla="*/ 0 w 1946275"/>
              <a:gd name="connsiteY0" fmla="*/ 119126 h 714502"/>
              <a:gd name="connsiteX1" fmla="*/ 118998 w 1946275"/>
              <a:gd name="connsiteY1" fmla="*/ 127 h 714502"/>
              <a:gd name="connsiteX2" fmla="*/ 118998 w 1946275"/>
              <a:gd name="connsiteY2" fmla="*/ 127 h 714502"/>
              <a:gd name="connsiteX3" fmla="*/ 118998 w 1946275"/>
              <a:gd name="connsiteY3" fmla="*/ 127 h 714502"/>
              <a:gd name="connsiteX4" fmla="*/ 1827148 w 1946275"/>
              <a:gd name="connsiteY4" fmla="*/ 0 h 714502"/>
              <a:gd name="connsiteX5" fmla="*/ 1827148 w 1946275"/>
              <a:gd name="connsiteY5" fmla="*/ 0 h 714502"/>
              <a:gd name="connsiteX6" fmla="*/ 1946275 w 1946275"/>
              <a:gd name="connsiteY6" fmla="*/ 119126 h 714502"/>
              <a:gd name="connsiteX7" fmla="*/ 1946275 w 1946275"/>
              <a:gd name="connsiteY7" fmla="*/ 119126 h 714502"/>
              <a:gd name="connsiteX8" fmla="*/ 1946275 w 1946275"/>
              <a:gd name="connsiteY8" fmla="*/ 119126 h 714502"/>
              <a:gd name="connsiteX9" fmla="*/ 1946275 w 1946275"/>
              <a:gd name="connsiteY9" fmla="*/ 595376 h 714502"/>
              <a:gd name="connsiteX10" fmla="*/ 1946275 w 1946275"/>
              <a:gd name="connsiteY10" fmla="*/ 595376 h 714502"/>
              <a:gd name="connsiteX11" fmla="*/ 1827148 w 1946275"/>
              <a:gd name="connsiteY11" fmla="*/ 714502 h 714502"/>
              <a:gd name="connsiteX12" fmla="*/ 1827148 w 1946275"/>
              <a:gd name="connsiteY12" fmla="*/ 714502 h 714502"/>
              <a:gd name="connsiteX13" fmla="*/ 1827148 w 1946275"/>
              <a:gd name="connsiteY13" fmla="*/ 714502 h 714502"/>
              <a:gd name="connsiteX14" fmla="*/ 118998 w 1946275"/>
              <a:gd name="connsiteY14" fmla="*/ 714502 h 714502"/>
              <a:gd name="connsiteX15" fmla="*/ 118998 w 1946275"/>
              <a:gd name="connsiteY15" fmla="*/ 714502 h 714502"/>
              <a:gd name="connsiteX16" fmla="*/ 0 w 1946275"/>
              <a:gd name="connsiteY16" fmla="*/ 595376 h 714502"/>
              <a:gd name="connsiteX17" fmla="*/ 0 w 1946275"/>
              <a:gd name="connsiteY17" fmla="*/ 595376 h 714502"/>
              <a:gd name="connsiteX18" fmla="*/ 0 w 1946275"/>
              <a:gd name="connsiteY18" fmla="*/ 119126 h 7145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46275" h="714502">
                <a:moveTo>
                  <a:pt x="0" y="119126"/>
                </a:moveTo>
                <a:cubicBezTo>
                  <a:pt x="0" y="53340"/>
                  <a:pt x="53213" y="0"/>
                  <a:pt x="118998" y="127"/>
                </a:cubicBezTo>
                <a:cubicBezTo>
                  <a:pt x="118998" y="127"/>
                  <a:pt x="118998" y="127"/>
                  <a:pt x="118998" y="127"/>
                </a:cubicBezTo>
                <a:lnTo>
                  <a:pt x="118998" y="127"/>
                </a:lnTo>
                <a:lnTo>
                  <a:pt x="1827148" y="0"/>
                </a:lnTo>
                <a:lnTo>
                  <a:pt x="1827148" y="0"/>
                </a:lnTo>
                <a:cubicBezTo>
                  <a:pt x="1892934" y="0"/>
                  <a:pt x="1946275" y="53340"/>
                  <a:pt x="1946275" y="119126"/>
                </a:cubicBezTo>
                <a:cubicBezTo>
                  <a:pt x="1946275" y="119126"/>
                  <a:pt x="1946275" y="119126"/>
                  <a:pt x="1946275" y="119126"/>
                </a:cubicBezTo>
                <a:lnTo>
                  <a:pt x="1946275" y="119126"/>
                </a:lnTo>
                <a:lnTo>
                  <a:pt x="1946275" y="595376"/>
                </a:lnTo>
                <a:lnTo>
                  <a:pt x="1946275" y="595376"/>
                </a:lnTo>
                <a:cubicBezTo>
                  <a:pt x="1946275" y="661161"/>
                  <a:pt x="1892934" y="714502"/>
                  <a:pt x="1827148" y="714502"/>
                </a:cubicBezTo>
                <a:cubicBezTo>
                  <a:pt x="1827148" y="714502"/>
                  <a:pt x="1827148" y="714502"/>
                  <a:pt x="1827148" y="714502"/>
                </a:cubicBezTo>
                <a:lnTo>
                  <a:pt x="1827148" y="714502"/>
                </a:lnTo>
                <a:lnTo>
                  <a:pt x="118998" y="714502"/>
                </a:lnTo>
                <a:lnTo>
                  <a:pt x="118998" y="714502"/>
                </a:lnTo>
                <a:cubicBezTo>
                  <a:pt x="53213" y="714502"/>
                  <a:pt x="0" y="661161"/>
                  <a:pt x="0" y="595376"/>
                </a:cubicBezTo>
                <a:cubicBezTo>
                  <a:pt x="0" y="595376"/>
                  <a:pt x="0" y="595376"/>
                  <a:pt x="0" y="595376"/>
                </a:cubicBezTo>
                <a:lnTo>
                  <a:pt x="0" y="119126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249676" y="2766948"/>
            <a:ext cx="1984375" cy="752602"/>
          </a:xfrm>
          <a:custGeom>
            <a:avLst/>
            <a:gdLst>
              <a:gd name="connsiteX0" fmla="*/ 19050 w 1984375"/>
              <a:gd name="connsiteY0" fmla="*/ 138176 h 752602"/>
              <a:gd name="connsiteX1" fmla="*/ 138048 w 1984375"/>
              <a:gd name="connsiteY1" fmla="*/ 19177 h 752602"/>
              <a:gd name="connsiteX2" fmla="*/ 138048 w 1984375"/>
              <a:gd name="connsiteY2" fmla="*/ 19177 h 752602"/>
              <a:gd name="connsiteX3" fmla="*/ 138048 w 1984375"/>
              <a:gd name="connsiteY3" fmla="*/ 19177 h 752602"/>
              <a:gd name="connsiteX4" fmla="*/ 1846198 w 1984375"/>
              <a:gd name="connsiteY4" fmla="*/ 19050 h 752602"/>
              <a:gd name="connsiteX5" fmla="*/ 1846198 w 1984375"/>
              <a:gd name="connsiteY5" fmla="*/ 19050 h 752602"/>
              <a:gd name="connsiteX6" fmla="*/ 1965325 w 1984375"/>
              <a:gd name="connsiteY6" fmla="*/ 138176 h 752602"/>
              <a:gd name="connsiteX7" fmla="*/ 1965325 w 1984375"/>
              <a:gd name="connsiteY7" fmla="*/ 138176 h 752602"/>
              <a:gd name="connsiteX8" fmla="*/ 1965325 w 1984375"/>
              <a:gd name="connsiteY8" fmla="*/ 138176 h 752602"/>
              <a:gd name="connsiteX9" fmla="*/ 1965325 w 1984375"/>
              <a:gd name="connsiteY9" fmla="*/ 614426 h 752602"/>
              <a:gd name="connsiteX10" fmla="*/ 1965325 w 1984375"/>
              <a:gd name="connsiteY10" fmla="*/ 614426 h 752602"/>
              <a:gd name="connsiteX11" fmla="*/ 1846198 w 1984375"/>
              <a:gd name="connsiteY11" fmla="*/ 733552 h 752602"/>
              <a:gd name="connsiteX12" fmla="*/ 1846198 w 1984375"/>
              <a:gd name="connsiteY12" fmla="*/ 733552 h 752602"/>
              <a:gd name="connsiteX13" fmla="*/ 1846198 w 1984375"/>
              <a:gd name="connsiteY13" fmla="*/ 733552 h 752602"/>
              <a:gd name="connsiteX14" fmla="*/ 138048 w 1984375"/>
              <a:gd name="connsiteY14" fmla="*/ 733552 h 752602"/>
              <a:gd name="connsiteX15" fmla="*/ 138048 w 1984375"/>
              <a:gd name="connsiteY15" fmla="*/ 733552 h 752602"/>
              <a:gd name="connsiteX16" fmla="*/ 19050 w 1984375"/>
              <a:gd name="connsiteY16" fmla="*/ 614426 h 752602"/>
              <a:gd name="connsiteX17" fmla="*/ 19050 w 1984375"/>
              <a:gd name="connsiteY17" fmla="*/ 614426 h 752602"/>
              <a:gd name="connsiteX18" fmla="*/ 19050 w 1984375"/>
              <a:gd name="connsiteY18" fmla="*/ 138176 h 752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84375" h="752602">
                <a:moveTo>
                  <a:pt x="19050" y="138176"/>
                </a:moveTo>
                <a:cubicBezTo>
                  <a:pt x="19050" y="72390"/>
                  <a:pt x="72263" y="19050"/>
                  <a:pt x="138048" y="19177"/>
                </a:cubicBezTo>
                <a:cubicBezTo>
                  <a:pt x="138048" y="19177"/>
                  <a:pt x="138048" y="19177"/>
                  <a:pt x="138048" y="19177"/>
                </a:cubicBezTo>
                <a:lnTo>
                  <a:pt x="138048" y="19177"/>
                </a:lnTo>
                <a:lnTo>
                  <a:pt x="1846198" y="19050"/>
                </a:lnTo>
                <a:lnTo>
                  <a:pt x="1846198" y="19050"/>
                </a:lnTo>
                <a:cubicBezTo>
                  <a:pt x="1911984" y="19050"/>
                  <a:pt x="1965325" y="72390"/>
                  <a:pt x="1965325" y="138176"/>
                </a:cubicBezTo>
                <a:cubicBezTo>
                  <a:pt x="1965325" y="138176"/>
                  <a:pt x="1965325" y="138176"/>
                  <a:pt x="1965325" y="138176"/>
                </a:cubicBezTo>
                <a:lnTo>
                  <a:pt x="1965325" y="138176"/>
                </a:lnTo>
                <a:lnTo>
                  <a:pt x="1965325" y="614426"/>
                </a:lnTo>
                <a:lnTo>
                  <a:pt x="1965325" y="614426"/>
                </a:lnTo>
                <a:cubicBezTo>
                  <a:pt x="1965325" y="680211"/>
                  <a:pt x="1911984" y="733552"/>
                  <a:pt x="1846198" y="733552"/>
                </a:cubicBezTo>
                <a:cubicBezTo>
                  <a:pt x="1846198" y="733552"/>
                  <a:pt x="1846198" y="733552"/>
                  <a:pt x="1846198" y="733552"/>
                </a:cubicBezTo>
                <a:lnTo>
                  <a:pt x="1846198" y="733552"/>
                </a:lnTo>
                <a:lnTo>
                  <a:pt x="138048" y="733552"/>
                </a:lnTo>
                <a:lnTo>
                  <a:pt x="138048" y="733552"/>
                </a:lnTo>
                <a:cubicBezTo>
                  <a:pt x="72263" y="733552"/>
                  <a:pt x="19050" y="680211"/>
                  <a:pt x="19050" y="614426"/>
                </a:cubicBezTo>
                <a:cubicBezTo>
                  <a:pt x="19050" y="614426"/>
                  <a:pt x="19050" y="614426"/>
                  <a:pt x="19050" y="614426"/>
                </a:cubicBezTo>
                <a:lnTo>
                  <a:pt x="19050" y="13817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286125" y="3928998"/>
            <a:ext cx="2000250" cy="714375"/>
          </a:xfrm>
          <a:custGeom>
            <a:avLst/>
            <a:gdLst>
              <a:gd name="connsiteX0" fmla="*/ 0 w 2000250"/>
              <a:gd name="connsiteY0" fmla="*/ 119126 h 714375"/>
              <a:gd name="connsiteX1" fmla="*/ 119126 w 2000250"/>
              <a:gd name="connsiteY1" fmla="*/ 0 h 714375"/>
              <a:gd name="connsiteX2" fmla="*/ 119126 w 2000250"/>
              <a:gd name="connsiteY2" fmla="*/ 0 h 714375"/>
              <a:gd name="connsiteX3" fmla="*/ 119126 w 2000250"/>
              <a:gd name="connsiteY3" fmla="*/ 0 h 714375"/>
              <a:gd name="connsiteX4" fmla="*/ 1881251 w 2000250"/>
              <a:gd name="connsiteY4" fmla="*/ 0 h 714375"/>
              <a:gd name="connsiteX5" fmla="*/ 1881251 w 2000250"/>
              <a:gd name="connsiteY5" fmla="*/ 0 h 714375"/>
              <a:gd name="connsiteX6" fmla="*/ 2000250 w 2000250"/>
              <a:gd name="connsiteY6" fmla="*/ 119126 h 714375"/>
              <a:gd name="connsiteX7" fmla="*/ 2000250 w 2000250"/>
              <a:gd name="connsiteY7" fmla="*/ 119126 h 714375"/>
              <a:gd name="connsiteX8" fmla="*/ 2000250 w 2000250"/>
              <a:gd name="connsiteY8" fmla="*/ 119126 h 714375"/>
              <a:gd name="connsiteX9" fmla="*/ 2000250 w 2000250"/>
              <a:gd name="connsiteY9" fmla="*/ 595376 h 714375"/>
              <a:gd name="connsiteX10" fmla="*/ 2000250 w 2000250"/>
              <a:gd name="connsiteY10" fmla="*/ 595376 h 714375"/>
              <a:gd name="connsiteX11" fmla="*/ 1881251 w 2000250"/>
              <a:gd name="connsiteY11" fmla="*/ 714375 h 714375"/>
              <a:gd name="connsiteX12" fmla="*/ 1881251 w 2000250"/>
              <a:gd name="connsiteY12" fmla="*/ 714375 h 714375"/>
              <a:gd name="connsiteX13" fmla="*/ 1881251 w 2000250"/>
              <a:gd name="connsiteY13" fmla="*/ 714375 h 714375"/>
              <a:gd name="connsiteX14" fmla="*/ 119126 w 2000250"/>
              <a:gd name="connsiteY14" fmla="*/ 714375 h 714375"/>
              <a:gd name="connsiteX15" fmla="*/ 119126 w 2000250"/>
              <a:gd name="connsiteY15" fmla="*/ 714375 h 714375"/>
              <a:gd name="connsiteX16" fmla="*/ 0 w 2000250"/>
              <a:gd name="connsiteY16" fmla="*/ 595376 h 714375"/>
              <a:gd name="connsiteX17" fmla="*/ 0 w 2000250"/>
              <a:gd name="connsiteY17" fmla="*/ 595376 h 714375"/>
              <a:gd name="connsiteX18" fmla="*/ 0 w 2000250"/>
              <a:gd name="connsiteY18" fmla="*/ 119126 h 7143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00250" h="714375">
                <a:moveTo>
                  <a:pt x="0" y="119126"/>
                </a:moveTo>
                <a:cubicBezTo>
                  <a:pt x="0" y="53340"/>
                  <a:pt x="53340" y="0"/>
                  <a:pt x="119126" y="0"/>
                </a:cubicBezTo>
                <a:cubicBezTo>
                  <a:pt x="119126" y="0"/>
                  <a:pt x="119126" y="0"/>
                  <a:pt x="119126" y="0"/>
                </a:cubicBezTo>
                <a:lnTo>
                  <a:pt x="119126" y="0"/>
                </a:lnTo>
                <a:lnTo>
                  <a:pt x="1881251" y="0"/>
                </a:lnTo>
                <a:lnTo>
                  <a:pt x="1881251" y="0"/>
                </a:lnTo>
                <a:cubicBezTo>
                  <a:pt x="1946909" y="0"/>
                  <a:pt x="2000250" y="53340"/>
                  <a:pt x="2000250" y="119126"/>
                </a:cubicBezTo>
                <a:cubicBezTo>
                  <a:pt x="2000250" y="119126"/>
                  <a:pt x="2000250" y="119126"/>
                  <a:pt x="2000250" y="119126"/>
                </a:cubicBezTo>
                <a:lnTo>
                  <a:pt x="2000250" y="119126"/>
                </a:lnTo>
                <a:lnTo>
                  <a:pt x="2000250" y="595376"/>
                </a:lnTo>
                <a:lnTo>
                  <a:pt x="2000250" y="595376"/>
                </a:lnTo>
                <a:cubicBezTo>
                  <a:pt x="2000250" y="661161"/>
                  <a:pt x="1946909" y="714375"/>
                  <a:pt x="1881251" y="714375"/>
                </a:cubicBezTo>
                <a:cubicBezTo>
                  <a:pt x="1881251" y="714375"/>
                  <a:pt x="1881251" y="714375"/>
                  <a:pt x="1881251" y="714375"/>
                </a:cubicBezTo>
                <a:lnTo>
                  <a:pt x="1881251" y="714375"/>
                </a:lnTo>
                <a:lnTo>
                  <a:pt x="119126" y="714375"/>
                </a:lnTo>
                <a:lnTo>
                  <a:pt x="119126" y="714375"/>
                </a:lnTo>
                <a:cubicBezTo>
                  <a:pt x="53340" y="714375"/>
                  <a:pt x="0" y="661161"/>
                  <a:pt x="0" y="595376"/>
                </a:cubicBezTo>
                <a:cubicBezTo>
                  <a:pt x="0" y="595376"/>
                  <a:pt x="0" y="595376"/>
                  <a:pt x="0" y="595376"/>
                </a:cubicBezTo>
                <a:lnTo>
                  <a:pt x="0" y="119126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3267075" y="3909948"/>
            <a:ext cx="2038350" cy="752475"/>
          </a:xfrm>
          <a:custGeom>
            <a:avLst/>
            <a:gdLst>
              <a:gd name="connsiteX0" fmla="*/ 19050 w 2038350"/>
              <a:gd name="connsiteY0" fmla="*/ 138176 h 752475"/>
              <a:gd name="connsiteX1" fmla="*/ 138176 w 2038350"/>
              <a:gd name="connsiteY1" fmla="*/ 19050 h 752475"/>
              <a:gd name="connsiteX2" fmla="*/ 138176 w 2038350"/>
              <a:gd name="connsiteY2" fmla="*/ 19050 h 752475"/>
              <a:gd name="connsiteX3" fmla="*/ 138176 w 2038350"/>
              <a:gd name="connsiteY3" fmla="*/ 19050 h 752475"/>
              <a:gd name="connsiteX4" fmla="*/ 1900301 w 2038350"/>
              <a:gd name="connsiteY4" fmla="*/ 19050 h 752475"/>
              <a:gd name="connsiteX5" fmla="*/ 1900301 w 2038350"/>
              <a:gd name="connsiteY5" fmla="*/ 19050 h 752475"/>
              <a:gd name="connsiteX6" fmla="*/ 2019300 w 2038350"/>
              <a:gd name="connsiteY6" fmla="*/ 138176 h 752475"/>
              <a:gd name="connsiteX7" fmla="*/ 2019300 w 2038350"/>
              <a:gd name="connsiteY7" fmla="*/ 138176 h 752475"/>
              <a:gd name="connsiteX8" fmla="*/ 2019300 w 2038350"/>
              <a:gd name="connsiteY8" fmla="*/ 138176 h 752475"/>
              <a:gd name="connsiteX9" fmla="*/ 2019300 w 2038350"/>
              <a:gd name="connsiteY9" fmla="*/ 614426 h 752475"/>
              <a:gd name="connsiteX10" fmla="*/ 2019300 w 2038350"/>
              <a:gd name="connsiteY10" fmla="*/ 614426 h 752475"/>
              <a:gd name="connsiteX11" fmla="*/ 1900301 w 2038350"/>
              <a:gd name="connsiteY11" fmla="*/ 733425 h 752475"/>
              <a:gd name="connsiteX12" fmla="*/ 1900301 w 2038350"/>
              <a:gd name="connsiteY12" fmla="*/ 733425 h 752475"/>
              <a:gd name="connsiteX13" fmla="*/ 1900301 w 2038350"/>
              <a:gd name="connsiteY13" fmla="*/ 733425 h 752475"/>
              <a:gd name="connsiteX14" fmla="*/ 138176 w 2038350"/>
              <a:gd name="connsiteY14" fmla="*/ 733425 h 752475"/>
              <a:gd name="connsiteX15" fmla="*/ 138176 w 2038350"/>
              <a:gd name="connsiteY15" fmla="*/ 733425 h 752475"/>
              <a:gd name="connsiteX16" fmla="*/ 19050 w 2038350"/>
              <a:gd name="connsiteY16" fmla="*/ 614426 h 752475"/>
              <a:gd name="connsiteX17" fmla="*/ 19050 w 2038350"/>
              <a:gd name="connsiteY17" fmla="*/ 614426 h 752475"/>
              <a:gd name="connsiteX18" fmla="*/ 19050 w 2038350"/>
              <a:gd name="connsiteY18" fmla="*/ 138176 h 75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38350" h="752475">
                <a:moveTo>
                  <a:pt x="19050" y="138176"/>
                </a:moveTo>
                <a:cubicBezTo>
                  <a:pt x="19050" y="72390"/>
                  <a:pt x="72390" y="19050"/>
                  <a:pt x="138176" y="19050"/>
                </a:cubicBezTo>
                <a:cubicBezTo>
                  <a:pt x="138176" y="19050"/>
                  <a:pt x="138176" y="19050"/>
                  <a:pt x="138176" y="19050"/>
                </a:cubicBezTo>
                <a:lnTo>
                  <a:pt x="138176" y="19050"/>
                </a:lnTo>
                <a:lnTo>
                  <a:pt x="1900301" y="19050"/>
                </a:lnTo>
                <a:lnTo>
                  <a:pt x="1900301" y="19050"/>
                </a:lnTo>
                <a:cubicBezTo>
                  <a:pt x="1965959" y="19050"/>
                  <a:pt x="2019300" y="72390"/>
                  <a:pt x="2019300" y="138176"/>
                </a:cubicBezTo>
                <a:cubicBezTo>
                  <a:pt x="2019300" y="138176"/>
                  <a:pt x="2019300" y="138176"/>
                  <a:pt x="2019300" y="138176"/>
                </a:cubicBezTo>
                <a:lnTo>
                  <a:pt x="2019300" y="138176"/>
                </a:lnTo>
                <a:lnTo>
                  <a:pt x="2019300" y="614426"/>
                </a:lnTo>
                <a:lnTo>
                  <a:pt x="2019300" y="614426"/>
                </a:lnTo>
                <a:cubicBezTo>
                  <a:pt x="2019300" y="680211"/>
                  <a:pt x="1965959" y="733425"/>
                  <a:pt x="1900301" y="733425"/>
                </a:cubicBezTo>
                <a:cubicBezTo>
                  <a:pt x="1900301" y="733425"/>
                  <a:pt x="1900301" y="733425"/>
                  <a:pt x="1900301" y="733425"/>
                </a:cubicBezTo>
                <a:lnTo>
                  <a:pt x="1900301" y="733425"/>
                </a:lnTo>
                <a:lnTo>
                  <a:pt x="138176" y="733425"/>
                </a:lnTo>
                <a:lnTo>
                  <a:pt x="138176" y="733425"/>
                </a:lnTo>
                <a:cubicBezTo>
                  <a:pt x="72390" y="733425"/>
                  <a:pt x="19050" y="680211"/>
                  <a:pt x="19050" y="614426"/>
                </a:cubicBezTo>
                <a:cubicBezTo>
                  <a:pt x="19050" y="614426"/>
                  <a:pt x="19050" y="614426"/>
                  <a:pt x="19050" y="614426"/>
                </a:cubicBezTo>
                <a:lnTo>
                  <a:pt x="19050" y="138176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28650" y="3976623"/>
            <a:ext cx="1428724" cy="860425"/>
          </a:xfrm>
          <a:custGeom>
            <a:avLst/>
            <a:gdLst>
              <a:gd name="connsiteX0" fmla="*/ 0 w 1428724"/>
              <a:gd name="connsiteY0" fmla="*/ 520446 h 860425"/>
              <a:gd name="connsiteX1" fmla="*/ 68008 w 1428724"/>
              <a:gd name="connsiteY1" fmla="*/ 452501 h 860425"/>
              <a:gd name="connsiteX2" fmla="*/ 68008 w 1428724"/>
              <a:gd name="connsiteY2" fmla="*/ 452501 h 860425"/>
              <a:gd name="connsiteX3" fmla="*/ 68008 w 1428724"/>
              <a:gd name="connsiteY3" fmla="*/ 452501 h 860425"/>
              <a:gd name="connsiteX4" fmla="*/ 833437 w 1428724"/>
              <a:gd name="connsiteY4" fmla="*/ 452501 h 860425"/>
              <a:gd name="connsiteX5" fmla="*/ 984097 w 1428724"/>
              <a:gd name="connsiteY5" fmla="*/ 0 h 860425"/>
              <a:gd name="connsiteX6" fmla="*/ 1190599 w 1428724"/>
              <a:gd name="connsiteY6" fmla="*/ 452501 h 860425"/>
              <a:gd name="connsiteX7" fmla="*/ 1360779 w 1428724"/>
              <a:gd name="connsiteY7" fmla="*/ 452501 h 860425"/>
              <a:gd name="connsiteX8" fmla="*/ 1360779 w 1428724"/>
              <a:gd name="connsiteY8" fmla="*/ 452501 h 860425"/>
              <a:gd name="connsiteX9" fmla="*/ 1428724 w 1428724"/>
              <a:gd name="connsiteY9" fmla="*/ 520446 h 860425"/>
              <a:gd name="connsiteX10" fmla="*/ 1428724 w 1428724"/>
              <a:gd name="connsiteY10" fmla="*/ 520446 h 860425"/>
              <a:gd name="connsiteX11" fmla="*/ 1428724 w 1428724"/>
              <a:gd name="connsiteY11" fmla="*/ 520446 h 860425"/>
              <a:gd name="connsiteX12" fmla="*/ 1428724 w 1428724"/>
              <a:gd name="connsiteY12" fmla="*/ 520446 h 860425"/>
              <a:gd name="connsiteX13" fmla="*/ 1428724 w 1428724"/>
              <a:gd name="connsiteY13" fmla="*/ 520446 h 860425"/>
              <a:gd name="connsiteX14" fmla="*/ 1428724 w 1428724"/>
              <a:gd name="connsiteY14" fmla="*/ 622554 h 860425"/>
              <a:gd name="connsiteX15" fmla="*/ 1428724 w 1428724"/>
              <a:gd name="connsiteY15" fmla="*/ 792479 h 860425"/>
              <a:gd name="connsiteX16" fmla="*/ 1428724 w 1428724"/>
              <a:gd name="connsiteY16" fmla="*/ 792479 h 860425"/>
              <a:gd name="connsiteX17" fmla="*/ 1360779 w 1428724"/>
              <a:gd name="connsiteY17" fmla="*/ 860425 h 860425"/>
              <a:gd name="connsiteX18" fmla="*/ 1360779 w 1428724"/>
              <a:gd name="connsiteY18" fmla="*/ 860425 h 860425"/>
              <a:gd name="connsiteX19" fmla="*/ 1360779 w 1428724"/>
              <a:gd name="connsiteY19" fmla="*/ 860425 h 860425"/>
              <a:gd name="connsiteX20" fmla="*/ 1190599 w 1428724"/>
              <a:gd name="connsiteY20" fmla="*/ 860425 h 860425"/>
              <a:gd name="connsiteX21" fmla="*/ 833437 w 1428724"/>
              <a:gd name="connsiteY21" fmla="*/ 860425 h 860425"/>
              <a:gd name="connsiteX22" fmla="*/ 833437 w 1428724"/>
              <a:gd name="connsiteY22" fmla="*/ 860425 h 860425"/>
              <a:gd name="connsiteX23" fmla="*/ 68008 w 1428724"/>
              <a:gd name="connsiteY23" fmla="*/ 860425 h 860425"/>
              <a:gd name="connsiteX24" fmla="*/ 68008 w 1428724"/>
              <a:gd name="connsiteY24" fmla="*/ 860425 h 860425"/>
              <a:gd name="connsiteX25" fmla="*/ 0 w 1428724"/>
              <a:gd name="connsiteY25" fmla="*/ 792479 h 860425"/>
              <a:gd name="connsiteX26" fmla="*/ 0 w 1428724"/>
              <a:gd name="connsiteY26" fmla="*/ 792479 h 860425"/>
              <a:gd name="connsiteX27" fmla="*/ 0 w 1428724"/>
              <a:gd name="connsiteY27" fmla="*/ 792479 h 860425"/>
              <a:gd name="connsiteX28" fmla="*/ 0 w 1428724"/>
              <a:gd name="connsiteY28" fmla="*/ 622554 h 860425"/>
              <a:gd name="connsiteX29" fmla="*/ 0 w 1428724"/>
              <a:gd name="connsiteY29" fmla="*/ 520446 h 860425"/>
              <a:gd name="connsiteX30" fmla="*/ 0 w 1428724"/>
              <a:gd name="connsiteY30" fmla="*/ 520446 h 860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28724" h="860425">
                <a:moveTo>
                  <a:pt x="0" y="520446"/>
                </a:moveTo>
                <a:cubicBezTo>
                  <a:pt x="0" y="482980"/>
                  <a:pt x="30454" y="452501"/>
                  <a:pt x="68008" y="452501"/>
                </a:cubicBezTo>
                <a:cubicBezTo>
                  <a:pt x="68008" y="452501"/>
                  <a:pt x="68008" y="452501"/>
                  <a:pt x="68008" y="452501"/>
                </a:cubicBezTo>
                <a:lnTo>
                  <a:pt x="68008" y="452501"/>
                </a:lnTo>
                <a:lnTo>
                  <a:pt x="833437" y="452501"/>
                </a:lnTo>
                <a:lnTo>
                  <a:pt x="984097" y="0"/>
                </a:lnTo>
                <a:lnTo>
                  <a:pt x="1190599" y="452501"/>
                </a:lnTo>
                <a:lnTo>
                  <a:pt x="1360779" y="452501"/>
                </a:lnTo>
                <a:lnTo>
                  <a:pt x="1360779" y="452501"/>
                </a:lnTo>
                <a:cubicBezTo>
                  <a:pt x="1398371" y="452501"/>
                  <a:pt x="1428724" y="482980"/>
                  <a:pt x="1428724" y="520446"/>
                </a:cubicBezTo>
                <a:cubicBezTo>
                  <a:pt x="1428724" y="520446"/>
                  <a:pt x="1428724" y="520446"/>
                  <a:pt x="1428724" y="520446"/>
                </a:cubicBezTo>
                <a:lnTo>
                  <a:pt x="1428724" y="520446"/>
                </a:lnTo>
                <a:lnTo>
                  <a:pt x="1428724" y="520446"/>
                </a:lnTo>
                <a:lnTo>
                  <a:pt x="1428724" y="520446"/>
                </a:lnTo>
                <a:lnTo>
                  <a:pt x="1428724" y="622554"/>
                </a:lnTo>
                <a:lnTo>
                  <a:pt x="1428724" y="792479"/>
                </a:lnTo>
                <a:lnTo>
                  <a:pt x="1428724" y="792479"/>
                </a:lnTo>
                <a:cubicBezTo>
                  <a:pt x="1428724" y="830072"/>
                  <a:pt x="1398371" y="860425"/>
                  <a:pt x="1360779" y="860425"/>
                </a:cubicBezTo>
                <a:cubicBezTo>
                  <a:pt x="1360779" y="860425"/>
                  <a:pt x="1360779" y="860425"/>
                  <a:pt x="1360779" y="860425"/>
                </a:cubicBezTo>
                <a:lnTo>
                  <a:pt x="1360779" y="860425"/>
                </a:lnTo>
                <a:lnTo>
                  <a:pt x="1190599" y="860425"/>
                </a:lnTo>
                <a:lnTo>
                  <a:pt x="833437" y="860425"/>
                </a:lnTo>
                <a:lnTo>
                  <a:pt x="833437" y="860425"/>
                </a:lnTo>
                <a:lnTo>
                  <a:pt x="68008" y="860425"/>
                </a:lnTo>
                <a:lnTo>
                  <a:pt x="68008" y="860425"/>
                </a:lnTo>
                <a:cubicBezTo>
                  <a:pt x="30454" y="860425"/>
                  <a:pt x="0" y="830072"/>
                  <a:pt x="0" y="792479"/>
                </a:cubicBezTo>
                <a:cubicBezTo>
                  <a:pt x="0" y="792479"/>
                  <a:pt x="0" y="792479"/>
                  <a:pt x="0" y="792479"/>
                </a:cubicBezTo>
                <a:lnTo>
                  <a:pt x="0" y="792479"/>
                </a:lnTo>
                <a:lnTo>
                  <a:pt x="0" y="622554"/>
                </a:lnTo>
                <a:lnTo>
                  <a:pt x="0" y="520446"/>
                </a:lnTo>
                <a:lnTo>
                  <a:pt x="0" y="520446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22300" y="3970273"/>
            <a:ext cx="1441424" cy="873125"/>
          </a:xfrm>
          <a:custGeom>
            <a:avLst/>
            <a:gdLst>
              <a:gd name="connsiteX0" fmla="*/ 6350 w 1441424"/>
              <a:gd name="connsiteY0" fmla="*/ 526796 h 873125"/>
              <a:gd name="connsiteX1" fmla="*/ 74358 w 1441424"/>
              <a:gd name="connsiteY1" fmla="*/ 458851 h 873125"/>
              <a:gd name="connsiteX2" fmla="*/ 74358 w 1441424"/>
              <a:gd name="connsiteY2" fmla="*/ 458851 h 873125"/>
              <a:gd name="connsiteX3" fmla="*/ 74358 w 1441424"/>
              <a:gd name="connsiteY3" fmla="*/ 458851 h 873125"/>
              <a:gd name="connsiteX4" fmla="*/ 839787 w 1441424"/>
              <a:gd name="connsiteY4" fmla="*/ 458851 h 873125"/>
              <a:gd name="connsiteX5" fmla="*/ 990447 w 1441424"/>
              <a:gd name="connsiteY5" fmla="*/ 6350 h 873125"/>
              <a:gd name="connsiteX6" fmla="*/ 1196949 w 1441424"/>
              <a:gd name="connsiteY6" fmla="*/ 458851 h 873125"/>
              <a:gd name="connsiteX7" fmla="*/ 1367129 w 1441424"/>
              <a:gd name="connsiteY7" fmla="*/ 458851 h 873125"/>
              <a:gd name="connsiteX8" fmla="*/ 1367129 w 1441424"/>
              <a:gd name="connsiteY8" fmla="*/ 458851 h 873125"/>
              <a:gd name="connsiteX9" fmla="*/ 1435074 w 1441424"/>
              <a:gd name="connsiteY9" fmla="*/ 526796 h 873125"/>
              <a:gd name="connsiteX10" fmla="*/ 1435074 w 1441424"/>
              <a:gd name="connsiteY10" fmla="*/ 526796 h 873125"/>
              <a:gd name="connsiteX11" fmla="*/ 1435074 w 1441424"/>
              <a:gd name="connsiteY11" fmla="*/ 526796 h 873125"/>
              <a:gd name="connsiteX12" fmla="*/ 1435074 w 1441424"/>
              <a:gd name="connsiteY12" fmla="*/ 526796 h 873125"/>
              <a:gd name="connsiteX13" fmla="*/ 1435074 w 1441424"/>
              <a:gd name="connsiteY13" fmla="*/ 526796 h 873125"/>
              <a:gd name="connsiteX14" fmla="*/ 1435074 w 1441424"/>
              <a:gd name="connsiteY14" fmla="*/ 628904 h 873125"/>
              <a:gd name="connsiteX15" fmla="*/ 1435074 w 1441424"/>
              <a:gd name="connsiteY15" fmla="*/ 798829 h 873125"/>
              <a:gd name="connsiteX16" fmla="*/ 1435074 w 1441424"/>
              <a:gd name="connsiteY16" fmla="*/ 798829 h 873125"/>
              <a:gd name="connsiteX17" fmla="*/ 1367129 w 1441424"/>
              <a:gd name="connsiteY17" fmla="*/ 866775 h 873125"/>
              <a:gd name="connsiteX18" fmla="*/ 1367129 w 1441424"/>
              <a:gd name="connsiteY18" fmla="*/ 866775 h 873125"/>
              <a:gd name="connsiteX19" fmla="*/ 1367129 w 1441424"/>
              <a:gd name="connsiteY19" fmla="*/ 866775 h 873125"/>
              <a:gd name="connsiteX20" fmla="*/ 1196949 w 1441424"/>
              <a:gd name="connsiteY20" fmla="*/ 866775 h 873125"/>
              <a:gd name="connsiteX21" fmla="*/ 839787 w 1441424"/>
              <a:gd name="connsiteY21" fmla="*/ 866775 h 873125"/>
              <a:gd name="connsiteX22" fmla="*/ 839787 w 1441424"/>
              <a:gd name="connsiteY22" fmla="*/ 866775 h 873125"/>
              <a:gd name="connsiteX23" fmla="*/ 74358 w 1441424"/>
              <a:gd name="connsiteY23" fmla="*/ 866775 h 873125"/>
              <a:gd name="connsiteX24" fmla="*/ 74358 w 1441424"/>
              <a:gd name="connsiteY24" fmla="*/ 866775 h 873125"/>
              <a:gd name="connsiteX25" fmla="*/ 6350 w 1441424"/>
              <a:gd name="connsiteY25" fmla="*/ 798829 h 873125"/>
              <a:gd name="connsiteX26" fmla="*/ 6350 w 1441424"/>
              <a:gd name="connsiteY26" fmla="*/ 798829 h 873125"/>
              <a:gd name="connsiteX27" fmla="*/ 6350 w 1441424"/>
              <a:gd name="connsiteY27" fmla="*/ 798829 h 873125"/>
              <a:gd name="connsiteX28" fmla="*/ 6350 w 1441424"/>
              <a:gd name="connsiteY28" fmla="*/ 628904 h 873125"/>
              <a:gd name="connsiteX29" fmla="*/ 6350 w 1441424"/>
              <a:gd name="connsiteY29" fmla="*/ 526796 h 873125"/>
              <a:gd name="connsiteX30" fmla="*/ 6350 w 1441424"/>
              <a:gd name="connsiteY30" fmla="*/ 526796 h 873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41424" h="873125">
                <a:moveTo>
                  <a:pt x="6350" y="526796"/>
                </a:moveTo>
                <a:cubicBezTo>
                  <a:pt x="6350" y="489330"/>
                  <a:pt x="36804" y="458851"/>
                  <a:pt x="74358" y="458851"/>
                </a:cubicBezTo>
                <a:cubicBezTo>
                  <a:pt x="74358" y="458851"/>
                  <a:pt x="74358" y="458851"/>
                  <a:pt x="74358" y="458851"/>
                </a:cubicBezTo>
                <a:lnTo>
                  <a:pt x="74358" y="458851"/>
                </a:lnTo>
                <a:lnTo>
                  <a:pt x="839787" y="458851"/>
                </a:lnTo>
                <a:lnTo>
                  <a:pt x="990447" y="6350"/>
                </a:lnTo>
                <a:lnTo>
                  <a:pt x="1196949" y="458851"/>
                </a:lnTo>
                <a:lnTo>
                  <a:pt x="1367129" y="458851"/>
                </a:lnTo>
                <a:lnTo>
                  <a:pt x="1367129" y="458851"/>
                </a:lnTo>
                <a:cubicBezTo>
                  <a:pt x="1404721" y="458851"/>
                  <a:pt x="1435074" y="489330"/>
                  <a:pt x="1435074" y="526796"/>
                </a:cubicBezTo>
                <a:cubicBezTo>
                  <a:pt x="1435074" y="526796"/>
                  <a:pt x="1435074" y="526796"/>
                  <a:pt x="1435074" y="526796"/>
                </a:cubicBezTo>
                <a:lnTo>
                  <a:pt x="1435074" y="526796"/>
                </a:lnTo>
                <a:lnTo>
                  <a:pt x="1435074" y="526796"/>
                </a:lnTo>
                <a:lnTo>
                  <a:pt x="1435074" y="526796"/>
                </a:lnTo>
                <a:lnTo>
                  <a:pt x="1435074" y="628904"/>
                </a:lnTo>
                <a:lnTo>
                  <a:pt x="1435074" y="798829"/>
                </a:lnTo>
                <a:lnTo>
                  <a:pt x="1435074" y="798829"/>
                </a:lnTo>
                <a:cubicBezTo>
                  <a:pt x="1435074" y="836422"/>
                  <a:pt x="1404721" y="866775"/>
                  <a:pt x="1367129" y="866775"/>
                </a:cubicBezTo>
                <a:cubicBezTo>
                  <a:pt x="1367129" y="866775"/>
                  <a:pt x="1367129" y="866775"/>
                  <a:pt x="1367129" y="866775"/>
                </a:cubicBezTo>
                <a:lnTo>
                  <a:pt x="1367129" y="866775"/>
                </a:lnTo>
                <a:lnTo>
                  <a:pt x="1196949" y="866775"/>
                </a:lnTo>
                <a:lnTo>
                  <a:pt x="839787" y="866775"/>
                </a:lnTo>
                <a:lnTo>
                  <a:pt x="839787" y="866775"/>
                </a:lnTo>
                <a:lnTo>
                  <a:pt x="74358" y="866775"/>
                </a:lnTo>
                <a:lnTo>
                  <a:pt x="74358" y="866775"/>
                </a:lnTo>
                <a:cubicBezTo>
                  <a:pt x="36804" y="866775"/>
                  <a:pt x="6350" y="836422"/>
                  <a:pt x="6350" y="798829"/>
                </a:cubicBezTo>
                <a:cubicBezTo>
                  <a:pt x="6350" y="798829"/>
                  <a:pt x="6350" y="798829"/>
                  <a:pt x="6350" y="798829"/>
                </a:cubicBezTo>
                <a:lnTo>
                  <a:pt x="6350" y="798829"/>
                </a:lnTo>
                <a:lnTo>
                  <a:pt x="6350" y="628904"/>
                </a:lnTo>
                <a:lnTo>
                  <a:pt x="6350" y="526796"/>
                </a:lnTo>
                <a:lnTo>
                  <a:pt x="6350" y="52679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501001" y="4067175"/>
            <a:ext cx="1428750" cy="1147698"/>
          </a:xfrm>
          <a:custGeom>
            <a:avLst/>
            <a:gdLst>
              <a:gd name="connsiteX0" fmla="*/ 0 w 1428750"/>
              <a:gd name="connsiteY0" fmla="*/ 552450 h 1147698"/>
              <a:gd name="connsiteX1" fmla="*/ 118998 w 1428750"/>
              <a:gd name="connsiteY1" fmla="*/ 433323 h 1147698"/>
              <a:gd name="connsiteX2" fmla="*/ 118998 w 1428750"/>
              <a:gd name="connsiteY2" fmla="*/ 433323 h 1147698"/>
              <a:gd name="connsiteX3" fmla="*/ 118998 w 1428750"/>
              <a:gd name="connsiteY3" fmla="*/ 433323 h 1147698"/>
              <a:gd name="connsiteX4" fmla="*/ 238125 w 1428750"/>
              <a:gd name="connsiteY4" fmla="*/ 433323 h 1147698"/>
              <a:gd name="connsiteX5" fmla="*/ 495427 w 1428750"/>
              <a:gd name="connsiteY5" fmla="*/ 0 h 1147698"/>
              <a:gd name="connsiteX6" fmla="*/ 595248 w 1428750"/>
              <a:gd name="connsiteY6" fmla="*/ 433323 h 1147698"/>
              <a:gd name="connsiteX7" fmla="*/ 1309623 w 1428750"/>
              <a:gd name="connsiteY7" fmla="*/ 433323 h 1147698"/>
              <a:gd name="connsiteX8" fmla="*/ 1309623 w 1428750"/>
              <a:gd name="connsiteY8" fmla="*/ 433323 h 1147698"/>
              <a:gd name="connsiteX9" fmla="*/ 1428750 w 1428750"/>
              <a:gd name="connsiteY9" fmla="*/ 552450 h 1147698"/>
              <a:gd name="connsiteX10" fmla="*/ 1428750 w 1428750"/>
              <a:gd name="connsiteY10" fmla="*/ 552450 h 1147698"/>
              <a:gd name="connsiteX11" fmla="*/ 1428750 w 1428750"/>
              <a:gd name="connsiteY11" fmla="*/ 552450 h 1147698"/>
              <a:gd name="connsiteX12" fmla="*/ 1428750 w 1428750"/>
              <a:gd name="connsiteY12" fmla="*/ 552450 h 1147698"/>
              <a:gd name="connsiteX13" fmla="*/ 1428750 w 1428750"/>
              <a:gd name="connsiteY13" fmla="*/ 552450 h 1147698"/>
              <a:gd name="connsiteX14" fmla="*/ 1428750 w 1428750"/>
              <a:gd name="connsiteY14" fmla="*/ 731011 h 1147698"/>
              <a:gd name="connsiteX15" fmla="*/ 1428750 w 1428750"/>
              <a:gd name="connsiteY15" fmla="*/ 1028700 h 1147698"/>
              <a:gd name="connsiteX16" fmla="*/ 1428750 w 1428750"/>
              <a:gd name="connsiteY16" fmla="*/ 1028700 h 1147698"/>
              <a:gd name="connsiteX17" fmla="*/ 1309623 w 1428750"/>
              <a:gd name="connsiteY17" fmla="*/ 1147698 h 1147698"/>
              <a:gd name="connsiteX18" fmla="*/ 1309623 w 1428750"/>
              <a:gd name="connsiteY18" fmla="*/ 1147698 h 1147698"/>
              <a:gd name="connsiteX19" fmla="*/ 1309623 w 1428750"/>
              <a:gd name="connsiteY19" fmla="*/ 1147698 h 1147698"/>
              <a:gd name="connsiteX20" fmla="*/ 595248 w 1428750"/>
              <a:gd name="connsiteY20" fmla="*/ 1147698 h 1147698"/>
              <a:gd name="connsiteX21" fmla="*/ 238125 w 1428750"/>
              <a:gd name="connsiteY21" fmla="*/ 1147698 h 1147698"/>
              <a:gd name="connsiteX22" fmla="*/ 238125 w 1428750"/>
              <a:gd name="connsiteY22" fmla="*/ 1147698 h 1147698"/>
              <a:gd name="connsiteX23" fmla="*/ 118998 w 1428750"/>
              <a:gd name="connsiteY23" fmla="*/ 1147698 h 1147698"/>
              <a:gd name="connsiteX24" fmla="*/ 118998 w 1428750"/>
              <a:gd name="connsiteY24" fmla="*/ 1147698 h 1147698"/>
              <a:gd name="connsiteX25" fmla="*/ 0 w 1428750"/>
              <a:gd name="connsiteY25" fmla="*/ 1028700 h 1147698"/>
              <a:gd name="connsiteX26" fmla="*/ 0 w 1428750"/>
              <a:gd name="connsiteY26" fmla="*/ 1028700 h 1147698"/>
              <a:gd name="connsiteX27" fmla="*/ 0 w 1428750"/>
              <a:gd name="connsiteY27" fmla="*/ 1028700 h 1147698"/>
              <a:gd name="connsiteX28" fmla="*/ 0 w 1428750"/>
              <a:gd name="connsiteY28" fmla="*/ 731011 h 1147698"/>
              <a:gd name="connsiteX29" fmla="*/ 0 w 1428750"/>
              <a:gd name="connsiteY29" fmla="*/ 552450 h 1147698"/>
              <a:gd name="connsiteX30" fmla="*/ 0 w 1428750"/>
              <a:gd name="connsiteY30" fmla="*/ 552450 h 11476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28750" h="1147698">
                <a:moveTo>
                  <a:pt x="0" y="552450"/>
                </a:moveTo>
                <a:cubicBezTo>
                  <a:pt x="0" y="486664"/>
                  <a:pt x="53213" y="433323"/>
                  <a:pt x="118998" y="433323"/>
                </a:cubicBezTo>
                <a:cubicBezTo>
                  <a:pt x="118998" y="433323"/>
                  <a:pt x="118998" y="433323"/>
                  <a:pt x="118998" y="433323"/>
                </a:cubicBezTo>
                <a:lnTo>
                  <a:pt x="118998" y="433323"/>
                </a:lnTo>
                <a:lnTo>
                  <a:pt x="238125" y="433323"/>
                </a:lnTo>
                <a:lnTo>
                  <a:pt x="495427" y="0"/>
                </a:lnTo>
                <a:lnTo>
                  <a:pt x="595248" y="433323"/>
                </a:lnTo>
                <a:lnTo>
                  <a:pt x="1309623" y="433323"/>
                </a:lnTo>
                <a:lnTo>
                  <a:pt x="1309623" y="433323"/>
                </a:lnTo>
                <a:cubicBezTo>
                  <a:pt x="1375409" y="433323"/>
                  <a:pt x="1428750" y="486664"/>
                  <a:pt x="1428750" y="552450"/>
                </a:cubicBezTo>
                <a:cubicBezTo>
                  <a:pt x="1428750" y="552450"/>
                  <a:pt x="1428750" y="552450"/>
                  <a:pt x="1428750" y="552450"/>
                </a:cubicBezTo>
                <a:lnTo>
                  <a:pt x="1428750" y="552450"/>
                </a:lnTo>
                <a:lnTo>
                  <a:pt x="1428750" y="552450"/>
                </a:lnTo>
                <a:lnTo>
                  <a:pt x="1428750" y="552450"/>
                </a:lnTo>
                <a:lnTo>
                  <a:pt x="1428750" y="731011"/>
                </a:lnTo>
                <a:lnTo>
                  <a:pt x="1428750" y="1028700"/>
                </a:lnTo>
                <a:lnTo>
                  <a:pt x="1428750" y="1028700"/>
                </a:lnTo>
                <a:cubicBezTo>
                  <a:pt x="1428750" y="1094485"/>
                  <a:pt x="1375409" y="1147698"/>
                  <a:pt x="1309623" y="1147698"/>
                </a:cubicBezTo>
                <a:cubicBezTo>
                  <a:pt x="1309623" y="1147698"/>
                  <a:pt x="1309623" y="1147698"/>
                  <a:pt x="1309623" y="1147698"/>
                </a:cubicBezTo>
                <a:lnTo>
                  <a:pt x="1309623" y="1147698"/>
                </a:lnTo>
                <a:lnTo>
                  <a:pt x="595248" y="1147698"/>
                </a:lnTo>
                <a:lnTo>
                  <a:pt x="238125" y="1147698"/>
                </a:lnTo>
                <a:lnTo>
                  <a:pt x="238125" y="1147698"/>
                </a:lnTo>
                <a:lnTo>
                  <a:pt x="118998" y="1147698"/>
                </a:lnTo>
                <a:lnTo>
                  <a:pt x="118998" y="1147698"/>
                </a:lnTo>
                <a:cubicBezTo>
                  <a:pt x="53213" y="1147698"/>
                  <a:pt x="0" y="1094485"/>
                  <a:pt x="0" y="1028700"/>
                </a:cubicBezTo>
                <a:cubicBezTo>
                  <a:pt x="0" y="1028700"/>
                  <a:pt x="0" y="1028700"/>
                  <a:pt x="0" y="1028700"/>
                </a:cubicBezTo>
                <a:lnTo>
                  <a:pt x="0" y="1028700"/>
                </a:lnTo>
                <a:lnTo>
                  <a:pt x="0" y="731011"/>
                </a:lnTo>
                <a:lnTo>
                  <a:pt x="0" y="552450"/>
                </a:lnTo>
                <a:lnTo>
                  <a:pt x="0" y="552450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494651" y="4060825"/>
            <a:ext cx="1441450" cy="1160398"/>
          </a:xfrm>
          <a:custGeom>
            <a:avLst/>
            <a:gdLst>
              <a:gd name="connsiteX0" fmla="*/ 6350 w 1441450"/>
              <a:gd name="connsiteY0" fmla="*/ 558800 h 1160398"/>
              <a:gd name="connsiteX1" fmla="*/ 125348 w 1441450"/>
              <a:gd name="connsiteY1" fmla="*/ 439673 h 1160398"/>
              <a:gd name="connsiteX2" fmla="*/ 125348 w 1441450"/>
              <a:gd name="connsiteY2" fmla="*/ 439673 h 1160398"/>
              <a:gd name="connsiteX3" fmla="*/ 125348 w 1441450"/>
              <a:gd name="connsiteY3" fmla="*/ 439673 h 1160398"/>
              <a:gd name="connsiteX4" fmla="*/ 244475 w 1441450"/>
              <a:gd name="connsiteY4" fmla="*/ 439673 h 1160398"/>
              <a:gd name="connsiteX5" fmla="*/ 501777 w 1441450"/>
              <a:gd name="connsiteY5" fmla="*/ 6350 h 1160398"/>
              <a:gd name="connsiteX6" fmla="*/ 601598 w 1441450"/>
              <a:gd name="connsiteY6" fmla="*/ 439673 h 1160398"/>
              <a:gd name="connsiteX7" fmla="*/ 1315973 w 1441450"/>
              <a:gd name="connsiteY7" fmla="*/ 439673 h 1160398"/>
              <a:gd name="connsiteX8" fmla="*/ 1315973 w 1441450"/>
              <a:gd name="connsiteY8" fmla="*/ 439673 h 1160398"/>
              <a:gd name="connsiteX9" fmla="*/ 1435100 w 1441450"/>
              <a:gd name="connsiteY9" fmla="*/ 558800 h 1160398"/>
              <a:gd name="connsiteX10" fmla="*/ 1435100 w 1441450"/>
              <a:gd name="connsiteY10" fmla="*/ 558800 h 1160398"/>
              <a:gd name="connsiteX11" fmla="*/ 1435100 w 1441450"/>
              <a:gd name="connsiteY11" fmla="*/ 558800 h 1160398"/>
              <a:gd name="connsiteX12" fmla="*/ 1435100 w 1441450"/>
              <a:gd name="connsiteY12" fmla="*/ 558800 h 1160398"/>
              <a:gd name="connsiteX13" fmla="*/ 1435100 w 1441450"/>
              <a:gd name="connsiteY13" fmla="*/ 558800 h 1160398"/>
              <a:gd name="connsiteX14" fmla="*/ 1435100 w 1441450"/>
              <a:gd name="connsiteY14" fmla="*/ 737361 h 1160398"/>
              <a:gd name="connsiteX15" fmla="*/ 1435100 w 1441450"/>
              <a:gd name="connsiteY15" fmla="*/ 1035050 h 1160398"/>
              <a:gd name="connsiteX16" fmla="*/ 1435100 w 1441450"/>
              <a:gd name="connsiteY16" fmla="*/ 1035050 h 1160398"/>
              <a:gd name="connsiteX17" fmla="*/ 1315973 w 1441450"/>
              <a:gd name="connsiteY17" fmla="*/ 1154048 h 1160398"/>
              <a:gd name="connsiteX18" fmla="*/ 1315973 w 1441450"/>
              <a:gd name="connsiteY18" fmla="*/ 1154048 h 1160398"/>
              <a:gd name="connsiteX19" fmla="*/ 1315973 w 1441450"/>
              <a:gd name="connsiteY19" fmla="*/ 1154048 h 1160398"/>
              <a:gd name="connsiteX20" fmla="*/ 601598 w 1441450"/>
              <a:gd name="connsiteY20" fmla="*/ 1154048 h 1160398"/>
              <a:gd name="connsiteX21" fmla="*/ 244475 w 1441450"/>
              <a:gd name="connsiteY21" fmla="*/ 1154048 h 1160398"/>
              <a:gd name="connsiteX22" fmla="*/ 244475 w 1441450"/>
              <a:gd name="connsiteY22" fmla="*/ 1154048 h 1160398"/>
              <a:gd name="connsiteX23" fmla="*/ 125348 w 1441450"/>
              <a:gd name="connsiteY23" fmla="*/ 1154048 h 1160398"/>
              <a:gd name="connsiteX24" fmla="*/ 125348 w 1441450"/>
              <a:gd name="connsiteY24" fmla="*/ 1154048 h 1160398"/>
              <a:gd name="connsiteX25" fmla="*/ 6350 w 1441450"/>
              <a:gd name="connsiteY25" fmla="*/ 1035050 h 1160398"/>
              <a:gd name="connsiteX26" fmla="*/ 6350 w 1441450"/>
              <a:gd name="connsiteY26" fmla="*/ 1035050 h 1160398"/>
              <a:gd name="connsiteX27" fmla="*/ 6350 w 1441450"/>
              <a:gd name="connsiteY27" fmla="*/ 1035050 h 1160398"/>
              <a:gd name="connsiteX28" fmla="*/ 6350 w 1441450"/>
              <a:gd name="connsiteY28" fmla="*/ 737361 h 1160398"/>
              <a:gd name="connsiteX29" fmla="*/ 6350 w 1441450"/>
              <a:gd name="connsiteY29" fmla="*/ 558800 h 1160398"/>
              <a:gd name="connsiteX30" fmla="*/ 6350 w 1441450"/>
              <a:gd name="connsiteY30" fmla="*/ 558800 h 11603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1441450" h="1160398">
                <a:moveTo>
                  <a:pt x="6350" y="558800"/>
                </a:moveTo>
                <a:cubicBezTo>
                  <a:pt x="6350" y="493014"/>
                  <a:pt x="59563" y="439673"/>
                  <a:pt x="125348" y="439673"/>
                </a:cubicBezTo>
                <a:cubicBezTo>
                  <a:pt x="125348" y="439673"/>
                  <a:pt x="125348" y="439673"/>
                  <a:pt x="125348" y="439673"/>
                </a:cubicBezTo>
                <a:lnTo>
                  <a:pt x="125348" y="439673"/>
                </a:lnTo>
                <a:lnTo>
                  <a:pt x="244475" y="439673"/>
                </a:lnTo>
                <a:lnTo>
                  <a:pt x="501777" y="6350"/>
                </a:lnTo>
                <a:lnTo>
                  <a:pt x="601598" y="439673"/>
                </a:lnTo>
                <a:lnTo>
                  <a:pt x="1315973" y="439673"/>
                </a:lnTo>
                <a:lnTo>
                  <a:pt x="1315973" y="439673"/>
                </a:lnTo>
                <a:cubicBezTo>
                  <a:pt x="1381759" y="439673"/>
                  <a:pt x="1435100" y="493014"/>
                  <a:pt x="1435100" y="558800"/>
                </a:cubicBezTo>
                <a:cubicBezTo>
                  <a:pt x="1435100" y="558800"/>
                  <a:pt x="1435100" y="558800"/>
                  <a:pt x="1435100" y="558800"/>
                </a:cubicBezTo>
                <a:lnTo>
                  <a:pt x="1435100" y="558800"/>
                </a:lnTo>
                <a:lnTo>
                  <a:pt x="1435100" y="558800"/>
                </a:lnTo>
                <a:lnTo>
                  <a:pt x="1435100" y="558800"/>
                </a:lnTo>
                <a:lnTo>
                  <a:pt x="1435100" y="737361"/>
                </a:lnTo>
                <a:lnTo>
                  <a:pt x="1435100" y="1035050"/>
                </a:lnTo>
                <a:lnTo>
                  <a:pt x="1435100" y="1035050"/>
                </a:lnTo>
                <a:cubicBezTo>
                  <a:pt x="1435100" y="1100835"/>
                  <a:pt x="1381759" y="1154048"/>
                  <a:pt x="1315973" y="1154048"/>
                </a:cubicBezTo>
                <a:cubicBezTo>
                  <a:pt x="1315973" y="1154048"/>
                  <a:pt x="1315973" y="1154048"/>
                  <a:pt x="1315973" y="1154048"/>
                </a:cubicBezTo>
                <a:lnTo>
                  <a:pt x="1315973" y="1154048"/>
                </a:lnTo>
                <a:lnTo>
                  <a:pt x="601598" y="1154048"/>
                </a:lnTo>
                <a:lnTo>
                  <a:pt x="244475" y="1154048"/>
                </a:lnTo>
                <a:lnTo>
                  <a:pt x="244475" y="1154048"/>
                </a:lnTo>
                <a:lnTo>
                  <a:pt x="125348" y="1154048"/>
                </a:lnTo>
                <a:lnTo>
                  <a:pt x="125348" y="1154048"/>
                </a:lnTo>
                <a:cubicBezTo>
                  <a:pt x="59563" y="1154048"/>
                  <a:pt x="6350" y="1100835"/>
                  <a:pt x="6350" y="1035050"/>
                </a:cubicBezTo>
                <a:cubicBezTo>
                  <a:pt x="6350" y="1035050"/>
                  <a:pt x="6350" y="1035050"/>
                  <a:pt x="6350" y="1035050"/>
                </a:cubicBezTo>
                <a:lnTo>
                  <a:pt x="6350" y="1035050"/>
                </a:lnTo>
                <a:lnTo>
                  <a:pt x="6350" y="737361"/>
                </a:lnTo>
                <a:lnTo>
                  <a:pt x="6350" y="558800"/>
                </a:lnTo>
                <a:lnTo>
                  <a:pt x="6350" y="5588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527675" y="2857500"/>
            <a:ext cx="473075" cy="407923"/>
          </a:xfrm>
          <a:custGeom>
            <a:avLst/>
            <a:gdLst>
              <a:gd name="connsiteX0" fmla="*/ 0 w 473075"/>
              <a:gd name="connsiteY0" fmla="*/ 203961 h 407923"/>
              <a:gd name="connsiteX1" fmla="*/ 236601 w 473075"/>
              <a:gd name="connsiteY1" fmla="*/ 0 h 407923"/>
              <a:gd name="connsiteX2" fmla="*/ 236601 w 473075"/>
              <a:gd name="connsiteY2" fmla="*/ 0 h 407923"/>
              <a:gd name="connsiteX3" fmla="*/ 236601 w 473075"/>
              <a:gd name="connsiteY3" fmla="*/ 0 h 407923"/>
              <a:gd name="connsiteX4" fmla="*/ 473075 w 473075"/>
              <a:gd name="connsiteY4" fmla="*/ 203961 h 407923"/>
              <a:gd name="connsiteX5" fmla="*/ 473075 w 473075"/>
              <a:gd name="connsiteY5" fmla="*/ 203961 h 407923"/>
              <a:gd name="connsiteX6" fmla="*/ 473075 w 473075"/>
              <a:gd name="connsiteY6" fmla="*/ 203961 h 407923"/>
              <a:gd name="connsiteX7" fmla="*/ 236601 w 473075"/>
              <a:gd name="connsiteY7" fmla="*/ 407923 h 407923"/>
              <a:gd name="connsiteX8" fmla="*/ 236601 w 473075"/>
              <a:gd name="connsiteY8" fmla="*/ 407923 h 407923"/>
              <a:gd name="connsiteX9" fmla="*/ 236601 w 473075"/>
              <a:gd name="connsiteY9" fmla="*/ 407923 h 407923"/>
              <a:gd name="connsiteX10" fmla="*/ 0 w 473075"/>
              <a:gd name="connsiteY10" fmla="*/ 203961 h 407923"/>
              <a:gd name="connsiteX11" fmla="*/ 0 w 473075"/>
              <a:gd name="connsiteY11" fmla="*/ 203961 h 4079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473075" h="407923">
                <a:moveTo>
                  <a:pt x="0" y="203961"/>
                </a:moveTo>
                <a:cubicBezTo>
                  <a:pt x="0" y="91313"/>
                  <a:pt x="105917" y="0"/>
                  <a:pt x="236601" y="0"/>
                </a:cubicBezTo>
                <a:cubicBezTo>
                  <a:pt x="236601" y="0"/>
                  <a:pt x="236601" y="0"/>
                  <a:pt x="236601" y="0"/>
                </a:cubicBezTo>
                <a:lnTo>
                  <a:pt x="236601" y="0"/>
                </a:lnTo>
                <a:cubicBezTo>
                  <a:pt x="367157" y="0"/>
                  <a:pt x="473075" y="91313"/>
                  <a:pt x="473075" y="203961"/>
                </a:cubicBezTo>
                <a:cubicBezTo>
                  <a:pt x="473075" y="203961"/>
                  <a:pt x="473075" y="203961"/>
                  <a:pt x="473075" y="203961"/>
                </a:cubicBezTo>
                <a:lnTo>
                  <a:pt x="473075" y="203961"/>
                </a:lnTo>
                <a:cubicBezTo>
                  <a:pt x="473075" y="316610"/>
                  <a:pt x="367157" y="407923"/>
                  <a:pt x="236601" y="407923"/>
                </a:cubicBezTo>
                <a:cubicBezTo>
                  <a:pt x="236601" y="407923"/>
                  <a:pt x="236601" y="407923"/>
                  <a:pt x="236601" y="407923"/>
                </a:cubicBezTo>
                <a:lnTo>
                  <a:pt x="236601" y="407923"/>
                </a:lnTo>
                <a:cubicBezTo>
                  <a:pt x="105917" y="407923"/>
                  <a:pt x="0" y="316610"/>
                  <a:pt x="0" y="203961"/>
                </a:cubicBezTo>
                <a:cubicBezTo>
                  <a:pt x="0" y="203961"/>
                  <a:pt x="0" y="203961"/>
                  <a:pt x="0" y="203961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214623" y="5786450"/>
            <a:ext cx="2143125" cy="408622"/>
          </a:xfrm>
          <a:custGeom>
            <a:avLst/>
            <a:gdLst>
              <a:gd name="connsiteX0" fmla="*/ 0 w 2143125"/>
              <a:gd name="connsiteY0" fmla="*/ 68110 h 408622"/>
              <a:gd name="connsiteX1" fmla="*/ 68198 w 2143125"/>
              <a:gd name="connsiteY1" fmla="*/ 0 h 408622"/>
              <a:gd name="connsiteX2" fmla="*/ 68198 w 2143125"/>
              <a:gd name="connsiteY2" fmla="*/ 0 h 408622"/>
              <a:gd name="connsiteX3" fmla="*/ 68198 w 2143125"/>
              <a:gd name="connsiteY3" fmla="*/ 0 h 408622"/>
              <a:gd name="connsiteX4" fmla="*/ 2075053 w 2143125"/>
              <a:gd name="connsiteY4" fmla="*/ 0 h 408622"/>
              <a:gd name="connsiteX5" fmla="*/ 2075053 w 2143125"/>
              <a:gd name="connsiteY5" fmla="*/ 0 h 408622"/>
              <a:gd name="connsiteX6" fmla="*/ 2143125 w 2143125"/>
              <a:gd name="connsiteY6" fmla="*/ 68110 h 408622"/>
              <a:gd name="connsiteX7" fmla="*/ 2143125 w 2143125"/>
              <a:gd name="connsiteY7" fmla="*/ 68110 h 408622"/>
              <a:gd name="connsiteX8" fmla="*/ 2143125 w 2143125"/>
              <a:gd name="connsiteY8" fmla="*/ 68110 h 408622"/>
              <a:gd name="connsiteX9" fmla="*/ 2143125 w 2143125"/>
              <a:gd name="connsiteY9" fmla="*/ 340524 h 408622"/>
              <a:gd name="connsiteX10" fmla="*/ 2143125 w 2143125"/>
              <a:gd name="connsiteY10" fmla="*/ 340524 h 408622"/>
              <a:gd name="connsiteX11" fmla="*/ 2075053 w 2143125"/>
              <a:gd name="connsiteY11" fmla="*/ 408622 h 408622"/>
              <a:gd name="connsiteX12" fmla="*/ 2075053 w 2143125"/>
              <a:gd name="connsiteY12" fmla="*/ 408622 h 408622"/>
              <a:gd name="connsiteX13" fmla="*/ 2075053 w 2143125"/>
              <a:gd name="connsiteY13" fmla="*/ 408622 h 408622"/>
              <a:gd name="connsiteX14" fmla="*/ 68198 w 2143125"/>
              <a:gd name="connsiteY14" fmla="*/ 408622 h 408622"/>
              <a:gd name="connsiteX15" fmla="*/ 68198 w 2143125"/>
              <a:gd name="connsiteY15" fmla="*/ 408622 h 408622"/>
              <a:gd name="connsiteX16" fmla="*/ 0 w 2143125"/>
              <a:gd name="connsiteY16" fmla="*/ 340524 h 408622"/>
              <a:gd name="connsiteX17" fmla="*/ 0 w 2143125"/>
              <a:gd name="connsiteY17" fmla="*/ 340524 h 408622"/>
              <a:gd name="connsiteX18" fmla="*/ 0 w 2143125"/>
              <a:gd name="connsiteY18" fmla="*/ 68110 h 4086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43125" h="408622">
                <a:moveTo>
                  <a:pt x="0" y="68110"/>
                </a:moveTo>
                <a:cubicBezTo>
                  <a:pt x="0" y="30492"/>
                  <a:pt x="30607" y="0"/>
                  <a:pt x="68198" y="0"/>
                </a:cubicBezTo>
                <a:cubicBezTo>
                  <a:pt x="68198" y="0"/>
                  <a:pt x="68198" y="0"/>
                  <a:pt x="68198" y="0"/>
                </a:cubicBezTo>
                <a:lnTo>
                  <a:pt x="68198" y="0"/>
                </a:lnTo>
                <a:lnTo>
                  <a:pt x="2075053" y="0"/>
                </a:lnTo>
                <a:lnTo>
                  <a:pt x="2075053" y="0"/>
                </a:lnTo>
                <a:cubicBezTo>
                  <a:pt x="2112645" y="0"/>
                  <a:pt x="2143125" y="30492"/>
                  <a:pt x="2143125" y="68110"/>
                </a:cubicBezTo>
                <a:cubicBezTo>
                  <a:pt x="2143125" y="68110"/>
                  <a:pt x="2143125" y="68110"/>
                  <a:pt x="2143125" y="68110"/>
                </a:cubicBezTo>
                <a:lnTo>
                  <a:pt x="2143125" y="68110"/>
                </a:lnTo>
                <a:lnTo>
                  <a:pt x="2143125" y="340524"/>
                </a:lnTo>
                <a:lnTo>
                  <a:pt x="2143125" y="340524"/>
                </a:lnTo>
                <a:cubicBezTo>
                  <a:pt x="2143125" y="378129"/>
                  <a:pt x="2112645" y="408622"/>
                  <a:pt x="2075053" y="408622"/>
                </a:cubicBezTo>
                <a:cubicBezTo>
                  <a:pt x="2075053" y="408622"/>
                  <a:pt x="2075053" y="408622"/>
                  <a:pt x="2075053" y="408622"/>
                </a:cubicBezTo>
                <a:lnTo>
                  <a:pt x="2075053" y="408622"/>
                </a:lnTo>
                <a:lnTo>
                  <a:pt x="68198" y="408622"/>
                </a:lnTo>
                <a:lnTo>
                  <a:pt x="68198" y="408622"/>
                </a:lnTo>
                <a:cubicBezTo>
                  <a:pt x="30607" y="408622"/>
                  <a:pt x="0" y="378129"/>
                  <a:pt x="0" y="340524"/>
                </a:cubicBezTo>
                <a:cubicBezTo>
                  <a:pt x="0" y="340524"/>
                  <a:pt x="0" y="340524"/>
                  <a:pt x="0" y="340524"/>
                </a:cubicBezTo>
                <a:lnTo>
                  <a:pt x="0" y="6811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195573" y="5767400"/>
            <a:ext cx="2181225" cy="446722"/>
          </a:xfrm>
          <a:custGeom>
            <a:avLst/>
            <a:gdLst>
              <a:gd name="connsiteX0" fmla="*/ 19050 w 2181225"/>
              <a:gd name="connsiteY0" fmla="*/ 87160 h 446722"/>
              <a:gd name="connsiteX1" fmla="*/ 87248 w 2181225"/>
              <a:gd name="connsiteY1" fmla="*/ 19050 h 446722"/>
              <a:gd name="connsiteX2" fmla="*/ 87248 w 2181225"/>
              <a:gd name="connsiteY2" fmla="*/ 19050 h 446722"/>
              <a:gd name="connsiteX3" fmla="*/ 87248 w 2181225"/>
              <a:gd name="connsiteY3" fmla="*/ 19050 h 446722"/>
              <a:gd name="connsiteX4" fmla="*/ 2094103 w 2181225"/>
              <a:gd name="connsiteY4" fmla="*/ 19050 h 446722"/>
              <a:gd name="connsiteX5" fmla="*/ 2094103 w 2181225"/>
              <a:gd name="connsiteY5" fmla="*/ 19050 h 446722"/>
              <a:gd name="connsiteX6" fmla="*/ 2162175 w 2181225"/>
              <a:gd name="connsiteY6" fmla="*/ 87160 h 446722"/>
              <a:gd name="connsiteX7" fmla="*/ 2162175 w 2181225"/>
              <a:gd name="connsiteY7" fmla="*/ 87160 h 446722"/>
              <a:gd name="connsiteX8" fmla="*/ 2162175 w 2181225"/>
              <a:gd name="connsiteY8" fmla="*/ 87160 h 446722"/>
              <a:gd name="connsiteX9" fmla="*/ 2162175 w 2181225"/>
              <a:gd name="connsiteY9" fmla="*/ 359574 h 446722"/>
              <a:gd name="connsiteX10" fmla="*/ 2162175 w 2181225"/>
              <a:gd name="connsiteY10" fmla="*/ 359574 h 446722"/>
              <a:gd name="connsiteX11" fmla="*/ 2094103 w 2181225"/>
              <a:gd name="connsiteY11" fmla="*/ 427672 h 446722"/>
              <a:gd name="connsiteX12" fmla="*/ 2094103 w 2181225"/>
              <a:gd name="connsiteY12" fmla="*/ 427672 h 446722"/>
              <a:gd name="connsiteX13" fmla="*/ 2094103 w 2181225"/>
              <a:gd name="connsiteY13" fmla="*/ 427672 h 446722"/>
              <a:gd name="connsiteX14" fmla="*/ 87248 w 2181225"/>
              <a:gd name="connsiteY14" fmla="*/ 427672 h 446722"/>
              <a:gd name="connsiteX15" fmla="*/ 87248 w 2181225"/>
              <a:gd name="connsiteY15" fmla="*/ 427672 h 446722"/>
              <a:gd name="connsiteX16" fmla="*/ 19050 w 2181225"/>
              <a:gd name="connsiteY16" fmla="*/ 359574 h 446722"/>
              <a:gd name="connsiteX17" fmla="*/ 19050 w 2181225"/>
              <a:gd name="connsiteY17" fmla="*/ 359574 h 446722"/>
              <a:gd name="connsiteX18" fmla="*/ 19050 w 2181225"/>
              <a:gd name="connsiteY18" fmla="*/ 87160 h 4467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181225" h="446722">
                <a:moveTo>
                  <a:pt x="19050" y="87160"/>
                </a:moveTo>
                <a:cubicBezTo>
                  <a:pt x="19050" y="49542"/>
                  <a:pt x="49657" y="19050"/>
                  <a:pt x="87248" y="19050"/>
                </a:cubicBezTo>
                <a:cubicBezTo>
                  <a:pt x="87248" y="19050"/>
                  <a:pt x="87248" y="19050"/>
                  <a:pt x="87248" y="19050"/>
                </a:cubicBezTo>
                <a:lnTo>
                  <a:pt x="87248" y="19050"/>
                </a:lnTo>
                <a:lnTo>
                  <a:pt x="2094103" y="19050"/>
                </a:lnTo>
                <a:lnTo>
                  <a:pt x="2094103" y="19050"/>
                </a:lnTo>
                <a:cubicBezTo>
                  <a:pt x="2131695" y="19050"/>
                  <a:pt x="2162175" y="49542"/>
                  <a:pt x="2162175" y="87160"/>
                </a:cubicBezTo>
                <a:cubicBezTo>
                  <a:pt x="2162175" y="87160"/>
                  <a:pt x="2162175" y="87160"/>
                  <a:pt x="2162175" y="87160"/>
                </a:cubicBezTo>
                <a:lnTo>
                  <a:pt x="2162175" y="87160"/>
                </a:lnTo>
                <a:lnTo>
                  <a:pt x="2162175" y="359574"/>
                </a:lnTo>
                <a:lnTo>
                  <a:pt x="2162175" y="359574"/>
                </a:lnTo>
                <a:cubicBezTo>
                  <a:pt x="2162175" y="397179"/>
                  <a:pt x="2131695" y="427672"/>
                  <a:pt x="2094103" y="427672"/>
                </a:cubicBezTo>
                <a:cubicBezTo>
                  <a:pt x="2094103" y="427672"/>
                  <a:pt x="2094103" y="427672"/>
                  <a:pt x="2094103" y="427672"/>
                </a:cubicBezTo>
                <a:lnTo>
                  <a:pt x="2094103" y="427672"/>
                </a:lnTo>
                <a:lnTo>
                  <a:pt x="87248" y="427672"/>
                </a:lnTo>
                <a:lnTo>
                  <a:pt x="87248" y="427672"/>
                </a:lnTo>
                <a:cubicBezTo>
                  <a:pt x="49657" y="427672"/>
                  <a:pt x="19050" y="397179"/>
                  <a:pt x="19050" y="359574"/>
                </a:cubicBezTo>
                <a:cubicBezTo>
                  <a:pt x="19050" y="359574"/>
                  <a:pt x="19050" y="359574"/>
                  <a:pt x="19050" y="359574"/>
                </a:cubicBezTo>
                <a:lnTo>
                  <a:pt x="19050" y="8716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5572125" y="5715012"/>
            <a:ext cx="571500" cy="500062"/>
          </a:xfrm>
          <a:custGeom>
            <a:avLst/>
            <a:gdLst>
              <a:gd name="connsiteX0" fmla="*/ 0 w 571500"/>
              <a:gd name="connsiteY0" fmla="*/ 250037 h 500062"/>
              <a:gd name="connsiteX1" fmla="*/ 285750 w 571500"/>
              <a:gd name="connsiteY1" fmla="*/ 0 h 500062"/>
              <a:gd name="connsiteX2" fmla="*/ 285750 w 571500"/>
              <a:gd name="connsiteY2" fmla="*/ 0 h 500062"/>
              <a:gd name="connsiteX3" fmla="*/ 285750 w 571500"/>
              <a:gd name="connsiteY3" fmla="*/ 0 h 500062"/>
              <a:gd name="connsiteX4" fmla="*/ 571500 w 571500"/>
              <a:gd name="connsiteY4" fmla="*/ 250037 h 500062"/>
              <a:gd name="connsiteX5" fmla="*/ 571500 w 571500"/>
              <a:gd name="connsiteY5" fmla="*/ 250037 h 500062"/>
              <a:gd name="connsiteX6" fmla="*/ 571500 w 571500"/>
              <a:gd name="connsiteY6" fmla="*/ 250037 h 500062"/>
              <a:gd name="connsiteX7" fmla="*/ 285750 w 571500"/>
              <a:gd name="connsiteY7" fmla="*/ 500062 h 500062"/>
              <a:gd name="connsiteX8" fmla="*/ 285750 w 571500"/>
              <a:gd name="connsiteY8" fmla="*/ 500062 h 500062"/>
              <a:gd name="connsiteX9" fmla="*/ 285750 w 571500"/>
              <a:gd name="connsiteY9" fmla="*/ 500062 h 500062"/>
              <a:gd name="connsiteX10" fmla="*/ 0 w 571500"/>
              <a:gd name="connsiteY10" fmla="*/ 250037 h 500062"/>
              <a:gd name="connsiteX11" fmla="*/ 0 w 571500"/>
              <a:gd name="connsiteY11" fmla="*/ 250037 h 500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571500" h="500062">
                <a:moveTo>
                  <a:pt x="0" y="250037"/>
                </a:moveTo>
                <a:cubicBezTo>
                  <a:pt x="0" y="111950"/>
                  <a:pt x="127889" y="0"/>
                  <a:pt x="285750" y="0"/>
                </a:cubicBezTo>
                <a:cubicBezTo>
                  <a:pt x="285750" y="0"/>
                  <a:pt x="285750" y="0"/>
                  <a:pt x="285750" y="0"/>
                </a:cubicBezTo>
                <a:lnTo>
                  <a:pt x="285750" y="0"/>
                </a:lnTo>
                <a:cubicBezTo>
                  <a:pt x="443610" y="0"/>
                  <a:pt x="571500" y="111950"/>
                  <a:pt x="571500" y="250037"/>
                </a:cubicBezTo>
                <a:cubicBezTo>
                  <a:pt x="571500" y="250037"/>
                  <a:pt x="571500" y="250037"/>
                  <a:pt x="571500" y="250037"/>
                </a:cubicBezTo>
                <a:lnTo>
                  <a:pt x="571500" y="250037"/>
                </a:lnTo>
                <a:cubicBezTo>
                  <a:pt x="571500" y="388124"/>
                  <a:pt x="443610" y="500062"/>
                  <a:pt x="285750" y="500062"/>
                </a:cubicBezTo>
                <a:cubicBezTo>
                  <a:pt x="285750" y="500062"/>
                  <a:pt x="285750" y="500062"/>
                  <a:pt x="285750" y="500062"/>
                </a:cubicBezTo>
                <a:lnTo>
                  <a:pt x="285750" y="500062"/>
                </a:lnTo>
                <a:cubicBezTo>
                  <a:pt x="127889" y="500062"/>
                  <a:pt x="0" y="388124"/>
                  <a:pt x="0" y="250037"/>
                </a:cubicBezTo>
                <a:cubicBezTo>
                  <a:pt x="0" y="250037"/>
                  <a:pt x="0" y="250037"/>
                  <a:pt x="0" y="250037"/>
                </a:cubicBezTo>
              </a:path>
            </a:pathLst>
          </a:custGeom>
          <a:solidFill>
            <a:srgbClr val="00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2667000"/>
            <a:ext cx="1955800" cy="2260600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7800" y="1803400"/>
            <a:ext cx="2641600" cy="863600"/>
          </a:xfrm>
          <a:prstGeom prst="rect">
            <a:avLst/>
          </a:prstGeom>
          <a:noFill/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1100" y="2730500"/>
            <a:ext cx="4457700" cy="1993900"/>
          </a:xfrm>
          <a:prstGeom prst="rect">
            <a:avLst/>
          </a:prstGeom>
          <a:noFill/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6900" y="4876800"/>
            <a:ext cx="2298700" cy="1397000"/>
          </a:xfrm>
          <a:prstGeom prst="rect">
            <a:avLst/>
          </a:prstGeom>
          <a:noFill/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37400" y="2921000"/>
            <a:ext cx="1892300" cy="2387600"/>
          </a:xfrm>
          <a:prstGeom prst="rect">
            <a:avLst/>
          </a:prstGeom>
          <a:noFill/>
        </p:spPr>
      </p:pic>
      <p:sp>
        <p:nvSpPr>
          <p:cNvPr id="30" name="TextBox 1"/>
          <p:cNvSpPr txBox="1"/>
          <p:nvPr/>
        </p:nvSpPr>
        <p:spPr>
          <a:xfrm>
            <a:off x="723900" y="330200"/>
            <a:ext cx="8166100" cy="193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2514600" algn="l"/>
                <a:tab pos="3594100" algn="l"/>
              </a:tabLst>
            </a:pPr>
            <a:r>
              <a:rPr lang="en-US" altLang="zh-CN" dirty="0" smtClean="0"/>
              <a:t>		</a:t>
            </a: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JDBC访问数据库步骤-1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514600" algn="l"/>
                <a:tab pos="35941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JDBC访问数据库步骤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514600" algn="l"/>
                <a:tab pos="3594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DriverManager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946400" y="2273300"/>
            <a:ext cx="2171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08000" algn="l"/>
                <a:tab pos="596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获取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连接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08000" algn="l"/>
                <a:tab pos="596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创建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lnSpc>
                <a:spcPts val="2100"/>
              </a:lnSpc>
              <a:tabLst>
                <a:tab pos="508000" algn="l"/>
                <a:tab pos="596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执行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语句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73100" y="45212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应用程序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7861300" y="4610100"/>
            <a:ext cx="685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服务器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676900" y="2247900"/>
            <a:ext cx="1524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3403600" y="4102100"/>
            <a:ext cx="17399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43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返回</a:t>
            </a: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ResultSet</a:t>
            </a:r>
          </a:p>
          <a:p>
            <a:pPr>
              <a:lnSpc>
                <a:spcPts val="2000"/>
              </a:lnSpc>
              <a:tabLst>
                <a:tab pos="1143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查询结果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Class.forName()</a:t>
            </a:r>
          </a:p>
          <a:p>
            <a:pPr>
              <a:lnSpc>
                <a:spcPts val="2000"/>
              </a:lnSpc>
              <a:tabLst>
                <a:tab pos="1143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加载驱动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释放资源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5702300" y="4254500"/>
            <a:ext cx="215900" cy="194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8100" algn="l"/>
                <a:tab pos="76200" algn="l"/>
              </a:tabLst>
            </a:pPr>
            <a:r>
              <a:rPr lang="en-US" altLang="zh-CN" sz="24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" algn="l"/>
                <a:tab pos="76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14625" y="5715012"/>
            <a:ext cx="3714750" cy="406400"/>
          </a:xfrm>
          <a:custGeom>
            <a:avLst/>
            <a:gdLst>
              <a:gd name="connsiteX0" fmla="*/ 0 w 3714750"/>
              <a:gd name="connsiteY0" fmla="*/ 67741 h 406400"/>
              <a:gd name="connsiteX1" fmla="*/ 67691 w 3714750"/>
              <a:gd name="connsiteY1" fmla="*/ 0 h 406400"/>
              <a:gd name="connsiteX2" fmla="*/ 67691 w 3714750"/>
              <a:gd name="connsiteY2" fmla="*/ 0 h 406400"/>
              <a:gd name="connsiteX3" fmla="*/ 67691 w 3714750"/>
              <a:gd name="connsiteY3" fmla="*/ 0 h 406400"/>
              <a:gd name="connsiteX4" fmla="*/ 3647059 w 3714750"/>
              <a:gd name="connsiteY4" fmla="*/ 0 h 406400"/>
              <a:gd name="connsiteX5" fmla="*/ 3647059 w 3714750"/>
              <a:gd name="connsiteY5" fmla="*/ 0 h 406400"/>
              <a:gd name="connsiteX6" fmla="*/ 3714750 w 3714750"/>
              <a:gd name="connsiteY6" fmla="*/ 67741 h 406400"/>
              <a:gd name="connsiteX7" fmla="*/ 3714750 w 3714750"/>
              <a:gd name="connsiteY7" fmla="*/ 67741 h 406400"/>
              <a:gd name="connsiteX8" fmla="*/ 3714750 w 3714750"/>
              <a:gd name="connsiteY8" fmla="*/ 67741 h 406400"/>
              <a:gd name="connsiteX9" fmla="*/ 3714750 w 3714750"/>
              <a:gd name="connsiteY9" fmla="*/ 338670 h 406400"/>
              <a:gd name="connsiteX10" fmla="*/ 3714750 w 3714750"/>
              <a:gd name="connsiteY10" fmla="*/ 338670 h 406400"/>
              <a:gd name="connsiteX11" fmla="*/ 3647059 w 3714750"/>
              <a:gd name="connsiteY11" fmla="*/ 406400 h 406400"/>
              <a:gd name="connsiteX12" fmla="*/ 3647059 w 3714750"/>
              <a:gd name="connsiteY12" fmla="*/ 406400 h 406400"/>
              <a:gd name="connsiteX13" fmla="*/ 3647059 w 3714750"/>
              <a:gd name="connsiteY13" fmla="*/ 406400 h 406400"/>
              <a:gd name="connsiteX14" fmla="*/ 67691 w 3714750"/>
              <a:gd name="connsiteY14" fmla="*/ 406400 h 406400"/>
              <a:gd name="connsiteX15" fmla="*/ 67691 w 3714750"/>
              <a:gd name="connsiteY15" fmla="*/ 406400 h 406400"/>
              <a:gd name="connsiteX16" fmla="*/ 0 w 3714750"/>
              <a:gd name="connsiteY16" fmla="*/ 338670 h 406400"/>
              <a:gd name="connsiteX17" fmla="*/ 0 w 3714750"/>
              <a:gd name="connsiteY17" fmla="*/ 338670 h 406400"/>
              <a:gd name="connsiteX18" fmla="*/ 0 w 3714750"/>
              <a:gd name="connsiteY18" fmla="*/ 67741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14750" h="406400">
                <a:moveTo>
                  <a:pt x="0" y="67741"/>
                </a:moveTo>
                <a:cubicBezTo>
                  <a:pt x="0" y="30327"/>
                  <a:pt x="30352" y="0"/>
                  <a:pt x="67691" y="0"/>
                </a:cubicBezTo>
                <a:cubicBezTo>
                  <a:pt x="67691" y="0"/>
                  <a:pt x="67691" y="0"/>
                  <a:pt x="67691" y="0"/>
                </a:cubicBezTo>
                <a:lnTo>
                  <a:pt x="67691" y="0"/>
                </a:lnTo>
                <a:lnTo>
                  <a:pt x="3647059" y="0"/>
                </a:lnTo>
                <a:lnTo>
                  <a:pt x="3647059" y="0"/>
                </a:lnTo>
                <a:cubicBezTo>
                  <a:pt x="3684396" y="0"/>
                  <a:pt x="3714750" y="30327"/>
                  <a:pt x="3714750" y="67741"/>
                </a:cubicBezTo>
                <a:cubicBezTo>
                  <a:pt x="3714750" y="67741"/>
                  <a:pt x="3714750" y="67741"/>
                  <a:pt x="3714750" y="67741"/>
                </a:cubicBezTo>
                <a:lnTo>
                  <a:pt x="3714750" y="67741"/>
                </a:lnTo>
                <a:lnTo>
                  <a:pt x="3714750" y="338670"/>
                </a:lnTo>
                <a:lnTo>
                  <a:pt x="3714750" y="338670"/>
                </a:lnTo>
                <a:cubicBezTo>
                  <a:pt x="3714750" y="376072"/>
                  <a:pt x="3684396" y="406400"/>
                  <a:pt x="3647059" y="406400"/>
                </a:cubicBezTo>
                <a:cubicBezTo>
                  <a:pt x="3647059" y="406400"/>
                  <a:pt x="3647059" y="406400"/>
                  <a:pt x="3647059" y="406400"/>
                </a:cubicBezTo>
                <a:lnTo>
                  <a:pt x="3647059" y="406400"/>
                </a:lnTo>
                <a:lnTo>
                  <a:pt x="67691" y="406400"/>
                </a:lnTo>
                <a:lnTo>
                  <a:pt x="67691" y="406400"/>
                </a:lnTo>
                <a:cubicBezTo>
                  <a:pt x="30352" y="406400"/>
                  <a:pt x="0" y="376072"/>
                  <a:pt x="0" y="338670"/>
                </a:cubicBezTo>
                <a:cubicBezTo>
                  <a:pt x="0" y="338670"/>
                  <a:pt x="0" y="338670"/>
                  <a:pt x="0" y="338670"/>
                </a:cubicBezTo>
                <a:lnTo>
                  <a:pt x="0" y="67741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01925" y="5702312"/>
            <a:ext cx="3740150" cy="431800"/>
          </a:xfrm>
          <a:custGeom>
            <a:avLst/>
            <a:gdLst>
              <a:gd name="connsiteX0" fmla="*/ 12700 w 3740150"/>
              <a:gd name="connsiteY0" fmla="*/ 80441 h 431800"/>
              <a:gd name="connsiteX1" fmla="*/ 80391 w 3740150"/>
              <a:gd name="connsiteY1" fmla="*/ 12700 h 431800"/>
              <a:gd name="connsiteX2" fmla="*/ 80391 w 3740150"/>
              <a:gd name="connsiteY2" fmla="*/ 12700 h 431800"/>
              <a:gd name="connsiteX3" fmla="*/ 80391 w 3740150"/>
              <a:gd name="connsiteY3" fmla="*/ 12700 h 431800"/>
              <a:gd name="connsiteX4" fmla="*/ 3659759 w 3740150"/>
              <a:gd name="connsiteY4" fmla="*/ 12700 h 431800"/>
              <a:gd name="connsiteX5" fmla="*/ 3659759 w 3740150"/>
              <a:gd name="connsiteY5" fmla="*/ 12700 h 431800"/>
              <a:gd name="connsiteX6" fmla="*/ 3727450 w 3740150"/>
              <a:gd name="connsiteY6" fmla="*/ 80441 h 431800"/>
              <a:gd name="connsiteX7" fmla="*/ 3727450 w 3740150"/>
              <a:gd name="connsiteY7" fmla="*/ 80441 h 431800"/>
              <a:gd name="connsiteX8" fmla="*/ 3727450 w 3740150"/>
              <a:gd name="connsiteY8" fmla="*/ 80441 h 431800"/>
              <a:gd name="connsiteX9" fmla="*/ 3727450 w 3740150"/>
              <a:gd name="connsiteY9" fmla="*/ 351370 h 431800"/>
              <a:gd name="connsiteX10" fmla="*/ 3727450 w 3740150"/>
              <a:gd name="connsiteY10" fmla="*/ 351370 h 431800"/>
              <a:gd name="connsiteX11" fmla="*/ 3659759 w 3740150"/>
              <a:gd name="connsiteY11" fmla="*/ 419100 h 431800"/>
              <a:gd name="connsiteX12" fmla="*/ 3659759 w 3740150"/>
              <a:gd name="connsiteY12" fmla="*/ 419100 h 431800"/>
              <a:gd name="connsiteX13" fmla="*/ 3659759 w 3740150"/>
              <a:gd name="connsiteY13" fmla="*/ 419100 h 431800"/>
              <a:gd name="connsiteX14" fmla="*/ 80391 w 3740150"/>
              <a:gd name="connsiteY14" fmla="*/ 419100 h 431800"/>
              <a:gd name="connsiteX15" fmla="*/ 80391 w 3740150"/>
              <a:gd name="connsiteY15" fmla="*/ 419100 h 431800"/>
              <a:gd name="connsiteX16" fmla="*/ 12700 w 3740150"/>
              <a:gd name="connsiteY16" fmla="*/ 351370 h 431800"/>
              <a:gd name="connsiteX17" fmla="*/ 12700 w 3740150"/>
              <a:gd name="connsiteY17" fmla="*/ 351370 h 431800"/>
              <a:gd name="connsiteX18" fmla="*/ 12700 w 3740150"/>
              <a:gd name="connsiteY18" fmla="*/ 80441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40150" h="431800">
                <a:moveTo>
                  <a:pt x="12700" y="80441"/>
                </a:moveTo>
                <a:cubicBezTo>
                  <a:pt x="12700" y="43027"/>
                  <a:pt x="43052" y="12700"/>
                  <a:pt x="80391" y="12700"/>
                </a:cubicBezTo>
                <a:cubicBezTo>
                  <a:pt x="80391" y="12700"/>
                  <a:pt x="80391" y="12700"/>
                  <a:pt x="80391" y="12700"/>
                </a:cubicBezTo>
                <a:lnTo>
                  <a:pt x="80391" y="12700"/>
                </a:lnTo>
                <a:lnTo>
                  <a:pt x="3659759" y="12700"/>
                </a:lnTo>
                <a:lnTo>
                  <a:pt x="3659759" y="12700"/>
                </a:lnTo>
                <a:cubicBezTo>
                  <a:pt x="3697096" y="12700"/>
                  <a:pt x="3727450" y="43027"/>
                  <a:pt x="3727450" y="80441"/>
                </a:cubicBezTo>
                <a:cubicBezTo>
                  <a:pt x="3727450" y="80441"/>
                  <a:pt x="3727450" y="80441"/>
                  <a:pt x="3727450" y="80441"/>
                </a:cubicBezTo>
                <a:lnTo>
                  <a:pt x="3727450" y="80441"/>
                </a:lnTo>
                <a:lnTo>
                  <a:pt x="3727450" y="351370"/>
                </a:lnTo>
                <a:lnTo>
                  <a:pt x="3727450" y="351370"/>
                </a:lnTo>
                <a:cubicBezTo>
                  <a:pt x="3727450" y="388772"/>
                  <a:pt x="3697096" y="419100"/>
                  <a:pt x="3659759" y="419100"/>
                </a:cubicBezTo>
                <a:cubicBezTo>
                  <a:pt x="3659759" y="419100"/>
                  <a:pt x="3659759" y="419100"/>
                  <a:pt x="3659759" y="419100"/>
                </a:cubicBezTo>
                <a:lnTo>
                  <a:pt x="3659759" y="419100"/>
                </a:lnTo>
                <a:lnTo>
                  <a:pt x="80391" y="419100"/>
                </a:lnTo>
                <a:lnTo>
                  <a:pt x="80391" y="419100"/>
                </a:lnTo>
                <a:cubicBezTo>
                  <a:pt x="43052" y="419100"/>
                  <a:pt x="12700" y="388772"/>
                  <a:pt x="12700" y="351370"/>
                </a:cubicBezTo>
                <a:cubicBezTo>
                  <a:pt x="12700" y="351370"/>
                  <a:pt x="12700" y="351370"/>
                  <a:pt x="12700" y="351370"/>
                </a:cubicBezTo>
                <a:lnTo>
                  <a:pt x="12700" y="804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7F7F7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700908" y="6178257"/>
            <a:ext cx="3728466" cy="438150"/>
          </a:xfrm>
          <a:custGeom>
            <a:avLst/>
            <a:gdLst>
              <a:gd name="connsiteX0" fmla="*/ 0 w 3728466"/>
              <a:gd name="connsiteY0" fmla="*/ 73037 h 438150"/>
              <a:gd name="connsiteX1" fmla="*/ 73025 w 3728466"/>
              <a:gd name="connsiteY1" fmla="*/ 0 h 438150"/>
              <a:gd name="connsiteX2" fmla="*/ 73025 w 3728466"/>
              <a:gd name="connsiteY2" fmla="*/ 0 h 438150"/>
              <a:gd name="connsiteX3" fmla="*/ 73025 w 3728466"/>
              <a:gd name="connsiteY3" fmla="*/ 0 h 438150"/>
              <a:gd name="connsiteX4" fmla="*/ 3655441 w 3728466"/>
              <a:gd name="connsiteY4" fmla="*/ 0 h 438150"/>
              <a:gd name="connsiteX5" fmla="*/ 3655441 w 3728466"/>
              <a:gd name="connsiteY5" fmla="*/ 0 h 438150"/>
              <a:gd name="connsiteX6" fmla="*/ 3728466 w 3728466"/>
              <a:gd name="connsiteY6" fmla="*/ 73037 h 438150"/>
              <a:gd name="connsiteX7" fmla="*/ 3728466 w 3728466"/>
              <a:gd name="connsiteY7" fmla="*/ 73037 h 438150"/>
              <a:gd name="connsiteX8" fmla="*/ 3728466 w 3728466"/>
              <a:gd name="connsiteY8" fmla="*/ 73037 h 438150"/>
              <a:gd name="connsiteX9" fmla="*/ 3728466 w 3728466"/>
              <a:gd name="connsiteY9" fmla="*/ 365125 h 438150"/>
              <a:gd name="connsiteX10" fmla="*/ 3728466 w 3728466"/>
              <a:gd name="connsiteY10" fmla="*/ 365125 h 438150"/>
              <a:gd name="connsiteX11" fmla="*/ 3655441 w 3728466"/>
              <a:gd name="connsiteY11" fmla="*/ 438150 h 438150"/>
              <a:gd name="connsiteX12" fmla="*/ 3655441 w 3728466"/>
              <a:gd name="connsiteY12" fmla="*/ 438150 h 438150"/>
              <a:gd name="connsiteX13" fmla="*/ 3655441 w 3728466"/>
              <a:gd name="connsiteY13" fmla="*/ 438150 h 438150"/>
              <a:gd name="connsiteX14" fmla="*/ 73025 w 3728466"/>
              <a:gd name="connsiteY14" fmla="*/ 438150 h 438150"/>
              <a:gd name="connsiteX15" fmla="*/ 73025 w 3728466"/>
              <a:gd name="connsiteY15" fmla="*/ 438150 h 438150"/>
              <a:gd name="connsiteX16" fmla="*/ 0 w 3728466"/>
              <a:gd name="connsiteY16" fmla="*/ 365125 h 438150"/>
              <a:gd name="connsiteX17" fmla="*/ 0 w 3728466"/>
              <a:gd name="connsiteY17" fmla="*/ 365125 h 438150"/>
              <a:gd name="connsiteX18" fmla="*/ 0 w 3728466"/>
              <a:gd name="connsiteY18" fmla="*/ 73037 h 438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28466" h="438150">
                <a:moveTo>
                  <a:pt x="0" y="73037"/>
                </a:moveTo>
                <a:cubicBezTo>
                  <a:pt x="0" y="32702"/>
                  <a:pt x="32766" y="0"/>
                  <a:pt x="73025" y="0"/>
                </a:cubicBezTo>
                <a:cubicBezTo>
                  <a:pt x="73025" y="0"/>
                  <a:pt x="73025" y="0"/>
                  <a:pt x="73025" y="0"/>
                </a:cubicBezTo>
                <a:lnTo>
                  <a:pt x="73025" y="0"/>
                </a:lnTo>
                <a:lnTo>
                  <a:pt x="3655441" y="0"/>
                </a:lnTo>
                <a:lnTo>
                  <a:pt x="3655441" y="0"/>
                </a:lnTo>
                <a:cubicBezTo>
                  <a:pt x="3695826" y="0"/>
                  <a:pt x="3728466" y="32702"/>
                  <a:pt x="3728466" y="73037"/>
                </a:cubicBezTo>
                <a:cubicBezTo>
                  <a:pt x="3728466" y="73037"/>
                  <a:pt x="3728466" y="73037"/>
                  <a:pt x="3728466" y="73037"/>
                </a:cubicBezTo>
                <a:lnTo>
                  <a:pt x="3728466" y="73037"/>
                </a:lnTo>
                <a:lnTo>
                  <a:pt x="3728466" y="365125"/>
                </a:lnTo>
                <a:lnTo>
                  <a:pt x="3728466" y="365125"/>
                </a:lnTo>
                <a:cubicBezTo>
                  <a:pt x="3728466" y="405460"/>
                  <a:pt x="3695826" y="438150"/>
                  <a:pt x="3655441" y="438150"/>
                </a:cubicBezTo>
                <a:cubicBezTo>
                  <a:pt x="3655441" y="438150"/>
                  <a:pt x="3655441" y="438150"/>
                  <a:pt x="3655441" y="438150"/>
                </a:cubicBezTo>
                <a:lnTo>
                  <a:pt x="3655441" y="438150"/>
                </a:lnTo>
                <a:lnTo>
                  <a:pt x="73025" y="438150"/>
                </a:lnTo>
                <a:lnTo>
                  <a:pt x="73025" y="438150"/>
                </a:lnTo>
                <a:cubicBezTo>
                  <a:pt x="32766" y="438150"/>
                  <a:pt x="0" y="405460"/>
                  <a:pt x="0" y="365125"/>
                </a:cubicBezTo>
                <a:cubicBezTo>
                  <a:pt x="0" y="365125"/>
                  <a:pt x="0" y="365125"/>
                  <a:pt x="0" y="365125"/>
                </a:cubicBezTo>
                <a:lnTo>
                  <a:pt x="0" y="73037"/>
                </a:lnTo>
              </a:path>
            </a:pathLst>
          </a:custGeom>
          <a:solidFill>
            <a:srgbClr val="67B9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681858" y="6159207"/>
            <a:ext cx="3766566" cy="476250"/>
          </a:xfrm>
          <a:custGeom>
            <a:avLst/>
            <a:gdLst>
              <a:gd name="connsiteX0" fmla="*/ 19050 w 3766566"/>
              <a:gd name="connsiteY0" fmla="*/ 92087 h 476250"/>
              <a:gd name="connsiteX1" fmla="*/ 92075 w 3766566"/>
              <a:gd name="connsiteY1" fmla="*/ 19050 h 476250"/>
              <a:gd name="connsiteX2" fmla="*/ 92075 w 3766566"/>
              <a:gd name="connsiteY2" fmla="*/ 19050 h 476250"/>
              <a:gd name="connsiteX3" fmla="*/ 92075 w 3766566"/>
              <a:gd name="connsiteY3" fmla="*/ 19050 h 476250"/>
              <a:gd name="connsiteX4" fmla="*/ 3674491 w 3766566"/>
              <a:gd name="connsiteY4" fmla="*/ 19050 h 476250"/>
              <a:gd name="connsiteX5" fmla="*/ 3674491 w 3766566"/>
              <a:gd name="connsiteY5" fmla="*/ 19050 h 476250"/>
              <a:gd name="connsiteX6" fmla="*/ 3747516 w 3766566"/>
              <a:gd name="connsiteY6" fmla="*/ 92087 h 476250"/>
              <a:gd name="connsiteX7" fmla="*/ 3747516 w 3766566"/>
              <a:gd name="connsiteY7" fmla="*/ 92087 h 476250"/>
              <a:gd name="connsiteX8" fmla="*/ 3747516 w 3766566"/>
              <a:gd name="connsiteY8" fmla="*/ 92087 h 476250"/>
              <a:gd name="connsiteX9" fmla="*/ 3747516 w 3766566"/>
              <a:gd name="connsiteY9" fmla="*/ 384175 h 476250"/>
              <a:gd name="connsiteX10" fmla="*/ 3747516 w 3766566"/>
              <a:gd name="connsiteY10" fmla="*/ 384175 h 476250"/>
              <a:gd name="connsiteX11" fmla="*/ 3674491 w 3766566"/>
              <a:gd name="connsiteY11" fmla="*/ 457200 h 476250"/>
              <a:gd name="connsiteX12" fmla="*/ 3674491 w 3766566"/>
              <a:gd name="connsiteY12" fmla="*/ 457200 h 476250"/>
              <a:gd name="connsiteX13" fmla="*/ 3674491 w 3766566"/>
              <a:gd name="connsiteY13" fmla="*/ 457200 h 476250"/>
              <a:gd name="connsiteX14" fmla="*/ 92075 w 3766566"/>
              <a:gd name="connsiteY14" fmla="*/ 457200 h 476250"/>
              <a:gd name="connsiteX15" fmla="*/ 92075 w 3766566"/>
              <a:gd name="connsiteY15" fmla="*/ 457200 h 476250"/>
              <a:gd name="connsiteX16" fmla="*/ 19050 w 3766566"/>
              <a:gd name="connsiteY16" fmla="*/ 384175 h 476250"/>
              <a:gd name="connsiteX17" fmla="*/ 19050 w 3766566"/>
              <a:gd name="connsiteY17" fmla="*/ 384175 h 476250"/>
              <a:gd name="connsiteX18" fmla="*/ 19050 w 3766566"/>
              <a:gd name="connsiteY18" fmla="*/ 92087 h 476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3766566" h="476250">
                <a:moveTo>
                  <a:pt x="19050" y="92087"/>
                </a:moveTo>
                <a:cubicBezTo>
                  <a:pt x="19050" y="51752"/>
                  <a:pt x="51816" y="19050"/>
                  <a:pt x="92075" y="19050"/>
                </a:cubicBezTo>
                <a:cubicBezTo>
                  <a:pt x="92075" y="19050"/>
                  <a:pt x="92075" y="19050"/>
                  <a:pt x="92075" y="19050"/>
                </a:cubicBezTo>
                <a:lnTo>
                  <a:pt x="92075" y="19050"/>
                </a:lnTo>
                <a:lnTo>
                  <a:pt x="3674491" y="19050"/>
                </a:lnTo>
                <a:lnTo>
                  <a:pt x="3674491" y="19050"/>
                </a:lnTo>
                <a:cubicBezTo>
                  <a:pt x="3714876" y="19050"/>
                  <a:pt x="3747516" y="51752"/>
                  <a:pt x="3747516" y="92087"/>
                </a:cubicBezTo>
                <a:cubicBezTo>
                  <a:pt x="3747516" y="92087"/>
                  <a:pt x="3747516" y="92087"/>
                  <a:pt x="3747516" y="92087"/>
                </a:cubicBezTo>
                <a:lnTo>
                  <a:pt x="3747516" y="92087"/>
                </a:lnTo>
                <a:lnTo>
                  <a:pt x="3747516" y="384175"/>
                </a:lnTo>
                <a:lnTo>
                  <a:pt x="3747516" y="384175"/>
                </a:lnTo>
                <a:cubicBezTo>
                  <a:pt x="3747516" y="424510"/>
                  <a:pt x="3714876" y="457200"/>
                  <a:pt x="3674491" y="457200"/>
                </a:cubicBezTo>
                <a:cubicBezTo>
                  <a:pt x="3674491" y="457200"/>
                  <a:pt x="3674491" y="457200"/>
                  <a:pt x="3674491" y="457200"/>
                </a:cubicBezTo>
                <a:lnTo>
                  <a:pt x="3674491" y="457200"/>
                </a:lnTo>
                <a:lnTo>
                  <a:pt x="92075" y="457200"/>
                </a:lnTo>
                <a:lnTo>
                  <a:pt x="92075" y="457200"/>
                </a:lnTo>
                <a:cubicBezTo>
                  <a:pt x="51816" y="457200"/>
                  <a:pt x="19050" y="424510"/>
                  <a:pt x="19050" y="384175"/>
                </a:cubicBezTo>
                <a:cubicBezTo>
                  <a:pt x="19050" y="384175"/>
                  <a:pt x="19050" y="384175"/>
                  <a:pt x="19050" y="384175"/>
                </a:cubicBezTo>
                <a:lnTo>
                  <a:pt x="19050" y="92087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6121400"/>
            <a:ext cx="3873500" cy="5842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7073900" y="2794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课堂练习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14986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需求说明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17600" y="21844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使用JDBC操作数据库中新闻明细表（news_detail），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97000" y="2743200"/>
            <a:ext cx="457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2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查询新闻信息并在控制台正确显示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0400" y="3314700"/>
            <a:ext cx="17653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/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实现思路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117600" y="4000500"/>
            <a:ext cx="744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创建类NewsDao，使用JDBC编写查询新闻信息的方法，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97000" y="4559300"/>
            <a:ext cx="396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将新闻信息在控制台打印输出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632200" y="5829300"/>
            <a:ext cx="185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完成时间：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分钟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共性问题集中讲解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71320" y="1408683"/>
            <a:ext cx="6615430" cy="1021588"/>
          </a:xfrm>
          <a:custGeom>
            <a:avLst/>
            <a:gdLst>
              <a:gd name="connsiteX0" fmla="*/ 471804 w 6615430"/>
              <a:gd name="connsiteY0" fmla="*/ 170307 h 1021588"/>
              <a:gd name="connsiteX1" fmla="*/ 642111 w 6615430"/>
              <a:gd name="connsiteY1" fmla="*/ 0 h 1021588"/>
              <a:gd name="connsiteX2" fmla="*/ 642111 w 6615430"/>
              <a:gd name="connsiteY2" fmla="*/ 0 h 1021588"/>
              <a:gd name="connsiteX3" fmla="*/ 642111 w 6615430"/>
              <a:gd name="connsiteY3" fmla="*/ 0 h 1021588"/>
              <a:gd name="connsiteX4" fmla="*/ 1495678 w 6615430"/>
              <a:gd name="connsiteY4" fmla="*/ 0 h 1021588"/>
              <a:gd name="connsiteX5" fmla="*/ 1495678 w 6615430"/>
              <a:gd name="connsiteY5" fmla="*/ 0 h 1021588"/>
              <a:gd name="connsiteX6" fmla="*/ 3031616 w 6615430"/>
              <a:gd name="connsiteY6" fmla="*/ 0 h 1021588"/>
              <a:gd name="connsiteX7" fmla="*/ 6445249 w 6615430"/>
              <a:gd name="connsiteY7" fmla="*/ 0 h 1021588"/>
              <a:gd name="connsiteX8" fmla="*/ 6445249 w 6615430"/>
              <a:gd name="connsiteY8" fmla="*/ 0 h 1021588"/>
              <a:gd name="connsiteX9" fmla="*/ 6615429 w 6615430"/>
              <a:gd name="connsiteY9" fmla="*/ 170307 h 1021588"/>
              <a:gd name="connsiteX10" fmla="*/ 6615429 w 6615430"/>
              <a:gd name="connsiteY10" fmla="*/ 170307 h 1021588"/>
              <a:gd name="connsiteX11" fmla="*/ 6615429 w 6615430"/>
              <a:gd name="connsiteY11" fmla="*/ 170307 h 1021588"/>
              <a:gd name="connsiteX12" fmla="*/ 6615429 w 6615430"/>
              <a:gd name="connsiteY12" fmla="*/ 170307 h 1021588"/>
              <a:gd name="connsiteX13" fmla="*/ 6615429 w 6615430"/>
              <a:gd name="connsiteY13" fmla="*/ 170307 h 1021588"/>
              <a:gd name="connsiteX14" fmla="*/ 6615429 w 6615430"/>
              <a:gd name="connsiteY14" fmla="*/ 425704 h 1021588"/>
              <a:gd name="connsiteX15" fmla="*/ 6615429 w 6615430"/>
              <a:gd name="connsiteY15" fmla="*/ 851280 h 1021588"/>
              <a:gd name="connsiteX16" fmla="*/ 6615429 w 6615430"/>
              <a:gd name="connsiteY16" fmla="*/ 851280 h 1021588"/>
              <a:gd name="connsiteX17" fmla="*/ 6445249 w 6615430"/>
              <a:gd name="connsiteY17" fmla="*/ 1021588 h 1021588"/>
              <a:gd name="connsiteX18" fmla="*/ 6445249 w 6615430"/>
              <a:gd name="connsiteY18" fmla="*/ 1021588 h 1021588"/>
              <a:gd name="connsiteX19" fmla="*/ 6445249 w 6615430"/>
              <a:gd name="connsiteY19" fmla="*/ 1021588 h 1021588"/>
              <a:gd name="connsiteX20" fmla="*/ 3031616 w 6615430"/>
              <a:gd name="connsiteY20" fmla="*/ 1021588 h 1021588"/>
              <a:gd name="connsiteX21" fmla="*/ 1495678 w 6615430"/>
              <a:gd name="connsiteY21" fmla="*/ 1021588 h 1021588"/>
              <a:gd name="connsiteX22" fmla="*/ 1495678 w 6615430"/>
              <a:gd name="connsiteY22" fmla="*/ 1021588 h 1021588"/>
              <a:gd name="connsiteX23" fmla="*/ 642111 w 6615430"/>
              <a:gd name="connsiteY23" fmla="*/ 1021588 h 1021588"/>
              <a:gd name="connsiteX24" fmla="*/ 642111 w 6615430"/>
              <a:gd name="connsiteY24" fmla="*/ 1021588 h 1021588"/>
              <a:gd name="connsiteX25" fmla="*/ 471804 w 6615430"/>
              <a:gd name="connsiteY25" fmla="*/ 851280 h 1021588"/>
              <a:gd name="connsiteX26" fmla="*/ 471804 w 6615430"/>
              <a:gd name="connsiteY26" fmla="*/ 851280 h 1021588"/>
              <a:gd name="connsiteX27" fmla="*/ 471804 w 6615430"/>
              <a:gd name="connsiteY27" fmla="*/ 851280 h 1021588"/>
              <a:gd name="connsiteX28" fmla="*/ 471804 w 6615430"/>
              <a:gd name="connsiteY28" fmla="*/ 425704 h 1021588"/>
              <a:gd name="connsiteX29" fmla="*/ 0 w 6615430"/>
              <a:gd name="connsiteY29" fmla="*/ 72898 h 1021588"/>
              <a:gd name="connsiteX30" fmla="*/ 471804 w 6615430"/>
              <a:gd name="connsiteY30" fmla="*/ 170307 h 10215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615430" h="1021588">
                <a:moveTo>
                  <a:pt x="471804" y="170307"/>
                </a:moveTo>
                <a:cubicBezTo>
                  <a:pt x="471804" y="76327"/>
                  <a:pt x="548004" y="0"/>
                  <a:pt x="642111" y="0"/>
                </a:cubicBezTo>
                <a:cubicBezTo>
                  <a:pt x="642111" y="0"/>
                  <a:pt x="642111" y="0"/>
                  <a:pt x="642111" y="0"/>
                </a:cubicBezTo>
                <a:lnTo>
                  <a:pt x="642111" y="0"/>
                </a:lnTo>
                <a:lnTo>
                  <a:pt x="1495678" y="0"/>
                </a:lnTo>
                <a:lnTo>
                  <a:pt x="1495678" y="0"/>
                </a:lnTo>
                <a:lnTo>
                  <a:pt x="3031616" y="0"/>
                </a:lnTo>
                <a:lnTo>
                  <a:pt x="6445249" y="0"/>
                </a:lnTo>
                <a:lnTo>
                  <a:pt x="6445249" y="0"/>
                </a:lnTo>
                <a:cubicBezTo>
                  <a:pt x="6539229" y="0"/>
                  <a:pt x="6615429" y="76327"/>
                  <a:pt x="6615429" y="170307"/>
                </a:cubicBezTo>
                <a:cubicBezTo>
                  <a:pt x="6615429" y="170307"/>
                  <a:pt x="6615429" y="170307"/>
                  <a:pt x="6615429" y="170307"/>
                </a:cubicBezTo>
                <a:lnTo>
                  <a:pt x="6615429" y="170307"/>
                </a:lnTo>
                <a:lnTo>
                  <a:pt x="6615429" y="170307"/>
                </a:lnTo>
                <a:lnTo>
                  <a:pt x="6615429" y="170307"/>
                </a:lnTo>
                <a:lnTo>
                  <a:pt x="6615429" y="425704"/>
                </a:lnTo>
                <a:lnTo>
                  <a:pt x="6615429" y="851280"/>
                </a:lnTo>
                <a:lnTo>
                  <a:pt x="6615429" y="851280"/>
                </a:lnTo>
                <a:cubicBezTo>
                  <a:pt x="6615429" y="945388"/>
                  <a:pt x="6539229" y="1021588"/>
                  <a:pt x="6445249" y="1021588"/>
                </a:cubicBezTo>
                <a:cubicBezTo>
                  <a:pt x="6445249" y="1021588"/>
                  <a:pt x="6445249" y="1021588"/>
                  <a:pt x="6445249" y="1021588"/>
                </a:cubicBezTo>
                <a:lnTo>
                  <a:pt x="6445249" y="1021588"/>
                </a:lnTo>
                <a:lnTo>
                  <a:pt x="3031616" y="1021588"/>
                </a:lnTo>
                <a:lnTo>
                  <a:pt x="1495678" y="1021588"/>
                </a:lnTo>
                <a:lnTo>
                  <a:pt x="1495678" y="1021588"/>
                </a:lnTo>
                <a:lnTo>
                  <a:pt x="642111" y="1021588"/>
                </a:lnTo>
                <a:lnTo>
                  <a:pt x="642111" y="1021588"/>
                </a:lnTo>
                <a:cubicBezTo>
                  <a:pt x="548004" y="1021588"/>
                  <a:pt x="471804" y="945388"/>
                  <a:pt x="471804" y="851280"/>
                </a:cubicBezTo>
                <a:cubicBezTo>
                  <a:pt x="471804" y="851280"/>
                  <a:pt x="471804" y="851280"/>
                  <a:pt x="471804" y="851280"/>
                </a:cubicBezTo>
                <a:lnTo>
                  <a:pt x="471804" y="851280"/>
                </a:lnTo>
                <a:lnTo>
                  <a:pt x="471804" y="425704"/>
                </a:lnTo>
                <a:lnTo>
                  <a:pt x="0" y="72898"/>
                </a:lnTo>
                <a:lnTo>
                  <a:pt x="471804" y="170307"/>
                </a:lnTo>
              </a:path>
            </a:pathLst>
          </a:custGeom>
          <a:solidFill>
            <a:srgbClr val="558E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64970" y="1402333"/>
            <a:ext cx="6628130" cy="1034288"/>
          </a:xfrm>
          <a:custGeom>
            <a:avLst/>
            <a:gdLst>
              <a:gd name="connsiteX0" fmla="*/ 478154 w 6628130"/>
              <a:gd name="connsiteY0" fmla="*/ 176657 h 1034288"/>
              <a:gd name="connsiteX1" fmla="*/ 648461 w 6628130"/>
              <a:gd name="connsiteY1" fmla="*/ 6350 h 1034288"/>
              <a:gd name="connsiteX2" fmla="*/ 648461 w 6628130"/>
              <a:gd name="connsiteY2" fmla="*/ 6350 h 1034288"/>
              <a:gd name="connsiteX3" fmla="*/ 648461 w 6628130"/>
              <a:gd name="connsiteY3" fmla="*/ 6350 h 1034288"/>
              <a:gd name="connsiteX4" fmla="*/ 1502028 w 6628130"/>
              <a:gd name="connsiteY4" fmla="*/ 6350 h 1034288"/>
              <a:gd name="connsiteX5" fmla="*/ 1502028 w 6628130"/>
              <a:gd name="connsiteY5" fmla="*/ 6350 h 1034288"/>
              <a:gd name="connsiteX6" fmla="*/ 3037966 w 6628130"/>
              <a:gd name="connsiteY6" fmla="*/ 6350 h 1034288"/>
              <a:gd name="connsiteX7" fmla="*/ 6451599 w 6628130"/>
              <a:gd name="connsiteY7" fmla="*/ 6350 h 1034288"/>
              <a:gd name="connsiteX8" fmla="*/ 6451599 w 6628130"/>
              <a:gd name="connsiteY8" fmla="*/ 6350 h 1034288"/>
              <a:gd name="connsiteX9" fmla="*/ 6621779 w 6628130"/>
              <a:gd name="connsiteY9" fmla="*/ 176657 h 1034288"/>
              <a:gd name="connsiteX10" fmla="*/ 6621779 w 6628130"/>
              <a:gd name="connsiteY10" fmla="*/ 176657 h 1034288"/>
              <a:gd name="connsiteX11" fmla="*/ 6621779 w 6628130"/>
              <a:gd name="connsiteY11" fmla="*/ 176657 h 1034288"/>
              <a:gd name="connsiteX12" fmla="*/ 6621779 w 6628130"/>
              <a:gd name="connsiteY12" fmla="*/ 176657 h 1034288"/>
              <a:gd name="connsiteX13" fmla="*/ 6621779 w 6628130"/>
              <a:gd name="connsiteY13" fmla="*/ 176657 h 1034288"/>
              <a:gd name="connsiteX14" fmla="*/ 6621779 w 6628130"/>
              <a:gd name="connsiteY14" fmla="*/ 432054 h 1034288"/>
              <a:gd name="connsiteX15" fmla="*/ 6621779 w 6628130"/>
              <a:gd name="connsiteY15" fmla="*/ 857630 h 1034288"/>
              <a:gd name="connsiteX16" fmla="*/ 6621779 w 6628130"/>
              <a:gd name="connsiteY16" fmla="*/ 857630 h 1034288"/>
              <a:gd name="connsiteX17" fmla="*/ 6451599 w 6628130"/>
              <a:gd name="connsiteY17" fmla="*/ 1027938 h 1034288"/>
              <a:gd name="connsiteX18" fmla="*/ 6451599 w 6628130"/>
              <a:gd name="connsiteY18" fmla="*/ 1027938 h 1034288"/>
              <a:gd name="connsiteX19" fmla="*/ 6451599 w 6628130"/>
              <a:gd name="connsiteY19" fmla="*/ 1027938 h 1034288"/>
              <a:gd name="connsiteX20" fmla="*/ 3037966 w 6628130"/>
              <a:gd name="connsiteY20" fmla="*/ 1027938 h 1034288"/>
              <a:gd name="connsiteX21" fmla="*/ 1502028 w 6628130"/>
              <a:gd name="connsiteY21" fmla="*/ 1027938 h 1034288"/>
              <a:gd name="connsiteX22" fmla="*/ 1502028 w 6628130"/>
              <a:gd name="connsiteY22" fmla="*/ 1027938 h 1034288"/>
              <a:gd name="connsiteX23" fmla="*/ 648461 w 6628130"/>
              <a:gd name="connsiteY23" fmla="*/ 1027938 h 1034288"/>
              <a:gd name="connsiteX24" fmla="*/ 648461 w 6628130"/>
              <a:gd name="connsiteY24" fmla="*/ 1027938 h 1034288"/>
              <a:gd name="connsiteX25" fmla="*/ 478154 w 6628130"/>
              <a:gd name="connsiteY25" fmla="*/ 857630 h 1034288"/>
              <a:gd name="connsiteX26" fmla="*/ 478154 w 6628130"/>
              <a:gd name="connsiteY26" fmla="*/ 857630 h 1034288"/>
              <a:gd name="connsiteX27" fmla="*/ 478154 w 6628130"/>
              <a:gd name="connsiteY27" fmla="*/ 857630 h 1034288"/>
              <a:gd name="connsiteX28" fmla="*/ 478154 w 6628130"/>
              <a:gd name="connsiteY28" fmla="*/ 432054 h 1034288"/>
              <a:gd name="connsiteX29" fmla="*/ 6350 w 6628130"/>
              <a:gd name="connsiteY29" fmla="*/ 79248 h 1034288"/>
              <a:gd name="connsiteX30" fmla="*/ 478154 w 6628130"/>
              <a:gd name="connsiteY30" fmla="*/ 176657 h 10342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</a:cxnLst>
            <a:rect l="l" t="t" r="r" b="b"/>
            <a:pathLst>
              <a:path w="6628130" h="1034288">
                <a:moveTo>
                  <a:pt x="478154" y="176657"/>
                </a:moveTo>
                <a:cubicBezTo>
                  <a:pt x="478154" y="82677"/>
                  <a:pt x="554354" y="6350"/>
                  <a:pt x="648461" y="6350"/>
                </a:cubicBezTo>
                <a:cubicBezTo>
                  <a:pt x="648461" y="6350"/>
                  <a:pt x="648461" y="6350"/>
                  <a:pt x="648461" y="6350"/>
                </a:cubicBezTo>
                <a:lnTo>
                  <a:pt x="648461" y="6350"/>
                </a:lnTo>
                <a:lnTo>
                  <a:pt x="1502028" y="6350"/>
                </a:lnTo>
                <a:lnTo>
                  <a:pt x="1502028" y="6350"/>
                </a:lnTo>
                <a:lnTo>
                  <a:pt x="3037966" y="6350"/>
                </a:lnTo>
                <a:lnTo>
                  <a:pt x="6451599" y="6350"/>
                </a:lnTo>
                <a:lnTo>
                  <a:pt x="6451599" y="6350"/>
                </a:lnTo>
                <a:cubicBezTo>
                  <a:pt x="6545579" y="6350"/>
                  <a:pt x="6621779" y="82677"/>
                  <a:pt x="6621779" y="176657"/>
                </a:cubicBezTo>
                <a:cubicBezTo>
                  <a:pt x="6621779" y="176657"/>
                  <a:pt x="6621779" y="176657"/>
                  <a:pt x="6621779" y="176657"/>
                </a:cubicBezTo>
                <a:lnTo>
                  <a:pt x="6621779" y="176657"/>
                </a:lnTo>
                <a:lnTo>
                  <a:pt x="6621779" y="176657"/>
                </a:lnTo>
                <a:lnTo>
                  <a:pt x="6621779" y="176657"/>
                </a:lnTo>
                <a:lnTo>
                  <a:pt x="6621779" y="432054"/>
                </a:lnTo>
                <a:lnTo>
                  <a:pt x="6621779" y="857630"/>
                </a:lnTo>
                <a:lnTo>
                  <a:pt x="6621779" y="857630"/>
                </a:lnTo>
                <a:cubicBezTo>
                  <a:pt x="6621779" y="951738"/>
                  <a:pt x="6545579" y="1027938"/>
                  <a:pt x="6451599" y="1027938"/>
                </a:cubicBezTo>
                <a:cubicBezTo>
                  <a:pt x="6451599" y="1027938"/>
                  <a:pt x="6451599" y="1027938"/>
                  <a:pt x="6451599" y="1027938"/>
                </a:cubicBezTo>
                <a:lnTo>
                  <a:pt x="6451599" y="1027938"/>
                </a:lnTo>
                <a:lnTo>
                  <a:pt x="3037966" y="1027938"/>
                </a:lnTo>
                <a:lnTo>
                  <a:pt x="1502028" y="1027938"/>
                </a:lnTo>
                <a:lnTo>
                  <a:pt x="1502028" y="1027938"/>
                </a:lnTo>
                <a:lnTo>
                  <a:pt x="648461" y="1027938"/>
                </a:lnTo>
                <a:lnTo>
                  <a:pt x="648461" y="1027938"/>
                </a:lnTo>
                <a:cubicBezTo>
                  <a:pt x="554354" y="1027938"/>
                  <a:pt x="478154" y="951738"/>
                  <a:pt x="478154" y="857630"/>
                </a:cubicBezTo>
                <a:cubicBezTo>
                  <a:pt x="478154" y="857630"/>
                  <a:pt x="478154" y="857630"/>
                  <a:pt x="478154" y="857630"/>
                </a:cubicBezTo>
                <a:lnTo>
                  <a:pt x="478154" y="857630"/>
                </a:lnTo>
                <a:lnTo>
                  <a:pt x="478154" y="432054"/>
                </a:lnTo>
                <a:lnTo>
                  <a:pt x="6350" y="79248"/>
                </a:lnTo>
                <a:lnTo>
                  <a:pt x="478154" y="1766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28875" y="5892812"/>
            <a:ext cx="5143500" cy="431800"/>
          </a:xfrm>
          <a:custGeom>
            <a:avLst/>
            <a:gdLst>
              <a:gd name="connsiteX0" fmla="*/ 0 w 5143500"/>
              <a:gd name="connsiteY0" fmla="*/ 71970 h 431800"/>
              <a:gd name="connsiteX1" fmla="*/ 72008 w 5143500"/>
              <a:gd name="connsiteY1" fmla="*/ 0 h 431800"/>
              <a:gd name="connsiteX2" fmla="*/ 72008 w 5143500"/>
              <a:gd name="connsiteY2" fmla="*/ 0 h 431800"/>
              <a:gd name="connsiteX3" fmla="*/ 72008 w 5143500"/>
              <a:gd name="connsiteY3" fmla="*/ 0 h 431800"/>
              <a:gd name="connsiteX4" fmla="*/ 5071491 w 5143500"/>
              <a:gd name="connsiteY4" fmla="*/ 0 h 431800"/>
              <a:gd name="connsiteX5" fmla="*/ 5071491 w 5143500"/>
              <a:gd name="connsiteY5" fmla="*/ 0 h 431800"/>
              <a:gd name="connsiteX6" fmla="*/ 5143500 w 5143500"/>
              <a:gd name="connsiteY6" fmla="*/ 71970 h 431800"/>
              <a:gd name="connsiteX7" fmla="*/ 5143500 w 5143500"/>
              <a:gd name="connsiteY7" fmla="*/ 71970 h 431800"/>
              <a:gd name="connsiteX8" fmla="*/ 5143500 w 5143500"/>
              <a:gd name="connsiteY8" fmla="*/ 71970 h 431800"/>
              <a:gd name="connsiteX9" fmla="*/ 5143500 w 5143500"/>
              <a:gd name="connsiteY9" fmla="*/ 359829 h 431800"/>
              <a:gd name="connsiteX10" fmla="*/ 5143500 w 5143500"/>
              <a:gd name="connsiteY10" fmla="*/ 359829 h 431800"/>
              <a:gd name="connsiteX11" fmla="*/ 5071491 w 5143500"/>
              <a:gd name="connsiteY11" fmla="*/ 431800 h 431800"/>
              <a:gd name="connsiteX12" fmla="*/ 5071491 w 5143500"/>
              <a:gd name="connsiteY12" fmla="*/ 431800 h 431800"/>
              <a:gd name="connsiteX13" fmla="*/ 5071491 w 5143500"/>
              <a:gd name="connsiteY13" fmla="*/ 431800 h 431800"/>
              <a:gd name="connsiteX14" fmla="*/ 72008 w 5143500"/>
              <a:gd name="connsiteY14" fmla="*/ 431800 h 431800"/>
              <a:gd name="connsiteX15" fmla="*/ 72008 w 5143500"/>
              <a:gd name="connsiteY15" fmla="*/ 431800 h 431800"/>
              <a:gd name="connsiteX16" fmla="*/ 0 w 5143500"/>
              <a:gd name="connsiteY16" fmla="*/ 359829 h 431800"/>
              <a:gd name="connsiteX17" fmla="*/ 0 w 5143500"/>
              <a:gd name="connsiteY17" fmla="*/ 359829 h 431800"/>
              <a:gd name="connsiteX18" fmla="*/ 0 w 5143500"/>
              <a:gd name="connsiteY18" fmla="*/ 7197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143500" h="431800">
                <a:moveTo>
                  <a:pt x="0" y="71970"/>
                </a:moveTo>
                <a:cubicBezTo>
                  <a:pt x="0" y="32219"/>
                  <a:pt x="32257" y="0"/>
                  <a:pt x="72008" y="0"/>
                </a:cubicBezTo>
                <a:cubicBezTo>
                  <a:pt x="72008" y="0"/>
                  <a:pt x="72008" y="0"/>
                  <a:pt x="72008" y="0"/>
                </a:cubicBezTo>
                <a:lnTo>
                  <a:pt x="72008" y="0"/>
                </a:lnTo>
                <a:lnTo>
                  <a:pt x="5071491" y="0"/>
                </a:lnTo>
                <a:lnTo>
                  <a:pt x="5071491" y="0"/>
                </a:lnTo>
                <a:cubicBezTo>
                  <a:pt x="5111242" y="0"/>
                  <a:pt x="5143500" y="32219"/>
                  <a:pt x="5143500" y="71970"/>
                </a:cubicBezTo>
                <a:cubicBezTo>
                  <a:pt x="5143500" y="71970"/>
                  <a:pt x="5143500" y="71970"/>
                  <a:pt x="5143500" y="71970"/>
                </a:cubicBezTo>
                <a:lnTo>
                  <a:pt x="5143500" y="71970"/>
                </a:lnTo>
                <a:lnTo>
                  <a:pt x="5143500" y="359829"/>
                </a:lnTo>
                <a:lnTo>
                  <a:pt x="5143500" y="359829"/>
                </a:lnTo>
                <a:cubicBezTo>
                  <a:pt x="5143500" y="399579"/>
                  <a:pt x="5111242" y="431800"/>
                  <a:pt x="5071491" y="431800"/>
                </a:cubicBezTo>
                <a:cubicBezTo>
                  <a:pt x="5071491" y="431800"/>
                  <a:pt x="5071491" y="431800"/>
                  <a:pt x="5071491" y="431800"/>
                </a:cubicBezTo>
                <a:lnTo>
                  <a:pt x="5071491" y="431800"/>
                </a:lnTo>
                <a:lnTo>
                  <a:pt x="72008" y="431800"/>
                </a:lnTo>
                <a:lnTo>
                  <a:pt x="72008" y="431800"/>
                </a:lnTo>
                <a:cubicBezTo>
                  <a:pt x="32257" y="431800"/>
                  <a:pt x="0" y="399579"/>
                  <a:pt x="0" y="359829"/>
                </a:cubicBezTo>
                <a:cubicBezTo>
                  <a:pt x="0" y="359829"/>
                  <a:pt x="0" y="359829"/>
                  <a:pt x="0" y="359829"/>
                </a:cubicBezTo>
                <a:lnTo>
                  <a:pt x="0" y="7197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2409825" y="5873762"/>
            <a:ext cx="5181600" cy="469900"/>
          </a:xfrm>
          <a:custGeom>
            <a:avLst/>
            <a:gdLst>
              <a:gd name="connsiteX0" fmla="*/ 19050 w 5181600"/>
              <a:gd name="connsiteY0" fmla="*/ 91020 h 469900"/>
              <a:gd name="connsiteX1" fmla="*/ 91058 w 5181600"/>
              <a:gd name="connsiteY1" fmla="*/ 19050 h 469900"/>
              <a:gd name="connsiteX2" fmla="*/ 91058 w 5181600"/>
              <a:gd name="connsiteY2" fmla="*/ 19050 h 469900"/>
              <a:gd name="connsiteX3" fmla="*/ 91058 w 5181600"/>
              <a:gd name="connsiteY3" fmla="*/ 19050 h 469900"/>
              <a:gd name="connsiteX4" fmla="*/ 5090541 w 5181600"/>
              <a:gd name="connsiteY4" fmla="*/ 19050 h 469900"/>
              <a:gd name="connsiteX5" fmla="*/ 5090541 w 5181600"/>
              <a:gd name="connsiteY5" fmla="*/ 19050 h 469900"/>
              <a:gd name="connsiteX6" fmla="*/ 5162550 w 5181600"/>
              <a:gd name="connsiteY6" fmla="*/ 91020 h 469900"/>
              <a:gd name="connsiteX7" fmla="*/ 5162550 w 5181600"/>
              <a:gd name="connsiteY7" fmla="*/ 91020 h 469900"/>
              <a:gd name="connsiteX8" fmla="*/ 5162550 w 5181600"/>
              <a:gd name="connsiteY8" fmla="*/ 91020 h 469900"/>
              <a:gd name="connsiteX9" fmla="*/ 5162550 w 5181600"/>
              <a:gd name="connsiteY9" fmla="*/ 378879 h 469900"/>
              <a:gd name="connsiteX10" fmla="*/ 5162550 w 5181600"/>
              <a:gd name="connsiteY10" fmla="*/ 378879 h 469900"/>
              <a:gd name="connsiteX11" fmla="*/ 5090541 w 5181600"/>
              <a:gd name="connsiteY11" fmla="*/ 450850 h 469900"/>
              <a:gd name="connsiteX12" fmla="*/ 5090541 w 5181600"/>
              <a:gd name="connsiteY12" fmla="*/ 450850 h 469900"/>
              <a:gd name="connsiteX13" fmla="*/ 5090541 w 5181600"/>
              <a:gd name="connsiteY13" fmla="*/ 450850 h 469900"/>
              <a:gd name="connsiteX14" fmla="*/ 91058 w 5181600"/>
              <a:gd name="connsiteY14" fmla="*/ 450850 h 469900"/>
              <a:gd name="connsiteX15" fmla="*/ 91058 w 5181600"/>
              <a:gd name="connsiteY15" fmla="*/ 450850 h 469900"/>
              <a:gd name="connsiteX16" fmla="*/ 19050 w 5181600"/>
              <a:gd name="connsiteY16" fmla="*/ 378879 h 469900"/>
              <a:gd name="connsiteX17" fmla="*/ 19050 w 5181600"/>
              <a:gd name="connsiteY17" fmla="*/ 378879 h 469900"/>
              <a:gd name="connsiteX18" fmla="*/ 19050 w 5181600"/>
              <a:gd name="connsiteY18" fmla="*/ 9102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181600" h="469900">
                <a:moveTo>
                  <a:pt x="19050" y="91020"/>
                </a:moveTo>
                <a:cubicBezTo>
                  <a:pt x="19050" y="51269"/>
                  <a:pt x="51307" y="19050"/>
                  <a:pt x="91058" y="19050"/>
                </a:cubicBezTo>
                <a:cubicBezTo>
                  <a:pt x="91058" y="19050"/>
                  <a:pt x="91058" y="19050"/>
                  <a:pt x="91058" y="19050"/>
                </a:cubicBezTo>
                <a:lnTo>
                  <a:pt x="91058" y="19050"/>
                </a:lnTo>
                <a:lnTo>
                  <a:pt x="5090541" y="19050"/>
                </a:lnTo>
                <a:lnTo>
                  <a:pt x="5090541" y="19050"/>
                </a:lnTo>
                <a:cubicBezTo>
                  <a:pt x="5130292" y="19050"/>
                  <a:pt x="5162550" y="51269"/>
                  <a:pt x="5162550" y="91020"/>
                </a:cubicBezTo>
                <a:cubicBezTo>
                  <a:pt x="5162550" y="91020"/>
                  <a:pt x="5162550" y="91020"/>
                  <a:pt x="5162550" y="91020"/>
                </a:cubicBezTo>
                <a:lnTo>
                  <a:pt x="5162550" y="91020"/>
                </a:lnTo>
                <a:lnTo>
                  <a:pt x="5162550" y="378879"/>
                </a:lnTo>
                <a:lnTo>
                  <a:pt x="5162550" y="378879"/>
                </a:lnTo>
                <a:cubicBezTo>
                  <a:pt x="5162550" y="418629"/>
                  <a:pt x="5130292" y="450850"/>
                  <a:pt x="5090541" y="450850"/>
                </a:cubicBezTo>
                <a:cubicBezTo>
                  <a:pt x="5090541" y="450850"/>
                  <a:pt x="5090541" y="450850"/>
                  <a:pt x="5090541" y="450850"/>
                </a:cubicBezTo>
                <a:lnTo>
                  <a:pt x="5090541" y="450850"/>
                </a:lnTo>
                <a:lnTo>
                  <a:pt x="91058" y="450850"/>
                </a:lnTo>
                <a:lnTo>
                  <a:pt x="91058" y="450850"/>
                </a:lnTo>
                <a:cubicBezTo>
                  <a:pt x="51307" y="450850"/>
                  <a:pt x="19050" y="418629"/>
                  <a:pt x="19050" y="378879"/>
                </a:cubicBezTo>
                <a:cubicBezTo>
                  <a:pt x="19050" y="378879"/>
                  <a:pt x="19050" y="378879"/>
                  <a:pt x="19050" y="378879"/>
                </a:cubicBezTo>
                <a:lnTo>
                  <a:pt x="19050" y="910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1168400"/>
            <a:ext cx="7734300" cy="1346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5842000"/>
            <a:ext cx="5308600" cy="57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318000" y="2794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600" dirty="0" smtClean="0">
                <a:solidFill>
                  <a:srgbClr val="004D73"/>
                </a:solidFill>
                <a:latin typeface="黑体" pitchFamily="18" charset="0"/>
                <a:cs typeface="黑体" pitchFamily="18" charset="0"/>
              </a:rPr>
              <a:t>JDBC访问数据库步骤-2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79500" y="1335548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006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问题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36800" y="1536700"/>
            <a:ext cx="570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新闻信息存储在</a:t>
            </a:r>
            <a:r>
              <a:rPr lang="en-US" altLang="zh-CN" sz="18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altLang="zh-CN" sz="1802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数据库中，但在开发和部署时有可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23900" y="1993900"/>
            <a:ext cx="7899598" cy="50475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能使用不同的数据库，也可能因为客户的需求变更而更换</a:t>
            </a:r>
          </a:p>
          <a:p>
            <a:pPr>
              <a:lnSpc>
                <a:spcPts val="20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黑体" pitchFamily="18" charset="0"/>
                <a:cs typeface="黑体" pitchFamily="18" charset="0"/>
              </a:rPr>
              <a:t>数据库产品。此时刚才读取新闻信息的做法有何弊端呢？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sz="2798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8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弊端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数据库发生改变时，要重新修改代码，重新编译和部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署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sz="2795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795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解决</a:t>
            </a:r>
          </a:p>
          <a:p>
            <a:pPr>
              <a:lnSpc>
                <a:spcPts val="34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4BACC6"/>
                </a:solidFill>
                <a:latin typeface="Wingdings" pitchFamily="18" charset="0"/>
                <a:cs typeface="Wingdings" pitchFamily="18" charset="0"/>
              </a:rPr>
              <a:t>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将数据库信息写在配置文件当中，让程序通过读取配</a:t>
            </a:r>
          </a:p>
          <a:p>
            <a:pPr>
              <a:lnSpc>
                <a:spcPts val="27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黑体" pitchFamily="18" charset="0"/>
                <a:cs typeface="黑体" pitchFamily="18" charset="0"/>
              </a:rPr>
              <a:t>置文件来获得这些信息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		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演示示例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：使用配置文件读取数据库信息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457200" algn="l"/>
                <a:tab pos="749300" algn="l"/>
                <a:tab pos="1612900" algn="l"/>
                <a:tab pos="2540000" algn="l"/>
                <a:tab pos="7823200" algn="l"/>
              </a:tabLst>
            </a:pPr>
            <a:r>
              <a:rPr lang="en-US" altLang="zh-CN" dirty="0" smtClean="0"/>
              <a:t>					</a:t>
            </a:r>
            <a:endParaRPr lang="en-US" altLang="zh-CN" sz="1403" b="1" dirty="0" smtClean="0">
              <a:solidFill>
                <a:srgbClr val="FFFFFF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/40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853</Words>
  <Application>Microsoft Office PowerPoint</Application>
  <PresentationFormat>全屏显示(4:3)</PresentationFormat>
  <Paragraphs>685</Paragraphs>
  <Slides>40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IBF--093</dc:creator>
  <cp:lastModifiedBy>carr</cp:lastModifiedBy>
  <cp:revision>11</cp:revision>
  <dcterms:created xsi:type="dcterms:W3CDTF">2006-08-16T00:00:00Z</dcterms:created>
  <dcterms:modified xsi:type="dcterms:W3CDTF">2016-01-11T05:10:32Z</dcterms:modified>
</cp:coreProperties>
</file>