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116B7-62D7-433F-8B3D-FC6B56B268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B5B2-7C0A-461E-B25D-B80510578E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A315D-0013-4AA1-B3AC-D6A1EEB7AA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8BE50-505F-4A23-8FE8-E7C3D1184F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8BE50-505F-4A23-8FE8-E7C3D1184F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E31B-34BD-47B6-B3D2-47199CCC303E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r>
              <a:rPr lang="en-US" dirty="0" smtClean="0"/>
              <a:t>/25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95D6-51E9-4C55-959D-BB2D5B65E92F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45C9-2780-4BC4-B89C-8E2AFD168AE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C7E-AF95-4DBD-AB56-7E3BAE669F78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8D6A-86CD-455E-9D83-1934AFF94E0F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FA87-116C-482A-8902-A9188DFFE6E1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731D-47BD-4D53-9365-5F3C1DF98C50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50C2-2B13-4744-9605-AA91E13107B6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C8AB1-05F7-4F1D-87A5-03688051D086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9644-3B90-415B-B644-9EA33681A522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01BF-27F6-49D9-A3F3-BC6CF16E4EC1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10555-F919-4355-8EB6-D75818841102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首章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8592" y="5946060"/>
            <a:ext cx="5145639" cy="5847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4200"/>
              </a:lnSpc>
            </a:pPr>
            <a:r>
              <a:rPr lang="en-US" altLang="zh-CN" sz="4000" b="1" dirty="0" smtClean="0">
                <a:solidFill>
                  <a:srgbClr val="004D7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第三方控件与分页查询</a:t>
            </a:r>
            <a:endParaRPr lang="en-US" altLang="zh-CN" sz="4000" b="1" dirty="0" smtClean="0">
              <a:solidFill>
                <a:srgbClr val="004D7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28600" y="5486400"/>
            <a:ext cx="3537507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100"/>
              </a:lnSpc>
            </a:pPr>
            <a:r>
              <a:rPr lang="en-US" altLang="zh-CN" sz="2400" b="1" dirty="0" smtClean="0">
                <a:latin typeface="微软雅黑" panose="020B0503020204020204" pitchFamily="18" charset="-122"/>
                <a:cs typeface="微软雅黑" panose="020B0503020204020204" pitchFamily="18" charset="-122"/>
              </a:rPr>
              <a:t>第二单元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595" b="1" dirty="0" smtClean="0">
                <a:solidFill>
                  <a:srgbClr val="004D7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《Java</a:t>
            </a:r>
            <a:r>
              <a:rPr lang="en-US" altLang="zh-CN" sz="15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95" b="1" dirty="0" smtClean="0">
                <a:solidFill>
                  <a:srgbClr val="004D73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Web开发技术》</a:t>
            </a:r>
            <a:endParaRPr lang="en-US" altLang="zh-CN" sz="1595" b="1" dirty="0" smtClean="0">
              <a:solidFill>
                <a:srgbClr val="004D73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143125" y="5964250"/>
            <a:ext cx="4643501" cy="431800"/>
          </a:xfrm>
          <a:custGeom>
            <a:avLst/>
            <a:gdLst>
              <a:gd name="connsiteX0" fmla="*/ 0 w 4643501"/>
              <a:gd name="connsiteY0" fmla="*/ 71970 h 431800"/>
              <a:gd name="connsiteX1" fmla="*/ 72008 w 4643501"/>
              <a:gd name="connsiteY1" fmla="*/ 0 h 431800"/>
              <a:gd name="connsiteX2" fmla="*/ 72008 w 4643501"/>
              <a:gd name="connsiteY2" fmla="*/ 0 h 431800"/>
              <a:gd name="connsiteX3" fmla="*/ 72008 w 4643501"/>
              <a:gd name="connsiteY3" fmla="*/ 0 h 431800"/>
              <a:gd name="connsiteX4" fmla="*/ 4571492 w 4643501"/>
              <a:gd name="connsiteY4" fmla="*/ 0 h 431800"/>
              <a:gd name="connsiteX5" fmla="*/ 4571492 w 4643501"/>
              <a:gd name="connsiteY5" fmla="*/ 0 h 431800"/>
              <a:gd name="connsiteX6" fmla="*/ 4643501 w 4643501"/>
              <a:gd name="connsiteY6" fmla="*/ 71970 h 431800"/>
              <a:gd name="connsiteX7" fmla="*/ 4643501 w 4643501"/>
              <a:gd name="connsiteY7" fmla="*/ 71970 h 431800"/>
              <a:gd name="connsiteX8" fmla="*/ 4643501 w 4643501"/>
              <a:gd name="connsiteY8" fmla="*/ 71970 h 431800"/>
              <a:gd name="connsiteX9" fmla="*/ 4643501 w 4643501"/>
              <a:gd name="connsiteY9" fmla="*/ 359829 h 431800"/>
              <a:gd name="connsiteX10" fmla="*/ 4643501 w 4643501"/>
              <a:gd name="connsiteY10" fmla="*/ 359829 h 431800"/>
              <a:gd name="connsiteX11" fmla="*/ 4571492 w 4643501"/>
              <a:gd name="connsiteY11" fmla="*/ 431800 h 431800"/>
              <a:gd name="connsiteX12" fmla="*/ 4571492 w 4643501"/>
              <a:gd name="connsiteY12" fmla="*/ 431800 h 431800"/>
              <a:gd name="connsiteX13" fmla="*/ 4571492 w 4643501"/>
              <a:gd name="connsiteY13" fmla="*/ 431800 h 431800"/>
              <a:gd name="connsiteX14" fmla="*/ 72008 w 4643501"/>
              <a:gd name="connsiteY14" fmla="*/ 431800 h 431800"/>
              <a:gd name="connsiteX15" fmla="*/ 72008 w 4643501"/>
              <a:gd name="connsiteY15" fmla="*/ 431800 h 431800"/>
              <a:gd name="connsiteX16" fmla="*/ 0 w 4643501"/>
              <a:gd name="connsiteY16" fmla="*/ 359829 h 431800"/>
              <a:gd name="connsiteX17" fmla="*/ 0 w 4643501"/>
              <a:gd name="connsiteY17" fmla="*/ 359829 h 431800"/>
              <a:gd name="connsiteX18" fmla="*/ 0 w 4643501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643501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571492" y="0"/>
                </a:lnTo>
                <a:lnTo>
                  <a:pt x="4571492" y="0"/>
                </a:lnTo>
                <a:cubicBezTo>
                  <a:pt x="4611243" y="0"/>
                  <a:pt x="4643501" y="32219"/>
                  <a:pt x="4643501" y="71970"/>
                </a:cubicBezTo>
                <a:cubicBezTo>
                  <a:pt x="4643501" y="71970"/>
                  <a:pt x="4643501" y="71970"/>
                  <a:pt x="4643501" y="71970"/>
                </a:cubicBezTo>
                <a:lnTo>
                  <a:pt x="4643501" y="71970"/>
                </a:lnTo>
                <a:lnTo>
                  <a:pt x="4643501" y="359829"/>
                </a:lnTo>
                <a:lnTo>
                  <a:pt x="4643501" y="359829"/>
                </a:lnTo>
                <a:cubicBezTo>
                  <a:pt x="4643501" y="399579"/>
                  <a:pt x="4611243" y="431800"/>
                  <a:pt x="4571492" y="431800"/>
                </a:cubicBezTo>
                <a:cubicBezTo>
                  <a:pt x="4571492" y="431800"/>
                  <a:pt x="4571492" y="431800"/>
                  <a:pt x="4571492" y="431800"/>
                </a:cubicBezTo>
                <a:lnTo>
                  <a:pt x="4571492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124075" y="5945200"/>
            <a:ext cx="4681601" cy="469900"/>
          </a:xfrm>
          <a:custGeom>
            <a:avLst/>
            <a:gdLst>
              <a:gd name="connsiteX0" fmla="*/ 19050 w 4681601"/>
              <a:gd name="connsiteY0" fmla="*/ 91020 h 469900"/>
              <a:gd name="connsiteX1" fmla="*/ 91058 w 4681601"/>
              <a:gd name="connsiteY1" fmla="*/ 19050 h 469900"/>
              <a:gd name="connsiteX2" fmla="*/ 91058 w 4681601"/>
              <a:gd name="connsiteY2" fmla="*/ 19050 h 469900"/>
              <a:gd name="connsiteX3" fmla="*/ 91058 w 4681601"/>
              <a:gd name="connsiteY3" fmla="*/ 19050 h 469900"/>
              <a:gd name="connsiteX4" fmla="*/ 4590542 w 4681601"/>
              <a:gd name="connsiteY4" fmla="*/ 19050 h 469900"/>
              <a:gd name="connsiteX5" fmla="*/ 4590542 w 4681601"/>
              <a:gd name="connsiteY5" fmla="*/ 19050 h 469900"/>
              <a:gd name="connsiteX6" fmla="*/ 4662551 w 4681601"/>
              <a:gd name="connsiteY6" fmla="*/ 91020 h 469900"/>
              <a:gd name="connsiteX7" fmla="*/ 4662551 w 4681601"/>
              <a:gd name="connsiteY7" fmla="*/ 91020 h 469900"/>
              <a:gd name="connsiteX8" fmla="*/ 4662551 w 4681601"/>
              <a:gd name="connsiteY8" fmla="*/ 91020 h 469900"/>
              <a:gd name="connsiteX9" fmla="*/ 4662551 w 4681601"/>
              <a:gd name="connsiteY9" fmla="*/ 378879 h 469900"/>
              <a:gd name="connsiteX10" fmla="*/ 4662551 w 4681601"/>
              <a:gd name="connsiteY10" fmla="*/ 378879 h 469900"/>
              <a:gd name="connsiteX11" fmla="*/ 4590542 w 4681601"/>
              <a:gd name="connsiteY11" fmla="*/ 450850 h 469900"/>
              <a:gd name="connsiteX12" fmla="*/ 4590542 w 4681601"/>
              <a:gd name="connsiteY12" fmla="*/ 450850 h 469900"/>
              <a:gd name="connsiteX13" fmla="*/ 4590542 w 4681601"/>
              <a:gd name="connsiteY13" fmla="*/ 450850 h 469900"/>
              <a:gd name="connsiteX14" fmla="*/ 91058 w 4681601"/>
              <a:gd name="connsiteY14" fmla="*/ 450850 h 469900"/>
              <a:gd name="connsiteX15" fmla="*/ 91058 w 4681601"/>
              <a:gd name="connsiteY15" fmla="*/ 450850 h 469900"/>
              <a:gd name="connsiteX16" fmla="*/ 19050 w 4681601"/>
              <a:gd name="connsiteY16" fmla="*/ 378879 h 469900"/>
              <a:gd name="connsiteX17" fmla="*/ 19050 w 4681601"/>
              <a:gd name="connsiteY17" fmla="*/ 378879 h 469900"/>
              <a:gd name="connsiteX18" fmla="*/ 19050 w 4681601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681601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590542" y="19050"/>
                </a:lnTo>
                <a:lnTo>
                  <a:pt x="4590542" y="19050"/>
                </a:lnTo>
                <a:cubicBezTo>
                  <a:pt x="4630293" y="19050"/>
                  <a:pt x="4662551" y="51269"/>
                  <a:pt x="4662551" y="91020"/>
                </a:cubicBezTo>
                <a:cubicBezTo>
                  <a:pt x="4662551" y="91020"/>
                  <a:pt x="4662551" y="91020"/>
                  <a:pt x="4662551" y="91020"/>
                </a:cubicBezTo>
                <a:lnTo>
                  <a:pt x="4662551" y="91020"/>
                </a:lnTo>
                <a:lnTo>
                  <a:pt x="4662551" y="378879"/>
                </a:lnTo>
                <a:lnTo>
                  <a:pt x="4662551" y="378879"/>
                </a:lnTo>
                <a:cubicBezTo>
                  <a:pt x="4662551" y="418629"/>
                  <a:pt x="4630293" y="450850"/>
                  <a:pt x="4590542" y="450850"/>
                </a:cubicBezTo>
                <a:cubicBezTo>
                  <a:pt x="4590542" y="450850"/>
                  <a:pt x="4590542" y="450850"/>
                  <a:pt x="4590542" y="450850"/>
                </a:cubicBezTo>
                <a:lnTo>
                  <a:pt x="4590542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48027" y="1162938"/>
            <a:ext cx="5538596" cy="408686"/>
          </a:xfrm>
          <a:custGeom>
            <a:avLst/>
            <a:gdLst>
              <a:gd name="connsiteX0" fmla="*/ 395097 w 5538596"/>
              <a:gd name="connsiteY0" fmla="*/ 68199 h 408686"/>
              <a:gd name="connsiteX1" fmla="*/ 463169 w 5538596"/>
              <a:gd name="connsiteY1" fmla="*/ 0 h 408686"/>
              <a:gd name="connsiteX2" fmla="*/ 463169 w 5538596"/>
              <a:gd name="connsiteY2" fmla="*/ 0 h 408686"/>
              <a:gd name="connsiteX3" fmla="*/ 463169 w 5538596"/>
              <a:gd name="connsiteY3" fmla="*/ 0 h 408686"/>
              <a:gd name="connsiteX4" fmla="*/ 1252347 w 5538596"/>
              <a:gd name="connsiteY4" fmla="*/ 0 h 408686"/>
              <a:gd name="connsiteX5" fmla="*/ 1252347 w 5538596"/>
              <a:gd name="connsiteY5" fmla="*/ 0 h 408686"/>
              <a:gd name="connsiteX6" fmla="*/ 2538222 w 5538596"/>
              <a:gd name="connsiteY6" fmla="*/ 0 h 408686"/>
              <a:gd name="connsiteX7" fmla="*/ 5470525 w 5538596"/>
              <a:gd name="connsiteY7" fmla="*/ 0 h 408686"/>
              <a:gd name="connsiteX8" fmla="*/ 5470525 w 5538596"/>
              <a:gd name="connsiteY8" fmla="*/ 0 h 408686"/>
              <a:gd name="connsiteX9" fmla="*/ 5538597 w 5538596"/>
              <a:gd name="connsiteY9" fmla="*/ 68199 h 408686"/>
              <a:gd name="connsiteX10" fmla="*/ 5538597 w 5538596"/>
              <a:gd name="connsiteY10" fmla="*/ 68199 h 408686"/>
              <a:gd name="connsiteX11" fmla="*/ 5538597 w 5538596"/>
              <a:gd name="connsiteY11" fmla="*/ 68199 h 408686"/>
              <a:gd name="connsiteX12" fmla="*/ 5538597 w 5538596"/>
              <a:gd name="connsiteY12" fmla="*/ 68199 h 408686"/>
              <a:gd name="connsiteX13" fmla="*/ 5538597 w 5538596"/>
              <a:gd name="connsiteY13" fmla="*/ 68199 h 408686"/>
              <a:gd name="connsiteX14" fmla="*/ 5538597 w 5538596"/>
              <a:gd name="connsiteY14" fmla="*/ 170307 h 408686"/>
              <a:gd name="connsiteX15" fmla="*/ 5538597 w 5538596"/>
              <a:gd name="connsiteY15" fmla="*/ 340613 h 408686"/>
              <a:gd name="connsiteX16" fmla="*/ 5538597 w 5538596"/>
              <a:gd name="connsiteY16" fmla="*/ 340613 h 408686"/>
              <a:gd name="connsiteX17" fmla="*/ 5470525 w 5538596"/>
              <a:gd name="connsiteY17" fmla="*/ 408686 h 408686"/>
              <a:gd name="connsiteX18" fmla="*/ 5470525 w 5538596"/>
              <a:gd name="connsiteY18" fmla="*/ 408686 h 408686"/>
              <a:gd name="connsiteX19" fmla="*/ 5470525 w 5538596"/>
              <a:gd name="connsiteY19" fmla="*/ 408686 h 408686"/>
              <a:gd name="connsiteX20" fmla="*/ 2538222 w 5538596"/>
              <a:gd name="connsiteY20" fmla="*/ 408686 h 408686"/>
              <a:gd name="connsiteX21" fmla="*/ 1252347 w 5538596"/>
              <a:gd name="connsiteY21" fmla="*/ 408686 h 408686"/>
              <a:gd name="connsiteX22" fmla="*/ 1252347 w 5538596"/>
              <a:gd name="connsiteY22" fmla="*/ 408686 h 408686"/>
              <a:gd name="connsiteX23" fmla="*/ 463169 w 5538596"/>
              <a:gd name="connsiteY23" fmla="*/ 408686 h 408686"/>
              <a:gd name="connsiteX24" fmla="*/ 463169 w 5538596"/>
              <a:gd name="connsiteY24" fmla="*/ 408686 h 408686"/>
              <a:gd name="connsiteX25" fmla="*/ 395097 w 5538596"/>
              <a:gd name="connsiteY25" fmla="*/ 340613 h 408686"/>
              <a:gd name="connsiteX26" fmla="*/ 395097 w 5538596"/>
              <a:gd name="connsiteY26" fmla="*/ 340613 h 408686"/>
              <a:gd name="connsiteX27" fmla="*/ 395097 w 5538596"/>
              <a:gd name="connsiteY27" fmla="*/ 340613 h 408686"/>
              <a:gd name="connsiteX28" fmla="*/ 395097 w 5538596"/>
              <a:gd name="connsiteY28" fmla="*/ 170307 h 408686"/>
              <a:gd name="connsiteX29" fmla="*/ 0 w 5538596"/>
              <a:gd name="connsiteY29" fmla="*/ 29210 h 408686"/>
              <a:gd name="connsiteX30" fmla="*/ 395097 w 5538596"/>
              <a:gd name="connsiteY30" fmla="*/ 68199 h 408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538596" h="408686">
                <a:moveTo>
                  <a:pt x="395097" y="68199"/>
                </a:moveTo>
                <a:cubicBezTo>
                  <a:pt x="395097" y="30480"/>
                  <a:pt x="425576" y="0"/>
                  <a:pt x="463169" y="0"/>
                </a:cubicBezTo>
                <a:cubicBezTo>
                  <a:pt x="463169" y="0"/>
                  <a:pt x="463169" y="0"/>
                  <a:pt x="463169" y="0"/>
                </a:cubicBezTo>
                <a:lnTo>
                  <a:pt x="463169" y="0"/>
                </a:lnTo>
                <a:lnTo>
                  <a:pt x="1252347" y="0"/>
                </a:lnTo>
                <a:lnTo>
                  <a:pt x="1252347" y="0"/>
                </a:lnTo>
                <a:lnTo>
                  <a:pt x="2538222" y="0"/>
                </a:lnTo>
                <a:lnTo>
                  <a:pt x="5470525" y="0"/>
                </a:lnTo>
                <a:lnTo>
                  <a:pt x="5470525" y="0"/>
                </a:lnTo>
                <a:cubicBezTo>
                  <a:pt x="5508116" y="0"/>
                  <a:pt x="5538597" y="30480"/>
                  <a:pt x="5538597" y="68199"/>
                </a:cubicBezTo>
                <a:cubicBezTo>
                  <a:pt x="5538597" y="68199"/>
                  <a:pt x="5538597" y="68199"/>
                  <a:pt x="5538597" y="68199"/>
                </a:cubicBezTo>
                <a:lnTo>
                  <a:pt x="5538597" y="68199"/>
                </a:lnTo>
                <a:lnTo>
                  <a:pt x="5538597" y="68199"/>
                </a:lnTo>
                <a:lnTo>
                  <a:pt x="5538597" y="68199"/>
                </a:lnTo>
                <a:lnTo>
                  <a:pt x="5538597" y="170307"/>
                </a:lnTo>
                <a:lnTo>
                  <a:pt x="5538597" y="340613"/>
                </a:lnTo>
                <a:lnTo>
                  <a:pt x="5538597" y="340613"/>
                </a:lnTo>
                <a:cubicBezTo>
                  <a:pt x="5538597" y="378205"/>
                  <a:pt x="5508116" y="408686"/>
                  <a:pt x="5470525" y="408686"/>
                </a:cubicBezTo>
                <a:cubicBezTo>
                  <a:pt x="5470525" y="408686"/>
                  <a:pt x="5470525" y="408686"/>
                  <a:pt x="5470525" y="408686"/>
                </a:cubicBezTo>
                <a:lnTo>
                  <a:pt x="5470525" y="408686"/>
                </a:lnTo>
                <a:lnTo>
                  <a:pt x="2538222" y="408686"/>
                </a:lnTo>
                <a:lnTo>
                  <a:pt x="1252347" y="408686"/>
                </a:lnTo>
                <a:lnTo>
                  <a:pt x="1252347" y="408686"/>
                </a:lnTo>
                <a:lnTo>
                  <a:pt x="463169" y="408686"/>
                </a:lnTo>
                <a:lnTo>
                  <a:pt x="463169" y="408686"/>
                </a:lnTo>
                <a:cubicBezTo>
                  <a:pt x="425576" y="408686"/>
                  <a:pt x="395097" y="378205"/>
                  <a:pt x="395097" y="340613"/>
                </a:cubicBezTo>
                <a:cubicBezTo>
                  <a:pt x="395097" y="340613"/>
                  <a:pt x="395097" y="340613"/>
                  <a:pt x="395097" y="340613"/>
                </a:cubicBezTo>
                <a:lnTo>
                  <a:pt x="395097" y="340613"/>
                </a:lnTo>
                <a:lnTo>
                  <a:pt x="395097" y="170307"/>
                </a:lnTo>
                <a:lnTo>
                  <a:pt x="0" y="29210"/>
                </a:lnTo>
                <a:lnTo>
                  <a:pt x="395097" y="68199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41677" y="1156588"/>
            <a:ext cx="5551296" cy="421386"/>
          </a:xfrm>
          <a:custGeom>
            <a:avLst/>
            <a:gdLst>
              <a:gd name="connsiteX0" fmla="*/ 401447 w 5551296"/>
              <a:gd name="connsiteY0" fmla="*/ 74549 h 421386"/>
              <a:gd name="connsiteX1" fmla="*/ 469519 w 5551296"/>
              <a:gd name="connsiteY1" fmla="*/ 6350 h 421386"/>
              <a:gd name="connsiteX2" fmla="*/ 469519 w 5551296"/>
              <a:gd name="connsiteY2" fmla="*/ 6350 h 421386"/>
              <a:gd name="connsiteX3" fmla="*/ 469519 w 5551296"/>
              <a:gd name="connsiteY3" fmla="*/ 6350 h 421386"/>
              <a:gd name="connsiteX4" fmla="*/ 1258697 w 5551296"/>
              <a:gd name="connsiteY4" fmla="*/ 6350 h 421386"/>
              <a:gd name="connsiteX5" fmla="*/ 1258697 w 5551296"/>
              <a:gd name="connsiteY5" fmla="*/ 6350 h 421386"/>
              <a:gd name="connsiteX6" fmla="*/ 2544572 w 5551296"/>
              <a:gd name="connsiteY6" fmla="*/ 6350 h 421386"/>
              <a:gd name="connsiteX7" fmla="*/ 5476875 w 5551296"/>
              <a:gd name="connsiteY7" fmla="*/ 6350 h 421386"/>
              <a:gd name="connsiteX8" fmla="*/ 5476875 w 5551296"/>
              <a:gd name="connsiteY8" fmla="*/ 6350 h 421386"/>
              <a:gd name="connsiteX9" fmla="*/ 5544947 w 5551296"/>
              <a:gd name="connsiteY9" fmla="*/ 74549 h 421386"/>
              <a:gd name="connsiteX10" fmla="*/ 5544947 w 5551296"/>
              <a:gd name="connsiteY10" fmla="*/ 74549 h 421386"/>
              <a:gd name="connsiteX11" fmla="*/ 5544947 w 5551296"/>
              <a:gd name="connsiteY11" fmla="*/ 74549 h 421386"/>
              <a:gd name="connsiteX12" fmla="*/ 5544947 w 5551296"/>
              <a:gd name="connsiteY12" fmla="*/ 74549 h 421386"/>
              <a:gd name="connsiteX13" fmla="*/ 5544947 w 5551296"/>
              <a:gd name="connsiteY13" fmla="*/ 74549 h 421386"/>
              <a:gd name="connsiteX14" fmla="*/ 5544947 w 5551296"/>
              <a:gd name="connsiteY14" fmla="*/ 176657 h 421386"/>
              <a:gd name="connsiteX15" fmla="*/ 5544947 w 5551296"/>
              <a:gd name="connsiteY15" fmla="*/ 346963 h 421386"/>
              <a:gd name="connsiteX16" fmla="*/ 5544947 w 5551296"/>
              <a:gd name="connsiteY16" fmla="*/ 346963 h 421386"/>
              <a:gd name="connsiteX17" fmla="*/ 5476875 w 5551296"/>
              <a:gd name="connsiteY17" fmla="*/ 415036 h 421386"/>
              <a:gd name="connsiteX18" fmla="*/ 5476875 w 5551296"/>
              <a:gd name="connsiteY18" fmla="*/ 415036 h 421386"/>
              <a:gd name="connsiteX19" fmla="*/ 5476875 w 5551296"/>
              <a:gd name="connsiteY19" fmla="*/ 415036 h 421386"/>
              <a:gd name="connsiteX20" fmla="*/ 2544572 w 5551296"/>
              <a:gd name="connsiteY20" fmla="*/ 415036 h 421386"/>
              <a:gd name="connsiteX21" fmla="*/ 1258697 w 5551296"/>
              <a:gd name="connsiteY21" fmla="*/ 415036 h 421386"/>
              <a:gd name="connsiteX22" fmla="*/ 1258697 w 5551296"/>
              <a:gd name="connsiteY22" fmla="*/ 415036 h 421386"/>
              <a:gd name="connsiteX23" fmla="*/ 469519 w 5551296"/>
              <a:gd name="connsiteY23" fmla="*/ 415036 h 421386"/>
              <a:gd name="connsiteX24" fmla="*/ 469519 w 5551296"/>
              <a:gd name="connsiteY24" fmla="*/ 415036 h 421386"/>
              <a:gd name="connsiteX25" fmla="*/ 401447 w 5551296"/>
              <a:gd name="connsiteY25" fmla="*/ 346963 h 421386"/>
              <a:gd name="connsiteX26" fmla="*/ 401447 w 5551296"/>
              <a:gd name="connsiteY26" fmla="*/ 346963 h 421386"/>
              <a:gd name="connsiteX27" fmla="*/ 401447 w 5551296"/>
              <a:gd name="connsiteY27" fmla="*/ 346963 h 421386"/>
              <a:gd name="connsiteX28" fmla="*/ 401447 w 5551296"/>
              <a:gd name="connsiteY28" fmla="*/ 176657 h 421386"/>
              <a:gd name="connsiteX29" fmla="*/ 6350 w 5551296"/>
              <a:gd name="connsiteY29" fmla="*/ 35560 h 421386"/>
              <a:gd name="connsiteX30" fmla="*/ 401447 w 5551296"/>
              <a:gd name="connsiteY30" fmla="*/ 74549 h 421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551296" h="421386">
                <a:moveTo>
                  <a:pt x="401447" y="74549"/>
                </a:moveTo>
                <a:cubicBezTo>
                  <a:pt x="401447" y="36830"/>
                  <a:pt x="431926" y="6350"/>
                  <a:pt x="469519" y="6350"/>
                </a:cubicBezTo>
                <a:cubicBezTo>
                  <a:pt x="469519" y="6350"/>
                  <a:pt x="469519" y="6350"/>
                  <a:pt x="469519" y="6350"/>
                </a:cubicBezTo>
                <a:lnTo>
                  <a:pt x="469519" y="6350"/>
                </a:lnTo>
                <a:lnTo>
                  <a:pt x="1258697" y="6350"/>
                </a:lnTo>
                <a:lnTo>
                  <a:pt x="1258697" y="6350"/>
                </a:lnTo>
                <a:lnTo>
                  <a:pt x="2544572" y="6350"/>
                </a:lnTo>
                <a:lnTo>
                  <a:pt x="5476875" y="6350"/>
                </a:lnTo>
                <a:lnTo>
                  <a:pt x="5476875" y="6350"/>
                </a:lnTo>
                <a:cubicBezTo>
                  <a:pt x="5514466" y="6350"/>
                  <a:pt x="5544947" y="36830"/>
                  <a:pt x="5544947" y="74549"/>
                </a:cubicBezTo>
                <a:cubicBezTo>
                  <a:pt x="5544947" y="74549"/>
                  <a:pt x="5544947" y="74549"/>
                  <a:pt x="5544947" y="74549"/>
                </a:cubicBezTo>
                <a:lnTo>
                  <a:pt x="5544947" y="74549"/>
                </a:lnTo>
                <a:lnTo>
                  <a:pt x="5544947" y="74549"/>
                </a:lnTo>
                <a:lnTo>
                  <a:pt x="5544947" y="74549"/>
                </a:lnTo>
                <a:lnTo>
                  <a:pt x="5544947" y="176657"/>
                </a:lnTo>
                <a:lnTo>
                  <a:pt x="5544947" y="346963"/>
                </a:lnTo>
                <a:lnTo>
                  <a:pt x="5544947" y="346963"/>
                </a:lnTo>
                <a:cubicBezTo>
                  <a:pt x="5544947" y="384555"/>
                  <a:pt x="5514466" y="415036"/>
                  <a:pt x="5476875" y="415036"/>
                </a:cubicBezTo>
                <a:cubicBezTo>
                  <a:pt x="5476875" y="415036"/>
                  <a:pt x="5476875" y="415036"/>
                  <a:pt x="5476875" y="415036"/>
                </a:cubicBezTo>
                <a:lnTo>
                  <a:pt x="5476875" y="415036"/>
                </a:lnTo>
                <a:lnTo>
                  <a:pt x="2544572" y="415036"/>
                </a:lnTo>
                <a:lnTo>
                  <a:pt x="1258697" y="415036"/>
                </a:lnTo>
                <a:lnTo>
                  <a:pt x="1258697" y="415036"/>
                </a:lnTo>
                <a:lnTo>
                  <a:pt x="469519" y="415036"/>
                </a:lnTo>
                <a:lnTo>
                  <a:pt x="469519" y="415036"/>
                </a:lnTo>
                <a:cubicBezTo>
                  <a:pt x="431926" y="415036"/>
                  <a:pt x="401447" y="384555"/>
                  <a:pt x="401447" y="346963"/>
                </a:cubicBezTo>
                <a:cubicBezTo>
                  <a:pt x="401447" y="346963"/>
                  <a:pt x="401447" y="346963"/>
                  <a:pt x="401447" y="346963"/>
                </a:cubicBezTo>
                <a:lnTo>
                  <a:pt x="401447" y="346963"/>
                </a:lnTo>
                <a:lnTo>
                  <a:pt x="401447" y="176657"/>
                </a:lnTo>
                <a:lnTo>
                  <a:pt x="6350" y="35560"/>
                </a:lnTo>
                <a:lnTo>
                  <a:pt x="401447" y="745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3279"/>
          <a:stretch>
            <a:fillRect/>
          </a:stretch>
        </p:blipFill>
        <p:spPr bwMode="auto">
          <a:xfrm>
            <a:off x="698500" y="929148"/>
            <a:ext cx="6731000" cy="749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0100" y="5905500"/>
            <a:ext cx="48006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0" y="2794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所见即所得的新闻编辑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60400" y="1970960"/>
            <a:ext cx="7873950" cy="4970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CKEditor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网页中实现所见即所得的编辑器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使用CKEditor步骤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下载CKEditor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解压到项目中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在页面中加入CKEditor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使用CKEditor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编辑内容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提交CKEditor编辑的内容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：所见即所得的新闻编辑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457200" algn="l"/>
                <a:tab pos="2501900" algn="l"/>
                <a:tab pos="7797800" algn="l"/>
              </a:tabLst>
            </a:pPr>
            <a:r>
              <a:rPr lang="en-US" altLang="zh-CN" dirty="0" smtClean="0"/>
              <a:t>			</a:t>
            </a:r>
            <a:endParaRPr lang="en-US" altLang="zh-CN" sz="1405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079500" y="1072944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问题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2755900" y="1257300"/>
            <a:ext cx="389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怎样对新闻进行所见即所得的编辑呢？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594362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581662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072200"/>
            <a:ext cx="3714750" cy="428637"/>
          </a:xfrm>
          <a:custGeom>
            <a:avLst/>
            <a:gdLst>
              <a:gd name="connsiteX0" fmla="*/ 0 w 3714750"/>
              <a:gd name="connsiteY0" fmla="*/ 71450 h 428637"/>
              <a:gd name="connsiteX1" fmla="*/ 71373 w 3714750"/>
              <a:gd name="connsiteY1" fmla="*/ 0 h 428637"/>
              <a:gd name="connsiteX2" fmla="*/ 71373 w 3714750"/>
              <a:gd name="connsiteY2" fmla="*/ 0 h 428637"/>
              <a:gd name="connsiteX3" fmla="*/ 71373 w 3714750"/>
              <a:gd name="connsiteY3" fmla="*/ 0 h 428637"/>
              <a:gd name="connsiteX4" fmla="*/ 3643376 w 3714750"/>
              <a:gd name="connsiteY4" fmla="*/ 0 h 428637"/>
              <a:gd name="connsiteX5" fmla="*/ 3643376 w 3714750"/>
              <a:gd name="connsiteY5" fmla="*/ 0 h 428637"/>
              <a:gd name="connsiteX6" fmla="*/ 3714750 w 3714750"/>
              <a:gd name="connsiteY6" fmla="*/ 71450 h 428637"/>
              <a:gd name="connsiteX7" fmla="*/ 3714750 w 3714750"/>
              <a:gd name="connsiteY7" fmla="*/ 71450 h 428637"/>
              <a:gd name="connsiteX8" fmla="*/ 3714750 w 3714750"/>
              <a:gd name="connsiteY8" fmla="*/ 71450 h 428637"/>
              <a:gd name="connsiteX9" fmla="*/ 3714750 w 3714750"/>
              <a:gd name="connsiteY9" fmla="*/ 357200 h 428637"/>
              <a:gd name="connsiteX10" fmla="*/ 3714750 w 3714750"/>
              <a:gd name="connsiteY10" fmla="*/ 357200 h 428637"/>
              <a:gd name="connsiteX11" fmla="*/ 3643376 w 3714750"/>
              <a:gd name="connsiteY11" fmla="*/ 428637 h 428637"/>
              <a:gd name="connsiteX12" fmla="*/ 3643376 w 3714750"/>
              <a:gd name="connsiteY12" fmla="*/ 428637 h 428637"/>
              <a:gd name="connsiteX13" fmla="*/ 3643376 w 3714750"/>
              <a:gd name="connsiteY13" fmla="*/ 428637 h 428637"/>
              <a:gd name="connsiteX14" fmla="*/ 71373 w 3714750"/>
              <a:gd name="connsiteY14" fmla="*/ 428637 h 428637"/>
              <a:gd name="connsiteX15" fmla="*/ 71373 w 3714750"/>
              <a:gd name="connsiteY15" fmla="*/ 428637 h 428637"/>
              <a:gd name="connsiteX16" fmla="*/ 0 w 3714750"/>
              <a:gd name="connsiteY16" fmla="*/ 357200 h 428637"/>
              <a:gd name="connsiteX17" fmla="*/ 0 w 3714750"/>
              <a:gd name="connsiteY17" fmla="*/ 357200 h 428637"/>
              <a:gd name="connsiteX18" fmla="*/ 0 w 3714750"/>
              <a:gd name="connsiteY18" fmla="*/ 71450 h 428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28637">
                <a:moveTo>
                  <a:pt x="0" y="71450"/>
                </a:moveTo>
                <a:cubicBezTo>
                  <a:pt x="0" y="31991"/>
                  <a:pt x="32004" y="0"/>
                  <a:pt x="71373" y="0"/>
                </a:cubicBezTo>
                <a:cubicBezTo>
                  <a:pt x="71373" y="0"/>
                  <a:pt x="71373" y="0"/>
                  <a:pt x="71373" y="0"/>
                </a:cubicBezTo>
                <a:lnTo>
                  <a:pt x="71373" y="0"/>
                </a:lnTo>
                <a:lnTo>
                  <a:pt x="3643376" y="0"/>
                </a:lnTo>
                <a:lnTo>
                  <a:pt x="3643376" y="0"/>
                </a:lnTo>
                <a:cubicBezTo>
                  <a:pt x="3682746" y="0"/>
                  <a:pt x="3714750" y="31991"/>
                  <a:pt x="3714750" y="71450"/>
                </a:cubicBezTo>
                <a:cubicBezTo>
                  <a:pt x="3714750" y="71450"/>
                  <a:pt x="3714750" y="71450"/>
                  <a:pt x="3714750" y="71450"/>
                </a:cubicBezTo>
                <a:lnTo>
                  <a:pt x="3714750" y="71450"/>
                </a:lnTo>
                <a:lnTo>
                  <a:pt x="3714750" y="357200"/>
                </a:lnTo>
                <a:lnTo>
                  <a:pt x="3714750" y="357200"/>
                </a:lnTo>
                <a:cubicBezTo>
                  <a:pt x="3714750" y="396646"/>
                  <a:pt x="3682746" y="428637"/>
                  <a:pt x="3643376" y="428637"/>
                </a:cubicBezTo>
                <a:cubicBezTo>
                  <a:pt x="3643376" y="428637"/>
                  <a:pt x="3643376" y="428637"/>
                  <a:pt x="3643376" y="428637"/>
                </a:cubicBezTo>
                <a:lnTo>
                  <a:pt x="3643376" y="428637"/>
                </a:lnTo>
                <a:lnTo>
                  <a:pt x="71373" y="428637"/>
                </a:lnTo>
                <a:lnTo>
                  <a:pt x="71373" y="428637"/>
                </a:lnTo>
                <a:cubicBezTo>
                  <a:pt x="32004" y="428637"/>
                  <a:pt x="0" y="396646"/>
                  <a:pt x="0" y="357200"/>
                </a:cubicBezTo>
                <a:cubicBezTo>
                  <a:pt x="0" y="357200"/>
                  <a:pt x="0" y="357200"/>
                  <a:pt x="0" y="357200"/>
                </a:cubicBezTo>
                <a:lnTo>
                  <a:pt x="0" y="71450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053150"/>
            <a:ext cx="3752850" cy="466737"/>
          </a:xfrm>
          <a:custGeom>
            <a:avLst/>
            <a:gdLst>
              <a:gd name="connsiteX0" fmla="*/ 19050 w 3752850"/>
              <a:gd name="connsiteY0" fmla="*/ 90500 h 466737"/>
              <a:gd name="connsiteX1" fmla="*/ 90423 w 3752850"/>
              <a:gd name="connsiteY1" fmla="*/ 19050 h 466737"/>
              <a:gd name="connsiteX2" fmla="*/ 90423 w 3752850"/>
              <a:gd name="connsiteY2" fmla="*/ 19050 h 466737"/>
              <a:gd name="connsiteX3" fmla="*/ 90423 w 3752850"/>
              <a:gd name="connsiteY3" fmla="*/ 19050 h 466737"/>
              <a:gd name="connsiteX4" fmla="*/ 3662426 w 3752850"/>
              <a:gd name="connsiteY4" fmla="*/ 19050 h 466737"/>
              <a:gd name="connsiteX5" fmla="*/ 3662426 w 3752850"/>
              <a:gd name="connsiteY5" fmla="*/ 19050 h 466737"/>
              <a:gd name="connsiteX6" fmla="*/ 3733800 w 3752850"/>
              <a:gd name="connsiteY6" fmla="*/ 90500 h 466737"/>
              <a:gd name="connsiteX7" fmla="*/ 3733800 w 3752850"/>
              <a:gd name="connsiteY7" fmla="*/ 90500 h 466737"/>
              <a:gd name="connsiteX8" fmla="*/ 3733800 w 3752850"/>
              <a:gd name="connsiteY8" fmla="*/ 90500 h 466737"/>
              <a:gd name="connsiteX9" fmla="*/ 3733800 w 3752850"/>
              <a:gd name="connsiteY9" fmla="*/ 376250 h 466737"/>
              <a:gd name="connsiteX10" fmla="*/ 3733800 w 3752850"/>
              <a:gd name="connsiteY10" fmla="*/ 376250 h 466737"/>
              <a:gd name="connsiteX11" fmla="*/ 3662426 w 3752850"/>
              <a:gd name="connsiteY11" fmla="*/ 447687 h 466737"/>
              <a:gd name="connsiteX12" fmla="*/ 3662426 w 3752850"/>
              <a:gd name="connsiteY12" fmla="*/ 447687 h 466737"/>
              <a:gd name="connsiteX13" fmla="*/ 3662426 w 3752850"/>
              <a:gd name="connsiteY13" fmla="*/ 447687 h 466737"/>
              <a:gd name="connsiteX14" fmla="*/ 90423 w 3752850"/>
              <a:gd name="connsiteY14" fmla="*/ 447687 h 466737"/>
              <a:gd name="connsiteX15" fmla="*/ 90423 w 3752850"/>
              <a:gd name="connsiteY15" fmla="*/ 447687 h 466737"/>
              <a:gd name="connsiteX16" fmla="*/ 19050 w 3752850"/>
              <a:gd name="connsiteY16" fmla="*/ 376250 h 466737"/>
              <a:gd name="connsiteX17" fmla="*/ 19050 w 3752850"/>
              <a:gd name="connsiteY17" fmla="*/ 376250 h 466737"/>
              <a:gd name="connsiteX18" fmla="*/ 19050 w 3752850"/>
              <a:gd name="connsiteY18" fmla="*/ 90500 h 466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66737">
                <a:moveTo>
                  <a:pt x="19050" y="90500"/>
                </a:moveTo>
                <a:cubicBezTo>
                  <a:pt x="19050" y="51041"/>
                  <a:pt x="51054" y="19050"/>
                  <a:pt x="90423" y="19050"/>
                </a:cubicBezTo>
                <a:cubicBezTo>
                  <a:pt x="90423" y="19050"/>
                  <a:pt x="90423" y="19050"/>
                  <a:pt x="90423" y="19050"/>
                </a:cubicBezTo>
                <a:lnTo>
                  <a:pt x="90423" y="19050"/>
                </a:lnTo>
                <a:lnTo>
                  <a:pt x="3662426" y="19050"/>
                </a:lnTo>
                <a:lnTo>
                  <a:pt x="3662426" y="19050"/>
                </a:lnTo>
                <a:cubicBezTo>
                  <a:pt x="3701796" y="19050"/>
                  <a:pt x="3733800" y="51041"/>
                  <a:pt x="3733800" y="90500"/>
                </a:cubicBezTo>
                <a:cubicBezTo>
                  <a:pt x="3733800" y="90500"/>
                  <a:pt x="3733800" y="90500"/>
                  <a:pt x="3733800" y="90500"/>
                </a:cubicBezTo>
                <a:lnTo>
                  <a:pt x="3733800" y="90500"/>
                </a:lnTo>
                <a:lnTo>
                  <a:pt x="3733800" y="376250"/>
                </a:lnTo>
                <a:lnTo>
                  <a:pt x="3733800" y="376250"/>
                </a:lnTo>
                <a:cubicBezTo>
                  <a:pt x="3733800" y="415696"/>
                  <a:pt x="3701796" y="447687"/>
                  <a:pt x="3662426" y="447687"/>
                </a:cubicBezTo>
                <a:cubicBezTo>
                  <a:pt x="3662426" y="447687"/>
                  <a:pt x="3662426" y="447687"/>
                  <a:pt x="3662426" y="447687"/>
                </a:cubicBezTo>
                <a:lnTo>
                  <a:pt x="3662426" y="447687"/>
                </a:lnTo>
                <a:lnTo>
                  <a:pt x="90423" y="447687"/>
                </a:lnTo>
                <a:lnTo>
                  <a:pt x="90423" y="447687"/>
                </a:lnTo>
                <a:cubicBezTo>
                  <a:pt x="51054" y="447687"/>
                  <a:pt x="19050" y="415696"/>
                  <a:pt x="19050" y="376250"/>
                </a:cubicBezTo>
                <a:cubicBezTo>
                  <a:pt x="19050" y="376250"/>
                  <a:pt x="19050" y="376250"/>
                  <a:pt x="19050" y="376250"/>
                </a:cubicBezTo>
                <a:lnTo>
                  <a:pt x="19050" y="9050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41600" y="6019800"/>
            <a:ext cx="3860800" cy="5715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60400" y="14605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17600" y="1943100"/>
            <a:ext cx="576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在添加新闻时使用CKEditor编辑新闻内容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60400" y="23241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实现思路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17600" y="2870200"/>
            <a:ext cx="36322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将CKEditor解压到项目中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在页面中加入CKEditor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使用CKEditor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编辑内容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提交CKEditor编辑的新闻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将新闻保存至数据库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3632200" y="5702300"/>
            <a:ext cx="1854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86447" y="2345308"/>
            <a:ext cx="7215213" cy="369316"/>
          </a:xfrm>
          <a:custGeom>
            <a:avLst/>
            <a:gdLst>
              <a:gd name="connsiteX0" fmla="*/ 0 w 7215213"/>
              <a:gd name="connsiteY0" fmla="*/ 0 h 369316"/>
              <a:gd name="connsiteX1" fmla="*/ 0 w 7215213"/>
              <a:gd name="connsiteY1" fmla="*/ 0 h 369316"/>
              <a:gd name="connsiteX2" fmla="*/ 7215212 w 7215213"/>
              <a:gd name="connsiteY2" fmla="*/ 0 h 369316"/>
              <a:gd name="connsiteX3" fmla="*/ 7215212 w 7215213"/>
              <a:gd name="connsiteY3" fmla="*/ 0 h 369316"/>
              <a:gd name="connsiteX4" fmla="*/ 7215212 w 7215213"/>
              <a:gd name="connsiteY4" fmla="*/ 369316 h 369316"/>
              <a:gd name="connsiteX5" fmla="*/ 7215212 w 7215213"/>
              <a:gd name="connsiteY5" fmla="*/ 369316 h 369316"/>
              <a:gd name="connsiteX6" fmla="*/ 0 w 7215213"/>
              <a:gd name="connsiteY6" fmla="*/ 369316 h 369316"/>
              <a:gd name="connsiteX7" fmla="*/ 0 w 7215213"/>
              <a:gd name="connsiteY7" fmla="*/ 369316 h 369316"/>
              <a:gd name="connsiteX8" fmla="*/ 0 w 7215213"/>
              <a:gd name="connsiteY8" fmla="*/ 0 h 369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15213" h="369316">
                <a:moveTo>
                  <a:pt x="0" y="0"/>
                </a:moveTo>
                <a:lnTo>
                  <a:pt x="0" y="0"/>
                </a:lnTo>
                <a:lnTo>
                  <a:pt x="7215212" y="0"/>
                </a:lnTo>
                <a:lnTo>
                  <a:pt x="7215212" y="0"/>
                </a:lnTo>
                <a:lnTo>
                  <a:pt x="7215212" y="369316"/>
                </a:lnTo>
                <a:lnTo>
                  <a:pt x="7215212" y="369316"/>
                </a:lnTo>
                <a:lnTo>
                  <a:pt x="0" y="369316"/>
                </a:lnTo>
                <a:lnTo>
                  <a:pt x="0" y="36931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61047" y="2319908"/>
            <a:ext cx="7266013" cy="420116"/>
          </a:xfrm>
          <a:custGeom>
            <a:avLst/>
            <a:gdLst>
              <a:gd name="connsiteX0" fmla="*/ 25400 w 7266013"/>
              <a:gd name="connsiteY0" fmla="*/ 25400 h 420116"/>
              <a:gd name="connsiteX1" fmla="*/ 25400 w 7266013"/>
              <a:gd name="connsiteY1" fmla="*/ 25400 h 420116"/>
              <a:gd name="connsiteX2" fmla="*/ 7240612 w 7266013"/>
              <a:gd name="connsiteY2" fmla="*/ 25400 h 420116"/>
              <a:gd name="connsiteX3" fmla="*/ 7240612 w 7266013"/>
              <a:gd name="connsiteY3" fmla="*/ 25400 h 420116"/>
              <a:gd name="connsiteX4" fmla="*/ 7240612 w 7266013"/>
              <a:gd name="connsiteY4" fmla="*/ 394716 h 420116"/>
              <a:gd name="connsiteX5" fmla="*/ 7240612 w 7266013"/>
              <a:gd name="connsiteY5" fmla="*/ 394716 h 420116"/>
              <a:gd name="connsiteX6" fmla="*/ 25400 w 7266013"/>
              <a:gd name="connsiteY6" fmla="*/ 394716 h 420116"/>
              <a:gd name="connsiteX7" fmla="*/ 25400 w 7266013"/>
              <a:gd name="connsiteY7" fmla="*/ 394716 h 420116"/>
              <a:gd name="connsiteX8" fmla="*/ 25400 w 7266013"/>
              <a:gd name="connsiteY8" fmla="*/ 25400 h 420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66013" h="420116">
                <a:moveTo>
                  <a:pt x="25400" y="25400"/>
                </a:moveTo>
                <a:lnTo>
                  <a:pt x="25400" y="25400"/>
                </a:lnTo>
                <a:lnTo>
                  <a:pt x="7240612" y="25400"/>
                </a:lnTo>
                <a:lnTo>
                  <a:pt x="7240612" y="25400"/>
                </a:lnTo>
                <a:lnTo>
                  <a:pt x="7240612" y="394716"/>
                </a:lnTo>
                <a:lnTo>
                  <a:pt x="7240612" y="394716"/>
                </a:lnTo>
                <a:lnTo>
                  <a:pt x="25400" y="394716"/>
                </a:lnTo>
                <a:lnTo>
                  <a:pt x="25400" y="39471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00099" y="3416808"/>
            <a:ext cx="7929524" cy="369442"/>
          </a:xfrm>
          <a:custGeom>
            <a:avLst/>
            <a:gdLst>
              <a:gd name="connsiteX0" fmla="*/ 0 w 7929524"/>
              <a:gd name="connsiteY0" fmla="*/ 0 h 369442"/>
              <a:gd name="connsiteX1" fmla="*/ 0 w 7929524"/>
              <a:gd name="connsiteY1" fmla="*/ 0 h 369442"/>
              <a:gd name="connsiteX2" fmla="*/ 7929524 w 7929524"/>
              <a:gd name="connsiteY2" fmla="*/ 0 h 369442"/>
              <a:gd name="connsiteX3" fmla="*/ 7929524 w 7929524"/>
              <a:gd name="connsiteY3" fmla="*/ 0 h 369442"/>
              <a:gd name="connsiteX4" fmla="*/ 7929524 w 7929524"/>
              <a:gd name="connsiteY4" fmla="*/ 369442 h 369442"/>
              <a:gd name="connsiteX5" fmla="*/ 7929524 w 7929524"/>
              <a:gd name="connsiteY5" fmla="*/ 369442 h 369442"/>
              <a:gd name="connsiteX6" fmla="*/ 0 w 7929524"/>
              <a:gd name="connsiteY6" fmla="*/ 369442 h 369442"/>
              <a:gd name="connsiteX7" fmla="*/ 0 w 7929524"/>
              <a:gd name="connsiteY7" fmla="*/ 369442 h 369442"/>
              <a:gd name="connsiteX8" fmla="*/ 0 w 7929524"/>
              <a:gd name="connsiteY8" fmla="*/ 0 h 3694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929524" h="369442">
                <a:moveTo>
                  <a:pt x="0" y="0"/>
                </a:moveTo>
                <a:lnTo>
                  <a:pt x="0" y="0"/>
                </a:lnTo>
                <a:lnTo>
                  <a:pt x="7929524" y="0"/>
                </a:lnTo>
                <a:lnTo>
                  <a:pt x="7929524" y="0"/>
                </a:lnTo>
                <a:lnTo>
                  <a:pt x="7929524" y="369442"/>
                </a:lnTo>
                <a:lnTo>
                  <a:pt x="7929524" y="369442"/>
                </a:lnTo>
                <a:lnTo>
                  <a:pt x="0" y="369442"/>
                </a:lnTo>
                <a:lnTo>
                  <a:pt x="0" y="369442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74699" y="3391408"/>
            <a:ext cx="7980324" cy="420242"/>
          </a:xfrm>
          <a:custGeom>
            <a:avLst/>
            <a:gdLst>
              <a:gd name="connsiteX0" fmla="*/ 25400 w 7980324"/>
              <a:gd name="connsiteY0" fmla="*/ 25400 h 420242"/>
              <a:gd name="connsiteX1" fmla="*/ 25400 w 7980324"/>
              <a:gd name="connsiteY1" fmla="*/ 25400 h 420242"/>
              <a:gd name="connsiteX2" fmla="*/ 7954924 w 7980324"/>
              <a:gd name="connsiteY2" fmla="*/ 25400 h 420242"/>
              <a:gd name="connsiteX3" fmla="*/ 7954924 w 7980324"/>
              <a:gd name="connsiteY3" fmla="*/ 25400 h 420242"/>
              <a:gd name="connsiteX4" fmla="*/ 7954924 w 7980324"/>
              <a:gd name="connsiteY4" fmla="*/ 394842 h 420242"/>
              <a:gd name="connsiteX5" fmla="*/ 7954924 w 7980324"/>
              <a:gd name="connsiteY5" fmla="*/ 394842 h 420242"/>
              <a:gd name="connsiteX6" fmla="*/ 25400 w 7980324"/>
              <a:gd name="connsiteY6" fmla="*/ 394842 h 420242"/>
              <a:gd name="connsiteX7" fmla="*/ 25400 w 7980324"/>
              <a:gd name="connsiteY7" fmla="*/ 394842 h 420242"/>
              <a:gd name="connsiteX8" fmla="*/ 25400 w 7980324"/>
              <a:gd name="connsiteY8" fmla="*/ 25400 h 4202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980324" h="420242">
                <a:moveTo>
                  <a:pt x="25400" y="25400"/>
                </a:moveTo>
                <a:lnTo>
                  <a:pt x="25400" y="25400"/>
                </a:lnTo>
                <a:lnTo>
                  <a:pt x="7954924" y="25400"/>
                </a:lnTo>
                <a:lnTo>
                  <a:pt x="7954924" y="25400"/>
                </a:lnTo>
                <a:lnTo>
                  <a:pt x="7954924" y="394842"/>
                </a:lnTo>
                <a:lnTo>
                  <a:pt x="7954924" y="394842"/>
                </a:lnTo>
                <a:lnTo>
                  <a:pt x="25400" y="394842"/>
                </a:lnTo>
                <a:lnTo>
                  <a:pt x="25400" y="394842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000099" y="4429125"/>
            <a:ext cx="7215276" cy="2031327"/>
          </a:xfrm>
          <a:custGeom>
            <a:avLst/>
            <a:gdLst>
              <a:gd name="connsiteX0" fmla="*/ 0 w 7215276"/>
              <a:gd name="connsiteY0" fmla="*/ 0 h 2031327"/>
              <a:gd name="connsiteX1" fmla="*/ 0 w 7215276"/>
              <a:gd name="connsiteY1" fmla="*/ 0 h 2031327"/>
              <a:gd name="connsiteX2" fmla="*/ 7215276 w 7215276"/>
              <a:gd name="connsiteY2" fmla="*/ 0 h 2031327"/>
              <a:gd name="connsiteX3" fmla="*/ 7215276 w 7215276"/>
              <a:gd name="connsiteY3" fmla="*/ 0 h 2031327"/>
              <a:gd name="connsiteX4" fmla="*/ 7215276 w 7215276"/>
              <a:gd name="connsiteY4" fmla="*/ 2031326 h 2031327"/>
              <a:gd name="connsiteX5" fmla="*/ 7215276 w 7215276"/>
              <a:gd name="connsiteY5" fmla="*/ 2031326 h 2031327"/>
              <a:gd name="connsiteX6" fmla="*/ 0 w 7215276"/>
              <a:gd name="connsiteY6" fmla="*/ 2031326 h 2031327"/>
              <a:gd name="connsiteX7" fmla="*/ 0 w 7215276"/>
              <a:gd name="connsiteY7" fmla="*/ 2031326 h 2031327"/>
              <a:gd name="connsiteX8" fmla="*/ 0 w 7215276"/>
              <a:gd name="connsiteY8" fmla="*/ 0 h 2031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15276" h="2031327">
                <a:moveTo>
                  <a:pt x="0" y="0"/>
                </a:moveTo>
                <a:lnTo>
                  <a:pt x="0" y="0"/>
                </a:lnTo>
                <a:lnTo>
                  <a:pt x="7215276" y="0"/>
                </a:lnTo>
                <a:lnTo>
                  <a:pt x="7215276" y="0"/>
                </a:lnTo>
                <a:lnTo>
                  <a:pt x="7215276" y="2031326"/>
                </a:lnTo>
                <a:lnTo>
                  <a:pt x="7215276" y="2031326"/>
                </a:lnTo>
                <a:lnTo>
                  <a:pt x="0" y="2031326"/>
                </a:lnTo>
                <a:lnTo>
                  <a:pt x="0" y="203132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74699" y="4403725"/>
            <a:ext cx="7266076" cy="2082127"/>
          </a:xfrm>
          <a:custGeom>
            <a:avLst/>
            <a:gdLst>
              <a:gd name="connsiteX0" fmla="*/ 25400 w 7266076"/>
              <a:gd name="connsiteY0" fmla="*/ 25400 h 2082127"/>
              <a:gd name="connsiteX1" fmla="*/ 25400 w 7266076"/>
              <a:gd name="connsiteY1" fmla="*/ 25400 h 2082127"/>
              <a:gd name="connsiteX2" fmla="*/ 7240676 w 7266076"/>
              <a:gd name="connsiteY2" fmla="*/ 25400 h 2082127"/>
              <a:gd name="connsiteX3" fmla="*/ 7240676 w 7266076"/>
              <a:gd name="connsiteY3" fmla="*/ 25400 h 2082127"/>
              <a:gd name="connsiteX4" fmla="*/ 7240676 w 7266076"/>
              <a:gd name="connsiteY4" fmla="*/ 2056726 h 2082127"/>
              <a:gd name="connsiteX5" fmla="*/ 7240676 w 7266076"/>
              <a:gd name="connsiteY5" fmla="*/ 2056726 h 2082127"/>
              <a:gd name="connsiteX6" fmla="*/ 25400 w 7266076"/>
              <a:gd name="connsiteY6" fmla="*/ 2056726 h 2082127"/>
              <a:gd name="connsiteX7" fmla="*/ 25400 w 7266076"/>
              <a:gd name="connsiteY7" fmla="*/ 2056726 h 2082127"/>
              <a:gd name="connsiteX8" fmla="*/ 25400 w 7266076"/>
              <a:gd name="connsiteY8" fmla="*/ 25400 h 2082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66076" h="2082127">
                <a:moveTo>
                  <a:pt x="25400" y="25400"/>
                </a:moveTo>
                <a:lnTo>
                  <a:pt x="25400" y="25400"/>
                </a:lnTo>
                <a:lnTo>
                  <a:pt x="7240676" y="25400"/>
                </a:lnTo>
                <a:lnTo>
                  <a:pt x="7240676" y="25400"/>
                </a:lnTo>
                <a:lnTo>
                  <a:pt x="7240676" y="2056726"/>
                </a:lnTo>
                <a:lnTo>
                  <a:pt x="7240676" y="2056726"/>
                </a:lnTo>
                <a:lnTo>
                  <a:pt x="25400" y="2056726"/>
                </a:lnTo>
                <a:lnTo>
                  <a:pt x="25400" y="205672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76300" y="2260600"/>
            <a:ext cx="7442200" cy="5207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3340100"/>
            <a:ext cx="8166100" cy="520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4343400"/>
            <a:ext cx="7442200" cy="21971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7531100" y="279400"/>
            <a:ext cx="1371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小结-1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444500" y="1384300"/>
            <a:ext cx="3924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在页面中使用CKEditor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901700" y="1803400"/>
            <a:ext cx="378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在页面中引入ckeditor.js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901700" y="2895600"/>
            <a:ext cx="6070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在页面中加入textarea，使之成为CKEditor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901700" y="3975100"/>
            <a:ext cx="3644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config.js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CKEditor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066800" y="2438400"/>
            <a:ext cx="6223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&lt;script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type="text/javascript"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src="ckeditor/ckeditor.js"&gt;&lt;/script&gt;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079500" y="3505200"/>
            <a:ext cx="7658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&lt;textarea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id="newscontent"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name="newscontent"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class="ckeditor"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&gt;&lt;/textarea&gt;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079500" y="4521200"/>
            <a:ext cx="414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CKEDITOR.editorConfig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function(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config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{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993900" y="4800600"/>
            <a:ext cx="5245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config.language=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'zh-cn';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配置语言，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zh-cn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代表中文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config.uiColor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'#AADC6E';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背景颜色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config.width=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'auto';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宽度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config.height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'300px';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高度</a:t>
            </a:r>
            <a:endParaRPr lang="en-US" altLang="zh-CN" sz="1800" dirty="0" smtClean="0">
              <a:solidFill>
                <a:srgbClr val="071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1993900" y="5867400"/>
            <a:ext cx="519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config.skin=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'office2007';//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皮肤：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v2,kama,office2007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079500" y="61595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531100" y="279400"/>
            <a:ext cx="1371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小结-2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23900" y="1422400"/>
            <a:ext cx="3924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在页面中使用CKEditor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81100" y="2044700"/>
            <a:ext cx="378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在页面中引入ckeditor.js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81100" y="2628900"/>
            <a:ext cx="60706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在页面中加入textarea，使之成为CKEditor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config.js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CKEditor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CKEditor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文件夹</a:t>
            </a:r>
            <a:endParaRPr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638300" y="4305300"/>
            <a:ext cx="33401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_samples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：存放官方的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Demo</a:t>
            </a:r>
            <a:endParaRPr lang="en-US" altLang="zh-CN" sz="20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lang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：存放多国语言文件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0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skins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：皮肤文件夹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04213" y="1465580"/>
            <a:ext cx="6153911" cy="715137"/>
          </a:xfrm>
          <a:custGeom>
            <a:avLst/>
            <a:gdLst>
              <a:gd name="connsiteX0" fmla="*/ 438911 w 6153911"/>
              <a:gd name="connsiteY0" fmla="*/ 119252 h 715137"/>
              <a:gd name="connsiteX1" fmla="*/ 558038 w 6153911"/>
              <a:gd name="connsiteY1" fmla="*/ 0 h 715137"/>
              <a:gd name="connsiteX2" fmla="*/ 558038 w 6153911"/>
              <a:gd name="connsiteY2" fmla="*/ 0 h 715137"/>
              <a:gd name="connsiteX3" fmla="*/ 558038 w 6153911"/>
              <a:gd name="connsiteY3" fmla="*/ 0 h 715137"/>
              <a:gd name="connsiteX4" fmla="*/ 1391411 w 6153911"/>
              <a:gd name="connsiteY4" fmla="*/ 0 h 715137"/>
              <a:gd name="connsiteX5" fmla="*/ 1391411 w 6153911"/>
              <a:gd name="connsiteY5" fmla="*/ 0 h 715137"/>
              <a:gd name="connsiteX6" fmla="*/ 2820161 w 6153911"/>
              <a:gd name="connsiteY6" fmla="*/ 0 h 715137"/>
              <a:gd name="connsiteX7" fmla="*/ 6034785 w 6153911"/>
              <a:gd name="connsiteY7" fmla="*/ 0 h 715137"/>
              <a:gd name="connsiteX8" fmla="*/ 6034785 w 6153911"/>
              <a:gd name="connsiteY8" fmla="*/ 0 h 715137"/>
              <a:gd name="connsiteX9" fmla="*/ 6153911 w 6153911"/>
              <a:gd name="connsiteY9" fmla="*/ 119252 h 715137"/>
              <a:gd name="connsiteX10" fmla="*/ 6153911 w 6153911"/>
              <a:gd name="connsiteY10" fmla="*/ 119252 h 715137"/>
              <a:gd name="connsiteX11" fmla="*/ 6153911 w 6153911"/>
              <a:gd name="connsiteY11" fmla="*/ 119252 h 715137"/>
              <a:gd name="connsiteX12" fmla="*/ 6153911 w 6153911"/>
              <a:gd name="connsiteY12" fmla="*/ 119125 h 715137"/>
              <a:gd name="connsiteX13" fmla="*/ 6153911 w 6153911"/>
              <a:gd name="connsiteY13" fmla="*/ 119125 h 715137"/>
              <a:gd name="connsiteX14" fmla="*/ 6153911 w 6153911"/>
              <a:gd name="connsiteY14" fmla="*/ 297941 h 715137"/>
              <a:gd name="connsiteX15" fmla="*/ 6153911 w 6153911"/>
              <a:gd name="connsiteY15" fmla="*/ 595884 h 715137"/>
              <a:gd name="connsiteX16" fmla="*/ 6153911 w 6153911"/>
              <a:gd name="connsiteY16" fmla="*/ 595884 h 715137"/>
              <a:gd name="connsiteX17" fmla="*/ 6034785 w 6153911"/>
              <a:gd name="connsiteY17" fmla="*/ 715137 h 715137"/>
              <a:gd name="connsiteX18" fmla="*/ 6034785 w 6153911"/>
              <a:gd name="connsiteY18" fmla="*/ 715137 h 715137"/>
              <a:gd name="connsiteX19" fmla="*/ 6034785 w 6153911"/>
              <a:gd name="connsiteY19" fmla="*/ 715137 h 715137"/>
              <a:gd name="connsiteX20" fmla="*/ 2820161 w 6153911"/>
              <a:gd name="connsiteY20" fmla="*/ 715137 h 715137"/>
              <a:gd name="connsiteX21" fmla="*/ 1391411 w 6153911"/>
              <a:gd name="connsiteY21" fmla="*/ 715137 h 715137"/>
              <a:gd name="connsiteX22" fmla="*/ 1391411 w 6153911"/>
              <a:gd name="connsiteY22" fmla="*/ 715137 h 715137"/>
              <a:gd name="connsiteX23" fmla="*/ 558038 w 6153911"/>
              <a:gd name="connsiteY23" fmla="*/ 715137 h 715137"/>
              <a:gd name="connsiteX24" fmla="*/ 558038 w 6153911"/>
              <a:gd name="connsiteY24" fmla="*/ 715137 h 715137"/>
              <a:gd name="connsiteX25" fmla="*/ 438911 w 6153911"/>
              <a:gd name="connsiteY25" fmla="*/ 595884 h 715137"/>
              <a:gd name="connsiteX26" fmla="*/ 438911 w 6153911"/>
              <a:gd name="connsiteY26" fmla="*/ 595884 h 715137"/>
              <a:gd name="connsiteX27" fmla="*/ 438911 w 6153911"/>
              <a:gd name="connsiteY27" fmla="*/ 595884 h 715137"/>
              <a:gd name="connsiteX28" fmla="*/ 438911 w 6153911"/>
              <a:gd name="connsiteY28" fmla="*/ 297941 h 715137"/>
              <a:gd name="connsiteX29" fmla="*/ 0 w 6153911"/>
              <a:gd name="connsiteY29" fmla="*/ 51053 h 715137"/>
              <a:gd name="connsiteX30" fmla="*/ 438911 w 6153911"/>
              <a:gd name="connsiteY30" fmla="*/ 119125 h 715137"/>
              <a:gd name="connsiteX31" fmla="*/ 438911 w 6153911"/>
              <a:gd name="connsiteY31" fmla="*/ 119252 h 715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6153911" h="715137">
                <a:moveTo>
                  <a:pt x="438911" y="119252"/>
                </a:moveTo>
                <a:cubicBezTo>
                  <a:pt x="438911" y="53339"/>
                  <a:pt x="492251" y="0"/>
                  <a:pt x="558038" y="0"/>
                </a:cubicBezTo>
                <a:cubicBezTo>
                  <a:pt x="558038" y="0"/>
                  <a:pt x="558038" y="0"/>
                  <a:pt x="558038" y="0"/>
                </a:cubicBezTo>
                <a:lnTo>
                  <a:pt x="558038" y="0"/>
                </a:lnTo>
                <a:lnTo>
                  <a:pt x="1391411" y="0"/>
                </a:lnTo>
                <a:lnTo>
                  <a:pt x="1391411" y="0"/>
                </a:lnTo>
                <a:lnTo>
                  <a:pt x="2820161" y="0"/>
                </a:lnTo>
                <a:lnTo>
                  <a:pt x="6034785" y="0"/>
                </a:lnTo>
                <a:lnTo>
                  <a:pt x="6034785" y="0"/>
                </a:lnTo>
                <a:cubicBezTo>
                  <a:pt x="6100571" y="0"/>
                  <a:pt x="6153911" y="53339"/>
                  <a:pt x="6153911" y="119252"/>
                </a:cubicBezTo>
                <a:cubicBezTo>
                  <a:pt x="6153911" y="119252"/>
                  <a:pt x="6153911" y="119252"/>
                  <a:pt x="6153911" y="119252"/>
                </a:cubicBezTo>
                <a:lnTo>
                  <a:pt x="6153911" y="119252"/>
                </a:lnTo>
                <a:lnTo>
                  <a:pt x="6153911" y="119125"/>
                </a:lnTo>
                <a:lnTo>
                  <a:pt x="6153911" y="119125"/>
                </a:lnTo>
                <a:lnTo>
                  <a:pt x="6153911" y="297941"/>
                </a:lnTo>
                <a:lnTo>
                  <a:pt x="6153911" y="595884"/>
                </a:lnTo>
                <a:lnTo>
                  <a:pt x="6153911" y="595884"/>
                </a:lnTo>
                <a:cubicBezTo>
                  <a:pt x="6153911" y="661796"/>
                  <a:pt x="6100571" y="715137"/>
                  <a:pt x="6034785" y="715137"/>
                </a:cubicBezTo>
                <a:cubicBezTo>
                  <a:pt x="6034785" y="715137"/>
                  <a:pt x="6034785" y="715137"/>
                  <a:pt x="6034785" y="715137"/>
                </a:cubicBezTo>
                <a:lnTo>
                  <a:pt x="6034785" y="715137"/>
                </a:lnTo>
                <a:lnTo>
                  <a:pt x="2820161" y="715137"/>
                </a:lnTo>
                <a:lnTo>
                  <a:pt x="1391411" y="715137"/>
                </a:lnTo>
                <a:lnTo>
                  <a:pt x="1391411" y="715137"/>
                </a:lnTo>
                <a:lnTo>
                  <a:pt x="558038" y="715137"/>
                </a:lnTo>
                <a:lnTo>
                  <a:pt x="558038" y="715137"/>
                </a:lnTo>
                <a:cubicBezTo>
                  <a:pt x="492251" y="715137"/>
                  <a:pt x="438911" y="661796"/>
                  <a:pt x="438911" y="595884"/>
                </a:cubicBezTo>
                <a:cubicBezTo>
                  <a:pt x="438911" y="595884"/>
                  <a:pt x="438911" y="595884"/>
                  <a:pt x="438911" y="595884"/>
                </a:cubicBezTo>
                <a:lnTo>
                  <a:pt x="438911" y="595884"/>
                </a:lnTo>
                <a:lnTo>
                  <a:pt x="438911" y="297941"/>
                </a:lnTo>
                <a:lnTo>
                  <a:pt x="0" y="51053"/>
                </a:lnTo>
                <a:lnTo>
                  <a:pt x="438911" y="119125"/>
                </a:lnTo>
                <a:lnTo>
                  <a:pt x="438911" y="11925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97863" y="1459230"/>
            <a:ext cx="6166611" cy="727837"/>
          </a:xfrm>
          <a:custGeom>
            <a:avLst/>
            <a:gdLst>
              <a:gd name="connsiteX0" fmla="*/ 445261 w 6166611"/>
              <a:gd name="connsiteY0" fmla="*/ 125602 h 727837"/>
              <a:gd name="connsiteX1" fmla="*/ 564388 w 6166611"/>
              <a:gd name="connsiteY1" fmla="*/ 6350 h 727837"/>
              <a:gd name="connsiteX2" fmla="*/ 564388 w 6166611"/>
              <a:gd name="connsiteY2" fmla="*/ 6350 h 727837"/>
              <a:gd name="connsiteX3" fmla="*/ 564388 w 6166611"/>
              <a:gd name="connsiteY3" fmla="*/ 6350 h 727837"/>
              <a:gd name="connsiteX4" fmla="*/ 1397761 w 6166611"/>
              <a:gd name="connsiteY4" fmla="*/ 6350 h 727837"/>
              <a:gd name="connsiteX5" fmla="*/ 1397761 w 6166611"/>
              <a:gd name="connsiteY5" fmla="*/ 6350 h 727837"/>
              <a:gd name="connsiteX6" fmla="*/ 2826511 w 6166611"/>
              <a:gd name="connsiteY6" fmla="*/ 6350 h 727837"/>
              <a:gd name="connsiteX7" fmla="*/ 6041135 w 6166611"/>
              <a:gd name="connsiteY7" fmla="*/ 6350 h 727837"/>
              <a:gd name="connsiteX8" fmla="*/ 6041135 w 6166611"/>
              <a:gd name="connsiteY8" fmla="*/ 6350 h 727837"/>
              <a:gd name="connsiteX9" fmla="*/ 6160261 w 6166611"/>
              <a:gd name="connsiteY9" fmla="*/ 125602 h 727837"/>
              <a:gd name="connsiteX10" fmla="*/ 6160261 w 6166611"/>
              <a:gd name="connsiteY10" fmla="*/ 125602 h 727837"/>
              <a:gd name="connsiteX11" fmla="*/ 6160261 w 6166611"/>
              <a:gd name="connsiteY11" fmla="*/ 125602 h 727837"/>
              <a:gd name="connsiteX12" fmla="*/ 6160261 w 6166611"/>
              <a:gd name="connsiteY12" fmla="*/ 125475 h 727837"/>
              <a:gd name="connsiteX13" fmla="*/ 6160261 w 6166611"/>
              <a:gd name="connsiteY13" fmla="*/ 125475 h 727837"/>
              <a:gd name="connsiteX14" fmla="*/ 6160261 w 6166611"/>
              <a:gd name="connsiteY14" fmla="*/ 304291 h 727837"/>
              <a:gd name="connsiteX15" fmla="*/ 6160261 w 6166611"/>
              <a:gd name="connsiteY15" fmla="*/ 602234 h 727837"/>
              <a:gd name="connsiteX16" fmla="*/ 6160261 w 6166611"/>
              <a:gd name="connsiteY16" fmla="*/ 602234 h 727837"/>
              <a:gd name="connsiteX17" fmla="*/ 6041135 w 6166611"/>
              <a:gd name="connsiteY17" fmla="*/ 721487 h 727837"/>
              <a:gd name="connsiteX18" fmla="*/ 6041135 w 6166611"/>
              <a:gd name="connsiteY18" fmla="*/ 721487 h 727837"/>
              <a:gd name="connsiteX19" fmla="*/ 6041135 w 6166611"/>
              <a:gd name="connsiteY19" fmla="*/ 721487 h 727837"/>
              <a:gd name="connsiteX20" fmla="*/ 2826511 w 6166611"/>
              <a:gd name="connsiteY20" fmla="*/ 721487 h 727837"/>
              <a:gd name="connsiteX21" fmla="*/ 1397761 w 6166611"/>
              <a:gd name="connsiteY21" fmla="*/ 721487 h 727837"/>
              <a:gd name="connsiteX22" fmla="*/ 1397761 w 6166611"/>
              <a:gd name="connsiteY22" fmla="*/ 721487 h 727837"/>
              <a:gd name="connsiteX23" fmla="*/ 564388 w 6166611"/>
              <a:gd name="connsiteY23" fmla="*/ 721487 h 727837"/>
              <a:gd name="connsiteX24" fmla="*/ 564388 w 6166611"/>
              <a:gd name="connsiteY24" fmla="*/ 721487 h 727837"/>
              <a:gd name="connsiteX25" fmla="*/ 445261 w 6166611"/>
              <a:gd name="connsiteY25" fmla="*/ 602234 h 727837"/>
              <a:gd name="connsiteX26" fmla="*/ 445261 w 6166611"/>
              <a:gd name="connsiteY26" fmla="*/ 602234 h 727837"/>
              <a:gd name="connsiteX27" fmla="*/ 445261 w 6166611"/>
              <a:gd name="connsiteY27" fmla="*/ 602234 h 727837"/>
              <a:gd name="connsiteX28" fmla="*/ 445261 w 6166611"/>
              <a:gd name="connsiteY28" fmla="*/ 304291 h 727837"/>
              <a:gd name="connsiteX29" fmla="*/ 6350 w 6166611"/>
              <a:gd name="connsiteY29" fmla="*/ 57403 h 727837"/>
              <a:gd name="connsiteX30" fmla="*/ 445261 w 6166611"/>
              <a:gd name="connsiteY30" fmla="*/ 125475 h 727837"/>
              <a:gd name="connsiteX31" fmla="*/ 445261 w 6166611"/>
              <a:gd name="connsiteY31" fmla="*/ 125602 h 727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6166611" h="727837">
                <a:moveTo>
                  <a:pt x="445261" y="125602"/>
                </a:moveTo>
                <a:cubicBezTo>
                  <a:pt x="445261" y="59689"/>
                  <a:pt x="498601" y="6350"/>
                  <a:pt x="564388" y="6350"/>
                </a:cubicBezTo>
                <a:cubicBezTo>
                  <a:pt x="564388" y="6350"/>
                  <a:pt x="564388" y="6350"/>
                  <a:pt x="564388" y="6350"/>
                </a:cubicBezTo>
                <a:lnTo>
                  <a:pt x="564388" y="6350"/>
                </a:lnTo>
                <a:lnTo>
                  <a:pt x="1397761" y="6350"/>
                </a:lnTo>
                <a:lnTo>
                  <a:pt x="1397761" y="6350"/>
                </a:lnTo>
                <a:lnTo>
                  <a:pt x="2826511" y="6350"/>
                </a:lnTo>
                <a:lnTo>
                  <a:pt x="6041135" y="6350"/>
                </a:lnTo>
                <a:lnTo>
                  <a:pt x="6041135" y="6350"/>
                </a:lnTo>
                <a:cubicBezTo>
                  <a:pt x="6106921" y="6350"/>
                  <a:pt x="6160261" y="59689"/>
                  <a:pt x="6160261" y="125602"/>
                </a:cubicBezTo>
                <a:cubicBezTo>
                  <a:pt x="6160261" y="125602"/>
                  <a:pt x="6160261" y="125602"/>
                  <a:pt x="6160261" y="125602"/>
                </a:cubicBezTo>
                <a:lnTo>
                  <a:pt x="6160261" y="125602"/>
                </a:lnTo>
                <a:lnTo>
                  <a:pt x="6160261" y="125475"/>
                </a:lnTo>
                <a:lnTo>
                  <a:pt x="6160261" y="125475"/>
                </a:lnTo>
                <a:lnTo>
                  <a:pt x="6160261" y="304291"/>
                </a:lnTo>
                <a:lnTo>
                  <a:pt x="6160261" y="602234"/>
                </a:lnTo>
                <a:lnTo>
                  <a:pt x="6160261" y="602234"/>
                </a:lnTo>
                <a:cubicBezTo>
                  <a:pt x="6160261" y="668146"/>
                  <a:pt x="6106921" y="721487"/>
                  <a:pt x="6041135" y="721487"/>
                </a:cubicBezTo>
                <a:cubicBezTo>
                  <a:pt x="6041135" y="721487"/>
                  <a:pt x="6041135" y="721487"/>
                  <a:pt x="6041135" y="721487"/>
                </a:cubicBezTo>
                <a:lnTo>
                  <a:pt x="6041135" y="721487"/>
                </a:lnTo>
                <a:lnTo>
                  <a:pt x="2826511" y="721487"/>
                </a:lnTo>
                <a:lnTo>
                  <a:pt x="1397761" y="721487"/>
                </a:lnTo>
                <a:lnTo>
                  <a:pt x="1397761" y="721487"/>
                </a:lnTo>
                <a:lnTo>
                  <a:pt x="564388" y="721487"/>
                </a:lnTo>
                <a:lnTo>
                  <a:pt x="564388" y="721487"/>
                </a:lnTo>
                <a:cubicBezTo>
                  <a:pt x="498601" y="721487"/>
                  <a:pt x="445261" y="668146"/>
                  <a:pt x="445261" y="602234"/>
                </a:cubicBezTo>
                <a:cubicBezTo>
                  <a:pt x="445261" y="602234"/>
                  <a:pt x="445261" y="602234"/>
                  <a:pt x="445261" y="602234"/>
                </a:cubicBezTo>
                <a:lnTo>
                  <a:pt x="445261" y="602234"/>
                </a:lnTo>
                <a:lnTo>
                  <a:pt x="445261" y="304291"/>
                </a:lnTo>
                <a:lnTo>
                  <a:pt x="6350" y="57403"/>
                </a:lnTo>
                <a:lnTo>
                  <a:pt x="445261" y="125475"/>
                </a:lnTo>
                <a:lnTo>
                  <a:pt x="445261" y="1256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" y="1219200"/>
            <a:ext cx="7302500" cy="101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0" y="2794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新闻列表实现分页查询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079500" y="1382252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问题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2349500" y="1587500"/>
            <a:ext cx="528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有没有一种显示方式，既能显示多条信息，又不需要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60400" y="1916064"/>
            <a:ext cx="7923644" cy="50475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  <a:tabLst>
                <a:tab pos="457200" algn="l"/>
                <a:tab pos="736600" algn="l"/>
                <a:tab pos="1689100" algn="l"/>
                <a:tab pos="7797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拖动页面呢？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800"/>
              </a:lnSpc>
              <a:tabLst>
                <a:tab pos="457200" algn="l"/>
                <a:tab pos="736600" algn="l"/>
                <a:tab pos="1689100" algn="l"/>
                <a:tab pos="7797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新闻信息分页查询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  <a:tabLst>
                <a:tab pos="457200" algn="l"/>
                <a:tab pos="736600" algn="l"/>
                <a:tab pos="1689100" algn="l"/>
                <a:tab pos="7797800" algn="l"/>
              </a:tabLst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学习方法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736600" algn="l"/>
                <a:tab pos="16891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先编写分页查询sql语句，再编写分页查询方法，将分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700"/>
              </a:lnSpc>
              <a:tabLst>
                <a:tab pos="457200" algn="l"/>
                <a:tab pos="736600" algn="l"/>
                <a:tab pos="1689100" algn="l"/>
                <a:tab pos="7797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页查询分步实现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457200" algn="l"/>
                <a:tab pos="736600" algn="l"/>
                <a:tab pos="1689100" algn="l"/>
                <a:tab pos="7797800" algn="l"/>
              </a:tabLst>
            </a:pPr>
            <a:r>
              <a:rPr lang="en-US" altLang="zh-CN" dirty="0" smtClean="0"/>
              <a:t>				</a:t>
            </a:r>
            <a:endParaRPr lang="en-US" altLang="zh-CN" sz="1405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040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分页查询-1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60400" y="1358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分页优点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17600" y="20447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数据清晰直观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17600" y="2692400"/>
            <a:ext cx="2413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不受数据量限制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页面不再冗长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60400" y="3949700"/>
            <a:ext cx="2476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分页如何实现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46355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解决方案：每次翻页的时候只从数据库里检索出本页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397000" y="5194300"/>
            <a:ext cx="152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需要的数据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86000" y="5964250"/>
            <a:ext cx="4000500" cy="431800"/>
          </a:xfrm>
          <a:custGeom>
            <a:avLst/>
            <a:gdLst>
              <a:gd name="connsiteX0" fmla="*/ 0 w 4000500"/>
              <a:gd name="connsiteY0" fmla="*/ 71970 h 431800"/>
              <a:gd name="connsiteX1" fmla="*/ 72008 w 4000500"/>
              <a:gd name="connsiteY1" fmla="*/ 0 h 431800"/>
              <a:gd name="connsiteX2" fmla="*/ 72008 w 4000500"/>
              <a:gd name="connsiteY2" fmla="*/ 0 h 431800"/>
              <a:gd name="connsiteX3" fmla="*/ 72008 w 4000500"/>
              <a:gd name="connsiteY3" fmla="*/ 0 h 431800"/>
              <a:gd name="connsiteX4" fmla="*/ 3928490 w 4000500"/>
              <a:gd name="connsiteY4" fmla="*/ 0 h 431800"/>
              <a:gd name="connsiteX5" fmla="*/ 3928490 w 4000500"/>
              <a:gd name="connsiteY5" fmla="*/ 0 h 431800"/>
              <a:gd name="connsiteX6" fmla="*/ 4000500 w 4000500"/>
              <a:gd name="connsiteY6" fmla="*/ 71970 h 431800"/>
              <a:gd name="connsiteX7" fmla="*/ 4000500 w 4000500"/>
              <a:gd name="connsiteY7" fmla="*/ 71970 h 431800"/>
              <a:gd name="connsiteX8" fmla="*/ 4000500 w 4000500"/>
              <a:gd name="connsiteY8" fmla="*/ 71970 h 431800"/>
              <a:gd name="connsiteX9" fmla="*/ 4000500 w 4000500"/>
              <a:gd name="connsiteY9" fmla="*/ 359829 h 431800"/>
              <a:gd name="connsiteX10" fmla="*/ 4000500 w 4000500"/>
              <a:gd name="connsiteY10" fmla="*/ 359829 h 431800"/>
              <a:gd name="connsiteX11" fmla="*/ 3928490 w 4000500"/>
              <a:gd name="connsiteY11" fmla="*/ 431800 h 431800"/>
              <a:gd name="connsiteX12" fmla="*/ 3928490 w 4000500"/>
              <a:gd name="connsiteY12" fmla="*/ 431800 h 431800"/>
              <a:gd name="connsiteX13" fmla="*/ 3928490 w 4000500"/>
              <a:gd name="connsiteY13" fmla="*/ 431800 h 431800"/>
              <a:gd name="connsiteX14" fmla="*/ 72008 w 4000500"/>
              <a:gd name="connsiteY14" fmla="*/ 431800 h 431800"/>
              <a:gd name="connsiteX15" fmla="*/ 72008 w 4000500"/>
              <a:gd name="connsiteY15" fmla="*/ 431800 h 431800"/>
              <a:gd name="connsiteX16" fmla="*/ 0 w 4000500"/>
              <a:gd name="connsiteY16" fmla="*/ 359829 h 431800"/>
              <a:gd name="connsiteX17" fmla="*/ 0 w 4000500"/>
              <a:gd name="connsiteY17" fmla="*/ 359829 h 431800"/>
              <a:gd name="connsiteX18" fmla="*/ 0 w 400050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00050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928490" y="0"/>
                </a:lnTo>
                <a:lnTo>
                  <a:pt x="3928490" y="0"/>
                </a:lnTo>
                <a:cubicBezTo>
                  <a:pt x="3968241" y="0"/>
                  <a:pt x="4000500" y="32219"/>
                  <a:pt x="4000500" y="71970"/>
                </a:cubicBezTo>
                <a:cubicBezTo>
                  <a:pt x="4000500" y="71970"/>
                  <a:pt x="4000500" y="71970"/>
                  <a:pt x="4000500" y="71970"/>
                </a:cubicBezTo>
                <a:lnTo>
                  <a:pt x="4000500" y="71970"/>
                </a:lnTo>
                <a:lnTo>
                  <a:pt x="4000500" y="359829"/>
                </a:lnTo>
                <a:lnTo>
                  <a:pt x="4000500" y="359829"/>
                </a:lnTo>
                <a:cubicBezTo>
                  <a:pt x="4000500" y="399579"/>
                  <a:pt x="3968241" y="431800"/>
                  <a:pt x="3928490" y="431800"/>
                </a:cubicBezTo>
                <a:cubicBezTo>
                  <a:pt x="3928490" y="431800"/>
                  <a:pt x="3928490" y="431800"/>
                  <a:pt x="3928490" y="431800"/>
                </a:cubicBezTo>
                <a:lnTo>
                  <a:pt x="392849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266950" y="5945200"/>
            <a:ext cx="4038600" cy="469900"/>
          </a:xfrm>
          <a:custGeom>
            <a:avLst/>
            <a:gdLst>
              <a:gd name="connsiteX0" fmla="*/ 19050 w 4038600"/>
              <a:gd name="connsiteY0" fmla="*/ 91020 h 469900"/>
              <a:gd name="connsiteX1" fmla="*/ 91058 w 4038600"/>
              <a:gd name="connsiteY1" fmla="*/ 19050 h 469900"/>
              <a:gd name="connsiteX2" fmla="*/ 91058 w 4038600"/>
              <a:gd name="connsiteY2" fmla="*/ 19050 h 469900"/>
              <a:gd name="connsiteX3" fmla="*/ 91058 w 4038600"/>
              <a:gd name="connsiteY3" fmla="*/ 19050 h 469900"/>
              <a:gd name="connsiteX4" fmla="*/ 3947540 w 4038600"/>
              <a:gd name="connsiteY4" fmla="*/ 19050 h 469900"/>
              <a:gd name="connsiteX5" fmla="*/ 3947540 w 4038600"/>
              <a:gd name="connsiteY5" fmla="*/ 19050 h 469900"/>
              <a:gd name="connsiteX6" fmla="*/ 4019550 w 4038600"/>
              <a:gd name="connsiteY6" fmla="*/ 91020 h 469900"/>
              <a:gd name="connsiteX7" fmla="*/ 4019550 w 4038600"/>
              <a:gd name="connsiteY7" fmla="*/ 91020 h 469900"/>
              <a:gd name="connsiteX8" fmla="*/ 4019550 w 4038600"/>
              <a:gd name="connsiteY8" fmla="*/ 91020 h 469900"/>
              <a:gd name="connsiteX9" fmla="*/ 4019550 w 4038600"/>
              <a:gd name="connsiteY9" fmla="*/ 378879 h 469900"/>
              <a:gd name="connsiteX10" fmla="*/ 4019550 w 4038600"/>
              <a:gd name="connsiteY10" fmla="*/ 378879 h 469900"/>
              <a:gd name="connsiteX11" fmla="*/ 3947540 w 4038600"/>
              <a:gd name="connsiteY11" fmla="*/ 450850 h 469900"/>
              <a:gd name="connsiteX12" fmla="*/ 3947540 w 4038600"/>
              <a:gd name="connsiteY12" fmla="*/ 450850 h 469900"/>
              <a:gd name="connsiteX13" fmla="*/ 3947540 w 4038600"/>
              <a:gd name="connsiteY13" fmla="*/ 450850 h 469900"/>
              <a:gd name="connsiteX14" fmla="*/ 91058 w 4038600"/>
              <a:gd name="connsiteY14" fmla="*/ 450850 h 469900"/>
              <a:gd name="connsiteX15" fmla="*/ 91058 w 4038600"/>
              <a:gd name="connsiteY15" fmla="*/ 450850 h 469900"/>
              <a:gd name="connsiteX16" fmla="*/ 19050 w 4038600"/>
              <a:gd name="connsiteY16" fmla="*/ 378879 h 469900"/>
              <a:gd name="connsiteX17" fmla="*/ 19050 w 4038600"/>
              <a:gd name="connsiteY17" fmla="*/ 378879 h 469900"/>
              <a:gd name="connsiteX18" fmla="*/ 19050 w 403860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03860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947540" y="19050"/>
                </a:lnTo>
                <a:lnTo>
                  <a:pt x="3947540" y="19050"/>
                </a:lnTo>
                <a:cubicBezTo>
                  <a:pt x="3987291" y="19050"/>
                  <a:pt x="4019550" y="51269"/>
                  <a:pt x="4019550" y="91020"/>
                </a:cubicBezTo>
                <a:cubicBezTo>
                  <a:pt x="4019550" y="91020"/>
                  <a:pt x="4019550" y="91020"/>
                  <a:pt x="4019550" y="91020"/>
                </a:cubicBezTo>
                <a:lnTo>
                  <a:pt x="4019550" y="91020"/>
                </a:lnTo>
                <a:lnTo>
                  <a:pt x="4019550" y="378879"/>
                </a:lnTo>
                <a:lnTo>
                  <a:pt x="4019550" y="378879"/>
                </a:lnTo>
                <a:cubicBezTo>
                  <a:pt x="4019550" y="418629"/>
                  <a:pt x="3987291" y="450850"/>
                  <a:pt x="3947540" y="450850"/>
                </a:cubicBezTo>
                <a:cubicBezTo>
                  <a:pt x="3947540" y="450850"/>
                  <a:pt x="3947540" y="450850"/>
                  <a:pt x="3947540" y="450850"/>
                </a:cubicBezTo>
                <a:lnTo>
                  <a:pt x="394754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09800" y="5905500"/>
            <a:ext cx="4152900" cy="571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66040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分页查询-2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60400" y="1358900"/>
            <a:ext cx="2476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分页查询步骤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2082800"/>
            <a:ext cx="36322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计算显示数据的总数量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确定每页显示的数据数量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计算显示的页数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574800" y="3873500"/>
            <a:ext cx="4775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页数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总数量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每页显示的数据数量（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+1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117600" y="4445000"/>
            <a:ext cx="3175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编写分页查询SQL语句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实现分页查询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124200" y="6057900"/>
            <a:ext cx="303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：新闻列表分页查询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小结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444500" y="1358900"/>
            <a:ext cx="284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分页查询关键点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901700" y="1968500"/>
            <a:ext cx="576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计算显示数据的总数量需要借助JDBC内容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901700" y="25273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计算页数时，声明一个工具类将功能独立出来，便于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81100" y="30861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复用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358900" y="3556000"/>
            <a:ext cx="690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总记录数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每页显示的记录数整除：总页数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总记录数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每页显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587500" y="3873500"/>
            <a:ext cx="101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示记录数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358900" y="4229100"/>
            <a:ext cx="690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总记录数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每页显示的记录数不整除：总页数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总记录数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/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每页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587500" y="4533900"/>
            <a:ext cx="152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显示记录数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+1</a:t>
            </a:r>
            <a:endParaRPr lang="en-US" altLang="zh-CN" sz="2005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901700" y="4965700"/>
            <a:ext cx="4546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编写分页查询SQL语句（limit）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358900" y="5549900"/>
            <a:ext cx="6946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200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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select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*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from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tableName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where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limit</a:t>
            </a:r>
            <a:r>
              <a:rPr lang="en-US" altLang="zh-CN" sz="20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当前页码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-1)*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页面容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587500" y="6007100"/>
            <a:ext cx="1333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2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</a:t>
            </a:r>
            <a:r>
              <a:rPr lang="en-US" altLang="zh-CN" sz="2005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,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页面容量</a:t>
            </a:r>
            <a:endParaRPr lang="en-US" altLang="zh-CN" sz="2005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572125"/>
            <a:ext cx="3714750" cy="406412"/>
          </a:xfrm>
          <a:custGeom>
            <a:avLst/>
            <a:gdLst>
              <a:gd name="connsiteX0" fmla="*/ 0 w 3714750"/>
              <a:gd name="connsiteY0" fmla="*/ 67754 h 406412"/>
              <a:gd name="connsiteX1" fmla="*/ 67691 w 3714750"/>
              <a:gd name="connsiteY1" fmla="*/ 0 h 406412"/>
              <a:gd name="connsiteX2" fmla="*/ 67691 w 3714750"/>
              <a:gd name="connsiteY2" fmla="*/ 0 h 406412"/>
              <a:gd name="connsiteX3" fmla="*/ 67691 w 3714750"/>
              <a:gd name="connsiteY3" fmla="*/ 0 h 406412"/>
              <a:gd name="connsiteX4" fmla="*/ 3647059 w 3714750"/>
              <a:gd name="connsiteY4" fmla="*/ 0 h 406412"/>
              <a:gd name="connsiteX5" fmla="*/ 3647059 w 3714750"/>
              <a:gd name="connsiteY5" fmla="*/ 0 h 406412"/>
              <a:gd name="connsiteX6" fmla="*/ 3714750 w 3714750"/>
              <a:gd name="connsiteY6" fmla="*/ 67754 h 406412"/>
              <a:gd name="connsiteX7" fmla="*/ 3714750 w 3714750"/>
              <a:gd name="connsiteY7" fmla="*/ 67754 h 406412"/>
              <a:gd name="connsiteX8" fmla="*/ 3714750 w 3714750"/>
              <a:gd name="connsiteY8" fmla="*/ 67754 h 406412"/>
              <a:gd name="connsiteX9" fmla="*/ 3714750 w 3714750"/>
              <a:gd name="connsiteY9" fmla="*/ 338683 h 406412"/>
              <a:gd name="connsiteX10" fmla="*/ 3714750 w 3714750"/>
              <a:gd name="connsiteY10" fmla="*/ 338683 h 406412"/>
              <a:gd name="connsiteX11" fmla="*/ 3647059 w 3714750"/>
              <a:gd name="connsiteY11" fmla="*/ 406412 h 406412"/>
              <a:gd name="connsiteX12" fmla="*/ 3647059 w 3714750"/>
              <a:gd name="connsiteY12" fmla="*/ 406412 h 406412"/>
              <a:gd name="connsiteX13" fmla="*/ 3647059 w 3714750"/>
              <a:gd name="connsiteY13" fmla="*/ 406412 h 406412"/>
              <a:gd name="connsiteX14" fmla="*/ 67691 w 3714750"/>
              <a:gd name="connsiteY14" fmla="*/ 406412 h 406412"/>
              <a:gd name="connsiteX15" fmla="*/ 67691 w 3714750"/>
              <a:gd name="connsiteY15" fmla="*/ 406412 h 406412"/>
              <a:gd name="connsiteX16" fmla="*/ 0 w 3714750"/>
              <a:gd name="connsiteY16" fmla="*/ 338683 h 406412"/>
              <a:gd name="connsiteX17" fmla="*/ 0 w 3714750"/>
              <a:gd name="connsiteY17" fmla="*/ 338683 h 406412"/>
              <a:gd name="connsiteX18" fmla="*/ 0 w 3714750"/>
              <a:gd name="connsiteY18" fmla="*/ 67754 h 4064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12">
                <a:moveTo>
                  <a:pt x="0" y="67754"/>
                </a:moveTo>
                <a:cubicBezTo>
                  <a:pt x="0" y="30340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40"/>
                  <a:pt x="3714750" y="67754"/>
                </a:cubicBezTo>
                <a:cubicBezTo>
                  <a:pt x="3714750" y="67754"/>
                  <a:pt x="3714750" y="67754"/>
                  <a:pt x="3714750" y="67754"/>
                </a:cubicBezTo>
                <a:lnTo>
                  <a:pt x="3714750" y="67754"/>
                </a:lnTo>
                <a:lnTo>
                  <a:pt x="3714750" y="338683"/>
                </a:lnTo>
                <a:lnTo>
                  <a:pt x="3714750" y="338683"/>
                </a:lnTo>
                <a:cubicBezTo>
                  <a:pt x="3714750" y="376085"/>
                  <a:pt x="3684396" y="406412"/>
                  <a:pt x="3647059" y="406412"/>
                </a:cubicBezTo>
                <a:cubicBezTo>
                  <a:pt x="3647059" y="406412"/>
                  <a:pt x="3647059" y="406412"/>
                  <a:pt x="3647059" y="406412"/>
                </a:cubicBezTo>
                <a:lnTo>
                  <a:pt x="3647059" y="406412"/>
                </a:lnTo>
                <a:lnTo>
                  <a:pt x="67691" y="406412"/>
                </a:lnTo>
                <a:lnTo>
                  <a:pt x="67691" y="406412"/>
                </a:lnTo>
                <a:cubicBezTo>
                  <a:pt x="30352" y="406412"/>
                  <a:pt x="0" y="376085"/>
                  <a:pt x="0" y="338683"/>
                </a:cubicBezTo>
                <a:cubicBezTo>
                  <a:pt x="0" y="338683"/>
                  <a:pt x="0" y="338683"/>
                  <a:pt x="0" y="338683"/>
                </a:cubicBezTo>
                <a:lnTo>
                  <a:pt x="0" y="67754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559425"/>
            <a:ext cx="3740150" cy="431812"/>
          </a:xfrm>
          <a:custGeom>
            <a:avLst/>
            <a:gdLst>
              <a:gd name="connsiteX0" fmla="*/ 12700 w 3740150"/>
              <a:gd name="connsiteY0" fmla="*/ 80454 h 431812"/>
              <a:gd name="connsiteX1" fmla="*/ 80391 w 3740150"/>
              <a:gd name="connsiteY1" fmla="*/ 12700 h 431812"/>
              <a:gd name="connsiteX2" fmla="*/ 80391 w 3740150"/>
              <a:gd name="connsiteY2" fmla="*/ 12700 h 431812"/>
              <a:gd name="connsiteX3" fmla="*/ 80391 w 3740150"/>
              <a:gd name="connsiteY3" fmla="*/ 12700 h 431812"/>
              <a:gd name="connsiteX4" fmla="*/ 3659759 w 3740150"/>
              <a:gd name="connsiteY4" fmla="*/ 12700 h 431812"/>
              <a:gd name="connsiteX5" fmla="*/ 3659759 w 3740150"/>
              <a:gd name="connsiteY5" fmla="*/ 12700 h 431812"/>
              <a:gd name="connsiteX6" fmla="*/ 3727450 w 3740150"/>
              <a:gd name="connsiteY6" fmla="*/ 80454 h 431812"/>
              <a:gd name="connsiteX7" fmla="*/ 3727450 w 3740150"/>
              <a:gd name="connsiteY7" fmla="*/ 80454 h 431812"/>
              <a:gd name="connsiteX8" fmla="*/ 3727450 w 3740150"/>
              <a:gd name="connsiteY8" fmla="*/ 80454 h 431812"/>
              <a:gd name="connsiteX9" fmla="*/ 3727450 w 3740150"/>
              <a:gd name="connsiteY9" fmla="*/ 351383 h 431812"/>
              <a:gd name="connsiteX10" fmla="*/ 3727450 w 3740150"/>
              <a:gd name="connsiteY10" fmla="*/ 351383 h 431812"/>
              <a:gd name="connsiteX11" fmla="*/ 3659759 w 3740150"/>
              <a:gd name="connsiteY11" fmla="*/ 419112 h 431812"/>
              <a:gd name="connsiteX12" fmla="*/ 3659759 w 3740150"/>
              <a:gd name="connsiteY12" fmla="*/ 419112 h 431812"/>
              <a:gd name="connsiteX13" fmla="*/ 3659759 w 3740150"/>
              <a:gd name="connsiteY13" fmla="*/ 419112 h 431812"/>
              <a:gd name="connsiteX14" fmla="*/ 80391 w 3740150"/>
              <a:gd name="connsiteY14" fmla="*/ 419112 h 431812"/>
              <a:gd name="connsiteX15" fmla="*/ 80391 w 3740150"/>
              <a:gd name="connsiteY15" fmla="*/ 419112 h 431812"/>
              <a:gd name="connsiteX16" fmla="*/ 12700 w 3740150"/>
              <a:gd name="connsiteY16" fmla="*/ 351383 h 431812"/>
              <a:gd name="connsiteX17" fmla="*/ 12700 w 3740150"/>
              <a:gd name="connsiteY17" fmla="*/ 351383 h 431812"/>
              <a:gd name="connsiteX18" fmla="*/ 12700 w 3740150"/>
              <a:gd name="connsiteY18" fmla="*/ 80454 h 431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12">
                <a:moveTo>
                  <a:pt x="12700" y="80454"/>
                </a:moveTo>
                <a:cubicBezTo>
                  <a:pt x="12700" y="43040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40"/>
                  <a:pt x="3727450" y="80454"/>
                </a:cubicBezTo>
                <a:cubicBezTo>
                  <a:pt x="3727450" y="80454"/>
                  <a:pt x="3727450" y="80454"/>
                  <a:pt x="3727450" y="80454"/>
                </a:cubicBezTo>
                <a:lnTo>
                  <a:pt x="3727450" y="80454"/>
                </a:lnTo>
                <a:lnTo>
                  <a:pt x="3727450" y="351383"/>
                </a:lnTo>
                <a:lnTo>
                  <a:pt x="3727450" y="351383"/>
                </a:lnTo>
                <a:cubicBezTo>
                  <a:pt x="3727450" y="388785"/>
                  <a:pt x="3697096" y="419112"/>
                  <a:pt x="3659759" y="419112"/>
                </a:cubicBezTo>
                <a:cubicBezTo>
                  <a:pt x="3659759" y="419112"/>
                  <a:pt x="3659759" y="419112"/>
                  <a:pt x="3659759" y="419112"/>
                </a:cubicBezTo>
                <a:lnTo>
                  <a:pt x="3659759" y="419112"/>
                </a:lnTo>
                <a:lnTo>
                  <a:pt x="80391" y="419112"/>
                </a:lnTo>
                <a:lnTo>
                  <a:pt x="80391" y="419112"/>
                </a:lnTo>
                <a:cubicBezTo>
                  <a:pt x="43052" y="419112"/>
                  <a:pt x="12700" y="388785"/>
                  <a:pt x="12700" y="351383"/>
                </a:cubicBezTo>
                <a:cubicBezTo>
                  <a:pt x="12700" y="351383"/>
                  <a:pt x="12700" y="351383"/>
                  <a:pt x="12700" y="351383"/>
                </a:cubicBezTo>
                <a:lnTo>
                  <a:pt x="12700" y="8045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072200"/>
            <a:ext cx="3786251" cy="428637"/>
          </a:xfrm>
          <a:custGeom>
            <a:avLst/>
            <a:gdLst>
              <a:gd name="connsiteX0" fmla="*/ 0 w 3786251"/>
              <a:gd name="connsiteY0" fmla="*/ 71450 h 428637"/>
              <a:gd name="connsiteX1" fmla="*/ 71373 w 3786251"/>
              <a:gd name="connsiteY1" fmla="*/ 0 h 428637"/>
              <a:gd name="connsiteX2" fmla="*/ 71373 w 3786251"/>
              <a:gd name="connsiteY2" fmla="*/ 0 h 428637"/>
              <a:gd name="connsiteX3" fmla="*/ 71373 w 3786251"/>
              <a:gd name="connsiteY3" fmla="*/ 0 h 428637"/>
              <a:gd name="connsiteX4" fmla="*/ 3714750 w 3786251"/>
              <a:gd name="connsiteY4" fmla="*/ 0 h 428637"/>
              <a:gd name="connsiteX5" fmla="*/ 3714750 w 3786251"/>
              <a:gd name="connsiteY5" fmla="*/ 0 h 428637"/>
              <a:gd name="connsiteX6" fmla="*/ 3786251 w 3786251"/>
              <a:gd name="connsiteY6" fmla="*/ 71450 h 428637"/>
              <a:gd name="connsiteX7" fmla="*/ 3786251 w 3786251"/>
              <a:gd name="connsiteY7" fmla="*/ 71450 h 428637"/>
              <a:gd name="connsiteX8" fmla="*/ 3786251 w 3786251"/>
              <a:gd name="connsiteY8" fmla="*/ 71450 h 428637"/>
              <a:gd name="connsiteX9" fmla="*/ 3786251 w 3786251"/>
              <a:gd name="connsiteY9" fmla="*/ 357200 h 428637"/>
              <a:gd name="connsiteX10" fmla="*/ 3786251 w 3786251"/>
              <a:gd name="connsiteY10" fmla="*/ 357200 h 428637"/>
              <a:gd name="connsiteX11" fmla="*/ 3714750 w 3786251"/>
              <a:gd name="connsiteY11" fmla="*/ 428637 h 428637"/>
              <a:gd name="connsiteX12" fmla="*/ 3714750 w 3786251"/>
              <a:gd name="connsiteY12" fmla="*/ 428637 h 428637"/>
              <a:gd name="connsiteX13" fmla="*/ 3714750 w 3786251"/>
              <a:gd name="connsiteY13" fmla="*/ 428637 h 428637"/>
              <a:gd name="connsiteX14" fmla="*/ 71373 w 3786251"/>
              <a:gd name="connsiteY14" fmla="*/ 428637 h 428637"/>
              <a:gd name="connsiteX15" fmla="*/ 71373 w 3786251"/>
              <a:gd name="connsiteY15" fmla="*/ 428637 h 428637"/>
              <a:gd name="connsiteX16" fmla="*/ 0 w 3786251"/>
              <a:gd name="connsiteY16" fmla="*/ 357200 h 428637"/>
              <a:gd name="connsiteX17" fmla="*/ 0 w 3786251"/>
              <a:gd name="connsiteY17" fmla="*/ 357200 h 428637"/>
              <a:gd name="connsiteX18" fmla="*/ 0 w 3786251"/>
              <a:gd name="connsiteY18" fmla="*/ 71450 h 428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86251" h="428637">
                <a:moveTo>
                  <a:pt x="0" y="71450"/>
                </a:moveTo>
                <a:cubicBezTo>
                  <a:pt x="0" y="31991"/>
                  <a:pt x="32004" y="0"/>
                  <a:pt x="71373" y="0"/>
                </a:cubicBezTo>
                <a:cubicBezTo>
                  <a:pt x="71373" y="0"/>
                  <a:pt x="71373" y="0"/>
                  <a:pt x="71373" y="0"/>
                </a:cubicBezTo>
                <a:lnTo>
                  <a:pt x="71373" y="0"/>
                </a:lnTo>
                <a:lnTo>
                  <a:pt x="3714750" y="0"/>
                </a:lnTo>
                <a:lnTo>
                  <a:pt x="3714750" y="0"/>
                </a:lnTo>
                <a:cubicBezTo>
                  <a:pt x="3754246" y="0"/>
                  <a:pt x="3786251" y="31991"/>
                  <a:pt x="3786251" y="71450"/>
                </a:cubicBezTo>
                <a:cubicBezTo>
                  <a:pt x="3786251" y="71450"/>
                  <a:pt x="3786251" y="71450"/>
                  <a:pt x="3786251" y="71450"/>
                </a:cubicBezTo>
                <a:lnTo>
                  <a:pt x="3786251" y="71450"/>
                </a:lnTo>
                <a:lnTo>
                  <a:pt x="3786251" y="357200"/>
                </a:lnTo>
                <a:lnTo>
                  <a:pt x="3786251" y="357200"/>
                </a:lnTo>
                <a:cubicBezTo>
                  <a:pt x="3786251" y="396646"/>
                  <a:pt x="3754246" y="428637"/>
                  <a:pt x="3714750" y="428637"/>
                </a:cubicBezTo>
                <a:cubicBezTo>
                  <a:pt x="3714750" y="428637"/>
                  <a:pt x="3714750" y="428637"/>
                  <a:pt x="3714750" y="428637"/>
                </a:cubicBezTo>
                <a:lnTo>
                  <a:pt x="3714750" y="428637"/>
                </a:lnTo>
                <a:lnTo>
                  <a:pt x="71373" y="428637"/>
                </a:lnTo>
                <a:lnTo>
                  <a:pt x="71373" y="428637"/>
                </a:lnTo>
                <a:cubicBezTo>
                  <a:pt x="32004" y="428637"/>
                  <a:pt x="0" y="396646"/>
                  <a:pt x="0" y="357200"/>
                </a:cubicBezTo>
                <a:cubicBezTo>
                  <a:pt x="0" y="357200"/>
                  <a:pt x="0" y="357200"/>
                  <a:pt x="0" y="357200"/>
                </a:cubicBezTo>
                <a:lnTo>
                  <a:pt x="0" y="71450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053150"/>
            <a:ext cx="3824351" cy="466737"/>
          </a:xfrm>
          <a:custGeom>
            <a:avLst/>
            <a:gdLst>
              <a:gd name="connsiteX0" fmla="*/ 19050 w 3824351"/>
              <a:gd name="connsiteY0" fmla="*/ 90500 h 466737"/>
              <a:gd name="connsiteX1" fmla="*/ 90423 w 3824351"/>
              <a:gd name="connsiteY1" fmla="*/ 19050 h 466737"/>
              <a:gd name="connsiteX2" fmla="*/ 90423 w 3824351"/>
              <a:gd name="connsiteY2" fmla="*/ 19050 h 466737"/>
              <a:gd name="connsiteX3" fmla="*/ 90423 w 3824351"/>
              <a:gd name="connsiteY3" fmla="*/ 19050 h 466737"/>
              <a:gd name="connsiteX4" fmla="*/ 3733800 w 3824351"/>
              <a:gd name="connsiteY4" fmla="*/ 19050 h 466737"/>
              <a:gd name="connsiteX5" fmla="*/ 3733800 w 3824351"/>
              <a:gd name="connsiteY5" fmla="*/ 19050 h 466737"/>
              <a:gd name="connsiteX6" fmla="*/ 3805301 w 3824351"/>
              <a:gd name="connsiteY6" fmla="*/ 90500 h 466737"/>
              <a:gd name="connsiteX7" fmla="*/ 3805301 w 3824351"/>
              <a:gd name="connsiteY7" fmla="*/ 90500 h 466737"/>
              <a:gd name="connsiteX8" fmla="*/ 3805301 w 3824351"/>
              <a:gd name="connsiteY8" fmla="*/ 90500 h 466737"/>
              <a:gd name="connsiteX9" fmla="*/ 3805301 w 3824351"/>
              <a:gd name="connsiteY9" fmla="*/ 376250 h 466737"/>
              <a:gd name="connsiteX10" fmla="*/ 3805301 w 3824351"/>
              <a:gd name="connsiteY10" fmla="*/ 376250 h 466737"/>
              <a:gd name="connsiteX11" fmla="*/ 3733800 w 3824351"/>
              <a:gd name="connsiteY11" fmla="*/ 447687 h 466737"/>
              <a:gd name="connsiteX12" fmla="*/ 3733800 w 3824351"/>
              <a:gd name="connsiteY12" fmla="*/ 447687 h 466737"/>
              <a:gd name="connsiteX13" fmla="*/ 3733800 w 3824351"/>
              <a:gd name="connsiteY13" fmla="*/ 447687 h 466737"/>
              <a:gd name="connsiteX14" fmla="*/ 90423 w 3824351"/>
              <a:gd name="connsiteY14" fmla="*/ 447687 h 466737"/>
              <a:gd name="connsiteX15" fmla="*/ 90423 w 3824351"/>
              <a:gd name="connsiteY15" fmla="*/ 447687 h 466737"/>
              <a:gd name="connsiteX16" fmla="*/ 19050 w 3824351"/>
              <a:gd name="connsiteY16" fmla="*/ 376250 h 466737"/>
              <a:gd name="connsiteX17" fmla="*/ 19050 w 3824351"/>
              <a:gd name="connsiteY17" fmla="*/ 376250 h 466737"/>
              <a:gd name="connsiteX18" fmla="*/ 19050 w 3824351"/>
              <a:gd name="connsiteY18" fmla="*/ 90500 h 466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24351" h="466737">
                <a:moveTo>
                  <a:pt x="19050" y="90500"/>
                </a:moveTo>
                <a:cubicBezTo>
                  <a:pt x="19050" y="51041"/>
                  <a:pt x="51054" y="19050"/>
                  <a:pt x="90423" y="19050"/>
                </a:cubicBezTo>
                <a:cubicBezTo>
                  <a:pt x="90423" y="19050"/>
                  <a:pt x="90423" y="19050"/>
                  <a:pt x="90423" y="19050"/>
                </a:cubicBezTo>
                <a:lnTo>
                  <a:pt x="90423" y="19050"/>
                </a:lnTo>
                <a:lnTo>
                  <a:pt x="3733800" y="19050"/>
                </a:lnTo>
                <a:lnTo>
                  <a:pt x="3733800" y="19050"/>
                </a:lnTo>
                <a:cubicBezTo>
                  <a:pt x="3773296" y="19050"/>
                  <a:pt x="3805301" y="51041"/>
                  <a:pt x="3805301" y="90500"/>
                </a:cubicBezTo>
                <a:cubicBezTo>
                  <a:pt x="3805301" y="90500"/>
                  <a:pt x="3805301" y="90500"/>
                  <a:pt x="3805301" y="90500"/>
                </a:cubicBezTo>
                <a:lnTo>
                  <a:pt x="3805301" y="90500"/>
                </a:lnTo>
                <a:lnTo>
                  <a:pt x="3805301" y="376250"/>
                </a:lnTo>
                <a:lnTo>
                  <a:pt x="3805301" y="376250"/>
                </a:lnTo>
                <a:cubicBezTo>
                  <a:pt x="3805301" y="415696"/>
                  <a:pt x="3773296" y="447687"/>
                  <a:pt x="3733800" y="447687"/>
                </a:cubicBezTo>
                <a:cubicBezTo>
                  <a:pt x="3733800" y="447687"/>
                  <a:pt x="3733800" y="447687"/>
                  <a:pt x="3733800" y="447687"/>
                </a:cubicBezTo>
                <a:lnTo>
                  <a:pt x="3733800" y="447687"/>
                </a:lnTo>
                <a:lnTo>
                  <a:pt x="90423" y="447687"/>
                </a:lnTo>
                <a:lnTo>
                  <a:pt x="90423" y="447687"/>
                </a:lnTo>
                <a:cubicBezTo>
                  <a:pt x="51054" y="447687"/>
                  <a:pt x="19050" y="415696"/>
                  <a:pt x="19050" y="376250"/>
                </a:cubicBezTo>
                <a:cubicBezTo>
                  <a:pt x="19050" y="376250"/>
                  <a:pt x="19050" y="376250"/>
                  <a:pt x="19050" y="376250"/>
                </a:cubicBezTo>
                <a:lnTo>
                  <a:pt x="19050" y="9050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41600" y="6019800"/>
            <a:ext cx="3937000" cy="5715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632200" y="56642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60400" y="14605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17600" y="1943100"/>
            <a:ext cx="6375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编写分页查询方法，实现新闻列表的分页查询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60400" y="23241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实现思路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117600" y="28194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编写方法查询新闻总记录数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17600" y="3289300"/>
            <a:ext cx="71374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创建工具类PageSupport，编写方法计算分页总页数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编写分页查询SQL语句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编写方法实现分页查询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683000" y="61722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232400" y="279400"/>
            <a:ext cx="365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新闻信息分页显示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23900" y="14224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分页显示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81100" y="2120900"/>
            <a:ext cx="317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使用JSP分页显示数据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23900" y="27813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学习方法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81100" y="34671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举一反三，课下扩展实现用户、评论等信息的分页查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473200" y="4025900"/>
            <a:ext cx="152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询以及显示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0400" y="1270000"/>
            <a:ext cx="1066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JDBC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1117600" y="1778000"/>
            <a:ext cx="3175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1、加载JDBC驱动程序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2、创建数据库连接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17600" y="2576464"/>
            <a:ext cx="71374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3、创建Statement/PrepareStatement,执行SQL语句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4、处理执行结果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5、关闭资源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回顾与作业点评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107051"/>
            <a:ext cx="3714750" cy="431800"/>
          </a:xfrm>
          <a:custGeom>
            <a:avLst/>
            <a:gdLst>
              <a:gd name="connsiteX0" fmla="*/ 0 w 3714750"/>
              <a:gd name="connsiteY0" fmla="*/ 71882 h 431800"/>
              <a:gd name="connsiteX1" fmla="*/ 72008 w 3714750"/>
              <a:gd name="connsiteY1" fmla="*/ 0 h 431800"/>
              <a:gd name="connsiteX2" fmla="*/ 72008 w 3714750"/>
              <a:gd name="connsiteY2" fmla="*/ 0 h 431800"/>
              <a:gd name="connsiteX3" fmla="*/ 72008 w 3714750"/>
              <a:gd name="connsiteY3" fmla="*/ 0 h 431800"/>
              <a:gd name="connsiteX4" fmla="*/ 3642740 w 3714750"/>
              <a:gd name="connsiteY4" fmla="*/ 0 h 431800"/>
              <a:gd name="connsiteX5" fmla="*/ 3642740 w 3714750"/>
              <a:gd name="connsiteY5" fmla="*/ 0 h 431800"/>
              <a:gd name="connsiteX6" fmla="*/ 3714750 w 3714750"/>
              <a:gd name="connsiteY6" fmla="*/ 71882 h 431800"/>
              <a:gd name="connsiteX7" fmla="*/ 3714750 w 3714750"/>
              <a:gd name="connsiteY7" fmla="*/ 71882 h 431800"/>
              <a:gd name="connsiteX8" fmla="*/ 3714750 w 3714750"/>
              <a:gd name="connsiteY8" fmla="*/ 71882 h 431800"/>
              <a:gd name="connsiteX9" fmla="*/ 3714750 w 3714750"/>
              <a:gd name="connsiteY9" fmla="*/ 359790 h 431800"/>
              <a:gd name="connsiteX10" fmla="*/ 3714750 w 3714750"/>
              <a:gd name="connsiteY10" fmla="*/ 359790 h 431800"/>
              <a:gd name="connsiteX11" fmla="*/ 3642740 w 3714750"/>
              <a:gd name="connsiteY11" fmla="*/ 431800 h 431800"/>
              <a:gd name="connsiteX12" fmla="*/ 3642740 w 3714750"/>
              <a:gd name="connsiteY12" fmla="*/ 431800 h 431800"/>
              <a:gd name="connsiteX13" fmla="*/ 3642740 w 3714750"/>
              <a:gd name="connsiteY13" fmla="*/ 431800 h 431800"/>
              <a:gd name="connsiteX14" fmla="*/ 72008 w 3714750"/>
              <a:gd name="connsiteY14" fmla="*/ 431800 h 431800"/>
              <a:gd name="connsiteX15" fmla="*/ 72008 w 3714750"/>
              <a:gd name="connsiteY15" fmla="*/ 431800 h 431800"/>
              <a:gd name="connsiteX16" fmla="*/ 0 w 3714750"/>
              <a:gd name="connsiteY16" fmla="*/ 359790 h 431800"/>
              <a:gd name="connsiteX17" fmla="*/ 0 w 3714750"/>
              <a:gd name="connsiteY17" fmla="*/ 359790 h 431800"/>
              <a:gd name="connsiteX18" fmla="*/ 0 w 3714750"/>
              <a:gd name="connsiteY18" fmla="*/ 71882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1800">
                <a:moveTo>
                  <a:pt x="0" y="71882"/>
                </a:moveTo>
                <a:cubicBezTo>
                  <a:pt x="0" y="32130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642740" y="0"/>
                </a:lnTo>
                <a:lnTo>
                  <a:pt x="3642740" y="0"/>
                </a:lnTo>
                <a:cubicBezTo>
                  <a:pt x="3682491" y="0"/>
                  <a:pt x="3714750" y="32130"/>
                  <a:pt x="3714750" y="71882"/>
                </a:cubicBezTo>
                <a:cubicBezTo>
                  <a:pt x="3714750" y="71882"/>
                  <a:pt x="3714750" y="71882"/>
                  <a:pt x="3714750" y="71882"/>
                </a:cubicBezTo>
                <a:lnTo>
                  <a:pt x="3714750" y="71882"/>
                </a:lnTo>
                <a:lnTo>
                  <a:pt x="3714750" y="359790"/>
                </a:lnTo>
                <a:lnTo>
                  <a:pt x="3714750" y="359790"/>
                </a:lnTo>
                <a:cubicBezTo>
                  <a:pt x="3714750" y="399541"/>
                  <a:pt x="3682491" y="431800"/>
                  <a:pt x="3642740" y="431800"/>
                </a:cubicBezTo>
                <a:cubicBezTo>
                  <a:pt x="3642740" y="431800"/>
                  <a:pt x="3642740" y="431800"/>
                  <a:pt x="3642740" y="431800"/>
                </a:cubicBezTo>
                <a:lnTo>
                  <a:pt x="364274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41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188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695575" y="5088001"/>
            <a:ext cx="3752850" cy="469900"/>
          </a:xfrm>
          <a:custGeom>
            <a:avLst/>
            <a:gdLst>
              <a:gd name="connsiteX0" fmla="*/ 19050 w 3752850"/>
              <a:gd name="connsiteY0" fmla="*/ 90932 h 469900"/>
              <a:gd name="connsiteX1" fmla="*/ 91058 w 3752850"/>
              <a:gd name="connsiteY1" fmla="*/ 19050 h 469900"/>
              <a:gd name="connsiteX2" fmla="*/ 91058 w 3752850"/>
              <a:gd name="connsiteY2" fmla="*/ 19050 h 469900"/>
              <a:gd name="connsiteX3" fmla="*/ 91058 w 3752850"/>
              <a:gd name="connsiteY3" fmla="*/ 19050 h 469900"/>
              <a:gd name="connsiteX4" fmla="*/ 3661790 w 3752850"/>
              <a:gd name="connsiteY4" fmla="*/ 19050 h 469900"/>
              <a:gd name="connsiteX5" fmla="*/ 3661790 w 3752850"/>
              <a:gd name="connsiteY5" fmla="*/ 19050 h 469900"/>
              <a:gd name="connsiteX6" fmla="*/ 3733800 w 3752850"/>
              <a:gd name="connsiteY6" fmla="*/ 90932 h 469900"/>
              <a:gd name="connsiteX7" fmla="*/ 3733800 w 3752850"/>
              <a:gd name="connsiteY7" fmla="*/ 90932 h 469900"/>
              <a:gd name="connsiteX8" fmla="*/ 3733800 w 3752850"/>
              <a:gd name="connsiteY8" fmla="*/ 90932 h 469900"/>
              <a:gd name="connsiteX9" fmla="*/ 3733800 w 3752850"/>
              <a:gd name="connsiteY9" fmla="*/ 378840 h 469900"/>
              <a:gd name="connsiteX10" fmla="*/ 3733800 w 3752850"/>
              <a:gd name="connsiteY10" fmla="*/ 378840 h 469900"/>
              <a:gd name="connsiteX11" fmla="*/ 3661790 w 3752850"/>
              <a:gd name="connsiteY11" fmla="*/ 450850 h 469900"/>
              <a:gd name="connsiteX12" fmla="*/ 3661790 w 3752850"/>
              <a:gd name="connsiteY12" fmla="*/ 450850 h 469900"/>
              <a:gd name="connsiteX13" fmla="*/ 3661790 w 3752850"/>
              <a:gd name="connsiteY13" fmla="*/ 450850 h 469900"/>
              <a:gd name="connsiteX14" fmla="*/ 91058 w 3752850"/>
              <a:gd name="connsiteY14" fmla="*/ 450850 h 469900"/>
              <a:gd name="connsiteX15" fmla="*/ 91058 w 3752850"/>
              <a:gd name="connsiteY15" fmla="*/ 450850 h 469900"/>
              <a:gd name="connsiteX16" fmla="*/ 19050 w 3752850"/>
              <a:gd name="connsiteY16" fmla="*/ 378840 h 469900"/>
              <a:gd name="connsiteX17" fmla="*/ 19050 w 3752850"/>
              <a:gd name="connsiteY17" fmla="*/ 378840 h 469900"/>
              <a:gd name="connsiteX18" fmla="*/ 19050 w 3752850"/>
              <a:gd name="connsiteY18" fmla="*/ 90932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69900">
                <a:moveTo>
                  <a:pt x="19050" y="90932"/>
                </a:moveTo>
                <a:cubicBezTo>
                  <a:pt x="19050" y="51180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661790" y="19050"/>
                </a:lnTo>
                <a:lnTo>
                  <a:pt x="3661790" y="19050"/>
                </a:lnTo>
                <a:cubicBezTo>
                  <a:pt x="3701541" y="19050"/>
                  <a:pt x="3733800" y="51180"/>
                  <a:pt x="3733800" y="90932"/>
                </a:cubicBezTo>
                <a:cubicBezTo>
                  <a:pt x="3733800" y="90932"/>
                  <a:pt x="3733800" y="90932"/>
                  <a:pt x="3733800" y="90932"/>
                </a:cubicBezTo>
                <a:lnTo>
                  <a:pt x="3733800" y="90932"/>
                </a:lnTo>
                <a:lnTo>
                  <a:pt x="3733800" y="378840"/>
                </a:lnTo>
                <a:lnTo>
                  <a:pt x="3733800" y="378840"/>
                </a:lnTo>
                <a:cubicBezTo>
                  <a:pt x="3733800" y="418591"/>
                  <a:pt x="3701541" y="450850"/>
                  <a:pt x="3661790" y="450850"/>
                </a:cubicBezTo>
                <a:cubicBezTo>
                  <a:pt x="3661790" y="450850"/>
                  <a:pt x="3661790" y="450850"/>
                  <a:pt x="3661790" y="450850"/>
                </a:cubicBezTo>
                <a:lnTo>
                  <a:pt x="366179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591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093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5643575"/>
            <a:ext cx="3786251" cy="406400"/>
          </a:xfrm>
          <a:custGeom>
            <a:avLst/>
            <a:gdLst>
              <a:gd name="connsiteX0" fmla="*/ 0 w 3786251"/>
              <a:gd name="connsiteY0" fmla="*/ 67741 h 406400"/>
              <a:gd name="connsiteX1" fmla="*/ 67691 w 3786251"/>
              <a:gd name="connsiteY1" fmla="*/ 0 h 406400"/>
              <a:gd name="connsiteX2" fmla="*/ 67691 w 3786251"/>
              <a:gd name="connsiteY2" fmla="*/ 0 h 406400"/>
              <a:gd name="connsiteX3" fmla="*/ 67691 w 3786251"/>
              <a:gd name="connsiteY3" fmla="*/ 0 h 406400"/>
              <a:gd name="connsiteX4" fmla="*/ 3718433 w 3786251"/>
              <a:gd name="connsiteY4" fmla="*/ 0 h 406400"/>
              <a:gd name="connsiteX5" fmla="*/ 3718433 w 3786251"/>
              <a:gd name="connsiteY5" fmla="*/ 0 h 406400"/>
              <a:gd name="connsiteX6" fmla="*/ 3786251 w 3786251"/>
              <a:gd name="connsiteY6" fmla="*/ 67741 h 406400"/>
              <a:gd name="connsiteX7" fmla="*/ 3786251 w 3786251"/>
              <a:gd name="connsiteY7" fmla="*/ 67741 h 406400"/>
              <a:gd name="connsiteX8" fmla="*/ 3786251 w 3786251"/>
              <a:gd name="connsiteY8" fmla="*/ 67741 h 406400"/>
              <a:gd name="connsiteX9" fmla="*/ 3786251 w 3786251"/>
              <a:gd name="connsiteY9" fmla="*/ 338670 h 406400"/>
              <a:gd name="connsiteX10" fmla="*/ 3786251 w 3786251"/>
              <a:gd name="connsiteY10" fmla="*/ 338670 h 406400"/>
              <a:gd name="connsiteX11" fmla="*/ 3718433 w 3786251"/>
              <a:gd name="connsiteY11" fmla="*/ 406400 h 406400"/>
              <a:gd name="connsiteX12" fmla="*/ 3718433 w 3786251"/>
              <a:gd name="connsiteY12" fmla="*/ 406400 h 406400"/>
              <a:gd name="connsiteX13" fmla="*/ 3718433 w 3786251"/>
              <a:gd name="connsiteY13" fmla="*/ 406400 h 406400"/>
              <a:gd name="connsiteX14" fmla="*/ 67691 w 3786251"/>
              <a:gd name="connsiteY14" fmla="*/ 406400 h 406400"/>
              <a:gd name="connsiteX15" fmla="*/ 67691 w 3786251"/>
              <a:gd name="connsiteY15" fmla="*/ 406400 h 406400"/>
              <a:gd name="connsiteX16" fmla="*/ 0 w 3786251"/>
              <a:gd name="connsiteY16" fmla="*/ 338670 h 406400"/>
              <a:gd name="connsiteX17" fmla="*/ 0 w 3786251"/>
              <a:gd name="connsiteY17" fmla="*/ 338670 h 406400"/>
              <a:gd name="connsiteX18" fmla="*/ 0 w 3786251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86251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718433" y="0"/>
                </a:lnTo>
                <a:lnTo>
                  <a:pt x="3718433" y="0"/>
                </a:lnTo>
                <a:cubicBezTo>
                  <a:pt x="3755897" y="0"/>
                  <a:pt x="3786251" y="30327"/>
                  <a:pt x="3786251" y="67741"/>
                </a:cubicBezTo>
                <a:cubicBezTo>
                  <a:pt x="3786251" y="67741"/>
                  <a:pt x="3786251" y="67741"/>
                  <a:pt x="3786251" y="67741"/>
                </a:cubicBezTo>
                <a:lnTo>
                  <a:pt x="3786251" y="67741"/>
                </a:lnTo>
                <a:lnTo>
                  <a:pt x="3786251" y="338670"/>
                </a:lnTo>
                <a:lnTo>
                  <a:pt x="3786251" y="338670"/>
                </a:lnTo>
                <a:cubicBezTo>
                  <a:pt x="3786251" y="376072"/>
                  <a:pt x="3755897" y="406400"/>
                  <a:pt x="3718433" y="406400"/>
                </a:cubicBezTo>
                <a:cubicBezTo>
                  <a:pt x="3718433" y="406400"/>
                  <a:pt x="3718433" y="406400"/>
                  <a:pt x="3718433" y="406400"/>
                </a:cubicBezTo>
                <a:lnTo>
                  <a:pt x="3718433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701925" y="5630875"/>
            <a:ext cx="3811651" cy="431800"/>
          </a:xfrm>
          <a:custGeom>
            <a:avLst/>
            <a:gdLst>
              <a:gd name="connsiteX0" fmla="*/ 12700 w 3811651"/>
              <a:gd name="connsiteY0" fmla="*/ 80441 h 431800"/>
              <a:gd name="connsiteX1" fmla="*/ 80391 w 3811651"/>
              <a:gd name="connsiteY1" fmla="*/ 12700 h 431800"/>
              <a:gd name="connsiteX2" fmla="*/ 80391 w 3811651"/>
              <a:gd name="connsiteY2" fmla="*/ 12700 h 431800"/>
              <a:gd name="connsiteX3" fmla="*/ 80391 w 3811651"/>
              <a:gd name="connsiteY3" fmla="*/ 12700 h 431800"/>
              <a:gd name="connsiteX4" fmla="*/ 3731133 w 3811651"/>
              <a:gd name="connsiteY4" fmla="*/ 12700 h 431800"/>
              <a:gd name="connsiteX5" fmla="*/ 3731133 w 3811651"/>
              <a:gd name="connsiteY5" fmla="*/ 12700 h 431800"/>
              <a:gd name="connsiteX6" fmla="*/ 3798951 w 3811651"/>
              <a:gd name="connsiteY6" fmla="*/ 80441 h 431800"/>
              <a:gd name="connsiteX7" fmla="*/ 3798951 w 3811651"/>
              <a:gd name="connsiteY7" fmla="*/ 80441 h 431800"/>
              <a:gd name="connsiteX8" fmla="*/ 3798951 w 3811651"/>
              <a:gd name="connsiteY8" fmla="*/ 80441 h 431800"/>
              <a:gd name="connsiteX9" fmla="*/ 3798951 w 3811651"/>
              <a:gd name="connsiteY9" fmla="*/ 351370 h 431800"/>
              <a:gd name="connsiteX10" fmla="*/ 3798951 w 3811651"/>
              <a:gd name="connsiteY10" fmla="*/ 351370 h 431800"/>
              <a:gd name="connsiteX11" fmla="*/ 3731133 w 3811651"/>
              <a:gd name="connsiteY11" fmla="*/ 419100 h 431800"/>
              <a:gd name="connsiteX12" fmla="*/ 3731133 w 3811651"/>
              <a:gd name="connsiteY12" fmla="*/ 419100 h 431800"/>
              <a:gd name="connsiteX13" fmla="*/ 3731133 w 3811651"/>
              <a:gd name="connsiteY13" fmla="*/ 419100 h 431800"/>
              <a:gd name="connsiteX14" fmla="*/ 80391 w 3811651"/>
              <a:gd name="connsiteY14" fmla="*/ 419100 h 431800"/>
              <a:gd name="connsiteX15" fmla="*/ 80391 w 3811651"/>
              <a:gd name="connsiteY15" fmla="*/ 419100 h 431800"/>
              <a:gd name="connsiteX16" fmla="*/ 12700 w 3811651"/>
              <a:gd name="connsiteY16" fmla="*/ 351370 h 431800"/>
              <a:gd name="connsiteX17" fmla="*/ 12700 w 3811651"/>
              <a:gd name="connsiteY17" fmla="*/ 351370 h 431800"/>
              <a:gd name="connsiteX18" fmla="*/ 12700 w 3811651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11651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731133" y="12700"/>
                </a:lnTo>
                <a:lnTo>
                  <a:pt x="3731133" y="12700"/>
                </a:lnTo>
                <a:cubicBezTo>
                  <a:pt x="3768597" y="12700"/>
                  <a:pt x="3798951" y="43027"/>
                  <a:pt x="3798951" y="80441"/>
                </a:cubicBezTo>
                <a:cubicBezTo>
                  <a:pt x="3798951" y="80441"/>
                  <a:pt x="3798951" y="80441"/>
                  <a:pt x="3798951" y="80441"/>
                </a:cubicBezTo>
                <a:lnTo>
                  <a:pt x="3798951" y="80441"/>
                </a:lnTo>
                <a:lnTo>
                  <a:pt x="3798951" y="351370"/>
                </a:lnTo>
                <a:lnTo>
                  <a:pt x="3798951" y="351370"/>
                </a:lnTo>
                <a:cubicBezTo>
                  <a:pt x="3798951" y="388772"/>
                  <a:pt x="3768597" y="419100"/>
                  <a:pt x="3731133" y="419100"/>
                </a:cubicBezTo>
                <a:cubicBezTo>
                  <a:pt x="3731133" y="419100"/>
                  <a:pt x="3731133" y="419100"/>
                  <a:pt x="3731133" y="419100"/>
                </a:cubicBezTo>
                <a:lnTo>
                  <a:pt x="3731133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714625" y="6143650"/>
            <a:ext cx="3786251" cy="428625"/>
          </a:xfrm>
          <a:custGeom>
            <a:avLst/>
            <a:gdLst>
              <a:gd name="connsiteX0" fmla="*/ 0 w 3786251"/>
              <a:gd name="connsiteY0" fmla="*/ 71437 h 428625"/>
              <a:gd name="connsiteX1" fmla="*/ 71373 w 3786251"/>
              <a:gd name="connsiteY1" fmla="*/ 0 h 428625"/>
              <a:gd name="connsiteX2" fmla="*/ 71373 w 3786251"/>
              <a:gd name="connsiteY2" fmla="*/ 0 h 428625"/>
              <a:gd name="connsiteX3" fmla="*/ 71373 w 3786251"/>
              <a:gd name="connsiteY3" fmla="*/ 0 h 428625"/>
              <a:gd name="connsiteX4" fmla="*/ 3714750 w 3786251"/>
              <a:gd name="connsiteY4" fmla="*/ 0 h 428625"/>
              <a:gd name="connsiteX5" fmla="*/ 3714750 w 3786251"/>
              <a:gd name="connsiteY5" fmla="*/ 0 h 428625"/>
              <a:gd name="connsiteX6" fmla="*/ 3786251 w 3786251"/>
              <a:gd name="connsiteY6" fmla="*/ 71437 h 428625"/>
              <a:gd name="connsiteX7" fmla="*/ 3786251 w 3786251"/>
              <a:gd name="connsiteY7" fmla="*/ 71437 h 428625"/>
              <a:gd name="connsiteX8" fmla="*/ 3786251 w 3786251"/>
              <a:gd name="connsiteY8" fmla="*/ 71437 h 428625"/>
              <a:gd name="connsiteX9" fmla="*/ 3786251 w 3786251"/>
              <a:gd name="connsiteY9" fmla="*/ 357187 h 428625"/>
              <a:gd name="connsiteX10" fmla="*/ 3786251 w 3786251"/>
              <a:gd name="connsiteY10" fmla="*/ 357187 h 428625"/>
              <a:gd name="connsiteX11" fmla="*/ 3714750 w 3786251"/>
              <a:gd name="connsiteY11" fmla="*/ 428625 h 428625"/>
              <a:gd name="connsiteX12" fmla="*/ 3714750 w 3786251"/>
              <a:gd name="connsiteY12" fmla="*/ 428625 h 428625"/>
              <a:gd name="connsiteX13" fmla="*/ 3714750 w 3786251"/>
              <a:gd name="connsiteY13" fmla="*/ 428625 h 428625"/>
              <a:gd name="connsiteX14" fmla="*/ 71373 w 3786251"/>
              <a:gd name="connsiteY14" fmla="*/ 428625 h 428625"/>
              <a:gd name="connsiteX15" fmla="*/ 71373 w 3786251"/>
              <a:gd name="connsiteY15" fmla="*/ 428625 h 428625"/>
              <a:gd name="connsiteX16" fmla="*/ 0 w 3786251"/>
              <a:gd name="connsiteY16" fmla="*/ 357187 h 428625"/>
              <a:gd name="connsiteX17" fmla="*/ 0 w 3786251"/>
              <a:gd name="connsiteY17" fmla="*/ 357187 h 428625"/>
              <a:gd name="connsiteX18" fmla="*/ 0 w 3786251"/>
              <a:gd name="connsiteY18" fmla="*/ 71437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86251" h="428625">
                <a:moveTo>
                  <a:pt x="0" y="71437"/>
                </a:moveTo>
                <a:cubicBezTo>
                  <a:pt x="0" y="31978"/>
                  <a:pt x="32004" y="0"/>
                  <a:pt x="71373" y="0"/>
                </a:cubicBezTo>
                <a:cubicBezTo>
                  <a:pt x="71373" y="0"/>
                  <a:pt x="71373" y="0"/>
                  <a:pt x="71373" y="0"/>
                </a:cubicBezTo>
                <a:lnTo>
                  <a:pt x="71373" y="0"/>
                </a:lnTo>
                <a:lnTo>
                  <a:pt x="3714750" y="0"/>
                </a:lnTo>
                <a:lnTo>
                  <a:pt x="3714750" y="0"/>
                </a:lnTo>
                <a:cubicBezTo>
                  <a:pt x="3754246" y="0"/>
                  <a:pt x="3786251" y="31978"/>
                  <a:pt x="3786251" y="71437"/>
                </a:cubicBezTo>
                <a:cubicBezTo>
                  <a:pt x="3786251" y="71437"/>
                  <a:pt x="3786251" y="71437"/>
                  <a:pt x="3786251" y="71437"/>
                </a:cubicBezTo>
                <a:lnTo>
                  <a:pt x="3786251" y="71437"/>
                </a:lnTo>
                <a:lnTo>
                  <a:pt x="3786251" y="357187"/>
                </a:lnTo>
                <a:lnTo>
                  <a:pt x="3786251" y="357187"/>
                </a:lnTo>
                <a:cubicBezTo>
                  <a:pt x="3786251" y="396633"/>
                  <a:pt x="3754246" y="428625"/>
                  <a:pt x="3714750" y="428625"/>
                </a:cubicBezTo>
                <a:cubicBezTo>
                  <a:pt x="3714750" y="428625"/>
                  <a:pt x="3714750" y="428625"/>
                  <a:pt x="3714750" y="428625"/>
                </a:cubicBezTo>
                <a:lnTo>
                  <a:pt x="3714750" y="428625"/>
                </a:lnTo>
                <a:lnTo>
                  <a:pt x="71373" y="428625"/>
                </a:lnTo>
                <a:lnTo>
                  <a:pt x="71373" y="428625"/>
                </a:lnTo>
                <a:cubicBezTo>
                  <a:pt x="32004" y="428625"/>
                  <a:pt x="0" y="396633"/>
                  <a:pt x="0" y="357187"/>
                </a:cubicBezTo>
                <a:cubicBezTo>
                  <a:pt x="0" y="357187"/>
                  <a:pt x="0" y="357187"/>
                  <a:pt x="0" y="357187"/>
                </a:cubicBezTo>
                <a:lnTo>
                  <a:pt x="0" y="714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95575" y="6124600"/>
            <a:ext cx="3824351" cy="466725"/>
          </a:xfrm>
          <a:custGeom>
            <a:avLst/>
            <a:gdLst>
              <a:gd name="connsiteX0" fmla="*/ 19050 w 3824351"/>
              <a:gd name="connsiteY0" fmla="*/ 90487 h 466725"/>
              <a:gd name="connsiteX1" fmla="*/ 90423 w 3824351"/>
              <a:gd name="connsiteY1" fmla="*/ 19050 h 466725"/>
              <a:gd name="connsiteX2" fmla="*/ 90423 w 3824351"/>
              <a:gd name="connsiteY2" fmla="*/ 19050 h 466725"/>
              <a:gd name="connsiteX3" fmla="*/ 90423 w 3824351"/>
              <a:gd name="connsiteY3" fmla="*/ 19050 h 466725"/>
              <a:gd name="connsiteX4" fmla="*/ 3733800 w 3824351"/>
              <a:gd name="connsiteY4" fmla="*/ 19050 h 466725"/>
              <a:gd name="connsiteX5" fmla="*/ 3733800 w 3824351"/>
              <a:gd name="connsiteY5" fmla="*/ 19050 h 466725"/>
              <a:gd name="connsiteX6" fmla="*/ 3805301 w 3824351"/>
              <a:gd name="connsiteY6" fmla="*/ 90487 h 466725"/>
              <a:gd name="connsiteX7" fmla="*/ 3805301 w 3824351"/>
              <a:gd name="connsiteY7" fmla="*/ 90487 h 466725"/>
              <a:gd name="connsiteX8" fmla="*/ 3805301 w 3824351"/>
              <a:gd name="connsiteY8" fmla="*/ 90487 h 466725"/>
              <a:gd name="connsiteX9" fmla="*/ 3805301 w 3824351"/>
              <a:gd name="connsiteY9" fmla="*/ 376237 h 466725"/>
              <a:gd name="connsiteX10" fmla="*/ 3805301 w 3824351"/>
              <a:gd name="connsiteY10" fmla="*/ 376237 h 466725"/>
              <a:gd name="connsiteX11" fmla="*/ 3733800 w 3824351"/>
              <a:gd name="connsiteY11" fmla="*/ 447675 h 466725"/>
              <a:gd name="connsiteX12" fmla="*/ 3733800 w 3824351"/>
              <a:gd name="connsiteY12" fmla="*/ 447675 h 466725"/>
              <a:gd name="connsiteX13" fmla="*/ 3733800 w 3824351"/>
              <a:gd name="connsiteY13" fmla="*/ 447675 h 466725"/>
              <a:gd name="connsiteX14" fmla="*/ 90423 w 3824351"/>
              <a:gd name="connsiteY14" fmla="*/ 447675 h 466725"/>
              <a:gd name="connsiteX15" fmla="*/ 90423 w 3824351"/>
              <a:gd name="connsiteY15" fmla="*/ 447675 h 466725"/>
              <a:gd name="connsiteX16" fmla="*/ 19050 w 3824351"/>
              <a:gd name="connsiteY16" fmla="*/ 376237 h 466725"/>
              <a:gd name="connsiteX17" fmla="*/ 19050 w 3824351"/>
              <a:gd name="connsiteY17" fmla="*/ 376237 h 466725"/>
              <a:gd name="connsiteX18" fmla="*/ 19050 w 3824351"/>
              <a:gd name="connsiteY18" fmla="*/ 90487 h 4667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24351" h="466725">
                <a:moveTo>
                  <a:pt x="19050" y="90487"/>
                </a:moveTo>
                <a:cubicBezTo>
                  <a:pt x="19050" y="51028"/>
                  <a:pt x="51054" y="19050"/>
                  <a:pt x="90423" y="19050"/>
                </a:cubicBezTo>
                <a:cubicBezTo>
                  <a:pt x="90423" y="19050"/>
                  <a:pt x="90423" y="19050"/>
                  <a:pt x="90423" y="19050"/>
                </a:cubicBezTo>
                <a:lnTo>
                  <a:pt x="90423" y="19050"/>
                </a:lnTo>
                <a:lnTo>
                  <a:pt x="3733800" y="19050"/>
                </a:lnTo>
                <a:lnTo>
                  <a:pt x="3733800" y="19050"/>
                </a:lnTo>
                <a:cubicBezTo>
                  <a:pt x="3773296" y="19050"/>
                  <a:pt x="3805301" y="51028"/>
                  <a:pt x="3805301" y="90487"/>
                </a:cubicBezTo>
                <a:cubicBezTo>
                  <a:pt x="3805301" y="90487"/>
                  <a:pt x="3805301" y="90487"/>
                  <a:pt x="3805301" y="90487"/>
                </a:cubicBezTo>
                <a:lnTo>
                  <a:pt x="3805301" y="90487"/>
                </a:lnTo>
                <a:lnTo>
                  <a:pt x="3805301" y="376237"/>
                </a:lnTo>
                <a:lnTo>
                  <a:pt x="3805301" y="376237"/>
                </a:lnTo>
                <a:cubicBezTo>
                  <a:pt x="3805301" y="415683"/>
                  <a:pt x="3773296" y="447675"/>
                  <a:pt x="3733800" y="447675"/>
                </a:cubicBezTo>
                <a:cubicBezTo>
                  <a:pt x="3733800" y="447675"/>
                  <a:pt x="3733800" y="447675"/>
                  <a:pt x="3733800" y="447675"/>
                </a:cubicBezTo>
                <a:lnTo>
                  <a:pt x="3733800" y="447675"/>
                </a:lnTo>
                <a:lnTo>
                  <a:pt x="90423" y="447675"/>
                </a:lnTo>
                <a:lnTo>
                  <a:pt x="90423" y="447675"/>
                </a:lnTo>
                <a:cubicBezTo>
                  <a:pt x="51054" y="447675"/>
                  <a:pt x="19050" y="415683"/>
                  <a:pt x="19050" y="376237"/>
                </a:cubicBezTo>
                <a:cubicBezTo>
                  <a:pt x="19050" y="376237"/>
                  <a:pt x="19050" y="376237"/>
                  <a:pt x="19050" y="376237"/>
                </a:cubicBezTo>
                <a:lnTo>
                  <a:pt x="19050" y="904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0800" y="5054600"/>
            <a:ext cx="3924300" cy="571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083300"/>
            <a:ext cx="3937000" cy="5715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6604000" y="279400"/>
            <a:ext cx="2286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分页显示-2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60400" y="1320800"/>
            <a:ext cx="7835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添加“GO”按钮，根据输入的页码，跳转到相应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003300" y="1752600"/>
            <a:ext cx="2489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页显示新闻信息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660400" y="2260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分析思路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17600" y="2870200"/>
            <a:ext cx="39370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判断用户输入页码的正确性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页码传递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606800" y="5194300"/>
            <a:ext cx="2692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演示示例：“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GO”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按钮跳转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3670300" y="57404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3683000" y="62357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小结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60400" y="1422400"/>
            <a:ext cx="284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分页显示关键点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17600" y="2044700"/>
            <a:ext cx="1803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确定当前页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17600" y="2616200"/>
            <a:ext cx="57658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设置首页、上一页、下一页、末页的页码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首页与末页的控制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60400" y="3797300"/>
            <a:ext cx="2476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传递分页页码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17600" y="4419600"/>
            <a:ext cx="302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表单隐藏域传递页码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总结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23900" y="1384300"/>
            <a:ext cx="3556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实现新闻图片的上传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81100" y="1790700"/>
            <a:ext cx="4051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commons-fileupload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组件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method="post"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81100" y="2501900"/>
            <a:ext cx="41910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enctype="multipart/form-data"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723900" y="2908300"/>
            <a:ext cx="42672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实现所见即所得新闻编辑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81100" y="3302000"/>
            <a:ext cx="1955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CKEditor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81100" y="3670300"/>
            <a:ext cx="3098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官方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Demo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_samples</a:t>
            </a:r>
            <a:endParaRPr lang="en-US" altLang="zh-CN" sz="2400" dirty="0" smtClean="0">
              <a:solidFill>
                <a:srgbClr val="000000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23900" y="4064000"/>
            <a:ext cx="4978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实现新闻信息列表的分页查询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81100" y="44704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后台分页查询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81100" y="4826000"/>
            <a:ext cx="2806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JSP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页面的分页显示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底页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本课任务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660400" y="1498600"/>
            <a:ext cx="4089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任务1：为新闻添加图片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660400" y="2247900"/>
            <a:ext cx="58801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任务2：实现所见即所得的新闻编辑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7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任务3：实现新闻信息列表分页查询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772400" y="1701800"/>
            <a:ext cx="736600" cy="20320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本课目标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23900" y="14605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学完本次课程后，你能够：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181100" y="1981200"/>
            <a:ext cx="54610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掌握commons-fileupload文件上传组件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掌握CKEditor文本编辑器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实现列表分页查询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81100" y="3263900"/>
            <a:ext cx="317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掌握JSP分页显示数据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概述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23900" y="1574800"/>
            <a:ext cx="2844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为新闻添加图片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181100" y="21844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使用commons-fileupload上传图片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723900" y="27559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实现所见即所得的新闻编辑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181100" y="34544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使用CKEditor编辑新闻内容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28875" y="6140475"/>
            <a:ext cx="3714750" cy="431800"/>
          </a:xfrm>
          <a:custGeom>
            <a:avLst/>
            <a:gdLst>
              <a:gd name="connsiteX0" fmla="*/ 0 w 3714750"/>
              <a:gd name="connsiteY0" fmla="*/ 71958 h 431800"/>
              <a:gd name="connsiteX1" fmla="*/ 72008 w 3714750"/>
              <a:gd name="connsiteY1" fmla="*/ 0 h 431800"/>
              <a:gd name="connsiteX2" fmla="*/ 72008 w 3714750"/>
              <a:gd name="connsiteY2" fmla="*/ 0 h 431800"/>
              <a:gd name="connsiteX3" fmla="*/ 72008 w 3714750"/>
              <a:gd name="connsiteY3" fmla="*/ 0 h 431800"/>
              <a:gd name="connsiteX4" fmla="*/ 3642740 w 3714750"/>
              <a:gd name="connsiteY4" fmla="*/ 0 h 431800"/>
              <a:gd name="connsiteX5" fmla="*/ 3642740 w 3714750"/>
              <a:gd name="connsiteY5" fmla="*/ 0 h 431800"/>
              <a:gd name="connsiteX6" fmla="*/ 3714750 w 3714750"/>
              <a:gd name="connsiteY6" fmla="*/ 71958 h 431800"/>
              <a:gd name="connsiteX7" fmla="*/ 3714750 w 3714750"/>
              <a:gd name="connsiteY7" fmla="*/ 71958 h 431800"/>
              <a:gd name="connsiteX8" fmla="*/ 3714750 w 3714750"/>
              <a:gd name="connsiteY8" fmla="*/ 71958 h 431800"/>
              <a:gd name="connsiteX9" fmla="*/ 3714750 w 3714750"/>
              <a:gd name="connsiteY9" fmla="*/ 359828 h 431800"/>
              <a:gd name="connsiteX10" fmla="*/ 3714750 w 3714750"/>
              <a:gd name="connsiteY10" fmla="*/ 359828 h 431800"/>
              <a:gd name="connsiteX11" fmla="*/ 3642740 w 3714750"/>
              <a:gd name="connsiteY11" fmla="*/ 431800 h 431800"/>
              <a:gd name="connsiteX12" fmla="*/ 3642740 w 3714750"/>
              <a:gd name="connsiteY12" fmla="*/ 431800 h 431800"/>
              <a:gd name="connsiteX13" fmla="*/ 3642740 w 3714750"/>
              <a:gd name="connsiteY13" fmla="*/ 431800 h 431800"/>
              <a:gd name="connsiteX14" fmla="*/ 72008 w 3714750"/>
              <a:gd name="connsiteY14" fmla="*/ 431800 h 431800"/>
              <a:gd name="connsiteX15" fmla="*/ 72008 w 3714750"/>
              <a:gd name="connsiteY15" fmla="*/ 431800 h 431800"/>
              <a:gd name="connsiteX16" fmla="*/ 0 w 3714750"/>
              <a:gd name="connsiteY16" fmla="*/ 359828 h 431800"/>
              <a:gd name="connsiteX17" fmla="*/ 0 w 3714750"/>
              <a:gd name="connsiteY17" fmla="*/ 359828 h 431800"/>
              <a:gd name="connsiteX18" fmla="*/ 0 w 3714750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1800">
                <a:moveTo>
                  <a:pt x="0" y="71958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642740" y="0"/>
                </a:lnTo>
                <a:lnTo>
                  <a:pt x="3642740" y="0"/>
                </a:lnTo>
                <a:cubicBezTo>
                  <a:pt x="3682491" y="0"/>
                  <a:pt x="3714750" y="32219"/>
                  <a:pt x="3714750" y="71958"/>
                </a:cubicBezTo>
                <a:cubicBezTo>
                  <a:pt x="3714750" y="71958"/>
                  <a:pt x="3714750" y="71958"/>
                  <a:pt x="3714750" y="71958"/>
                </a:cubicBezTo>
                <a:lnTo>
                  <a:pt x="3714750" y="71958"/>
                </a:lnTo>
                <a:lnTo>
                  <a:pt x="3714750" y="359828"/>
                </a:lnTo>
                <a:lnTo>
                  <a:pt x="3714750" y="359828"/>
                </a:lnTo>
                <a:cubicBezTo>
                  <a:pt x="3714750" y="399580"/>
                  <a:pt x="3682491" y="431800"/>
                  <a:pt x="3642740" y="431800"/>
                </a:cubicBezTo>
                <a:cubicBezTo>
                  <a:pt x="3642740" y="431800"/>
                  <a:pt x="3642740" y="431800"/>
                  <a:pt x="3642740" y="431800"/>
                </a:cubicBezTo>
                <a:lnTo>
                  <a:pt x="3642740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80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09825" y="6121425"/>
            <a:ext cx="3752850" cy="469900"/>
          </a:xfrm>
          <a:custGeom>
            <a:avLst/>
            <a:gdLst>
              <a:gd name="connsiteX0" fmla="*/ 19050 w 3752850"/>
              <a:gd name="connsiteY0" fmla="*/ 91008 h 469900"/>
              <a:gd name="connsiteX1" fmla="*/ 91058 w 3752850"/>
              <a:gd name="connsiteY1" fmla="*/ 19050 h 469900"/>
              <a:gd name="connsiteX2" fmla="*/ 91058 w 3752850"/>
              <a:gd name="connsiteY2" fmla="*/ 19050 h 469900"/>
              <a:gd name="connsiteX3" fmla="*/ 91058 w 3752850"/>
              <a:gd name="connsiteY3" fmla="*/ 19050 h 469900"/>
              <a:gd name="connsiteX4" fmla="*/ 3661790 w 3752850"/>
              <a:gd name="connsiteY4" fmla="*/ 19050 h 469900"/>
              <a:gd name="connsiteX5" fmla="*/ 3661790 w 3752850"/>
              <a:gd name="connsiteY5" fmla="*/ 19050 h 469900"/>
              <a:gd name="connsiteX6" fmla="*/ 3733800 w 3752850"/>
              <a:gd name="connsiteY6" fmla="*/ 91008 h 469900"/>
              <a:gd name="connsiteX7" fmla="*/ 3733800 w 3752850"/>
              <a:gd name="connsiteY7" fmla="*/ 91008 h 469900"/>
              <a:gd name="connsiteX8" fmla="*/ 3733800 w 3752850"/>
              <a:gd name="connsiteY8" fmla="*/ 91008 h 469900"/>
              <a:gd name="connsiteX9" fmla="*/ 3733800 w 3752850"/>
              <a:gd name="connsiteY9" fmla="*/ 378878 h 469900"/>
              <a:gd name="connsiteX10" fmla="*/ 3733800 w 3752850"/>
              <a:gd name="connsiteY10" fmla="*/ 378878 h 469900"/>
              <a:gd name="connsiteX11" fmla="*/ 3661790 w 3752850"/>
              <a:gd name="connsiteY11" fmla="*/ 450850 h 469900"/>
              <a:gd name="connsiteX12" fmla="*/ 3661790 w 3752850"/>
              <a:gd name="connsiteY12" fmla="*/ 450850 h 469900"/>
              <a:gd name="connsiteX13" fmla="*/ 3661790 w 3752850"/>
              <a:gd name="connsiteY13" fmla="*/ 450850 h 469900"/>
              <a:gd name="connsiteX14" fmla="*/ 91058 w 3752850"/>
              <a:gd name="connsiteY14" fmla="*/ 450850 h 469900"/>
              <a:gd name="connsiteX15" fmla="*/ 91058 w 3752850"/>
              <a:gd name="connsiteY15" fmla="*/ 450850 h 469900"/>
              <a:gd name="connsiteX16" fmla="*/ 19050 w 3752850"/>
              <a:gd name="connsiteY16" fmla="*/ 378878 h 469900"/>
              <a:gd name="connsiteX17" fmla="*/ 19050 w 3752850"/>
              <a:gd name="connsiteY17" fmla="*/ 378878 h 469900"/>
              <a:gd name="connsiteX18" fmla="*/ 19050 w 3752850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69900">
                <a:moveTo>
                  <a:pt x="19050" y="91008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661790" y="19050"/>
                </a:lnTo>
                <a:lnTo>
                  <a:pt x="3661790" y="19050"/>
                </a:lnTo>
                <a:cubicBezTo>
                  <a:pt x="3701541" y="19050"/>
                  <a:pt x="3733800" y="51269"/>
                  <a:pt x="3733800" y="91008"/>
                </a:cubicBezTo>
                <a:cubicBezTo>
                  <a:pt x="3733800" y="91008"/>
                  <a:pt x="3733800" y="91008"/>
                  <a:pt x="3733800" y="91008"/>
                </a:cubicBezTo>
                <a:lnTo>
                  <a:pt x="3733800" y="91008"/>
                </a:lnTo>
                <a:lnTo>
                  <a:pt x="3733800" y="378878"/>
                </a:lnTo>
                <a:lnTo>
                  <a:pt x="3733800" y="378878"/>
                </a:lnTo>
                <a:cubicBezTo>
                  <a:pt x="3733800" y="418630"/>
                  <a:pt x="3701541" y="450850"/>
                  <a:pt x="3661790" y="450850"/>
                </a:cubicBezTo>
                <a:cubicBezTo>
                  <a:pt x="3661790" y="450850"/>
                  <a:pt x="3661790" y="450850"/>
                  <a:pt x="3661790" y="450850"/>
                </a:cubicBezTo>
                <a:lnTo>
                  <a:pt x="3661790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30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30323" y="1108455"/>
            <a:ext cx="4384802" cy="408558"/>
          </a:xfrm>
          <a:custGeom>
            <a:avLst/>
            <a:gdLst>
              <a:gd name="connsiteX0" fmla="*/ 312801 w 4384802"/>
              <a:gd name="connsiteY0" fmla="*/ 68072 h 408558"/>
              <a:gd name="connsiteX1" fmla="*/ 380873 w 4384802"/>
              <a:gd name="connsiteY1" fmla="*/ 0 h 408558"/>
              <a:gd name="connsiteX2" fmla="*/ 380873 w 4384802"/>
              <a:gd name="connsiteY2" fmla="*/ 0 h 408558"/>
              <a:gd name="connsiteX3" fmla="*/ 380873 w 4384802"/>
              <a:gd name="connsiteY3" fmla="*/ 0 h 408558"/>
              <a:gd name="connsiteX4" fmla="*/ 991489 w 4384802"/>
              <a:gd name="connsiteY4" fmla="*/ 0 h 408558"/>
              <a:gd name="connsiteX5" fmla="*/ 991489 w 4384802"/>
              <a:gd name="connsiteY5" fmla="*/ 0 h 408558"/>
              <a:gd name="connsiteX6" fmla="*/ 2009394 w 4384802"/>
              <a:gd name="connsiteY6" fmla="*/ 0 h 408558"/>
              <a:gd name="connsiteX7" fmla="*/ 4316603 w 4384802"/>
              <a:gd name="connsiteY7" fmla="*/ 0 h 408558"/>
              <a:gd name="connsiteX8" fmla="*/ 4316603 w 4384802"/>
              <a:gd name="connsiteY8" fmla="*/ 0 h 408558"/>
              <a:gd name="connsiteX9" fmla="*/ 4384802 w 4384802"/>
              <a:gd name="connsiteY9" fmla="*/ 68072 h 408558"/>
              <a:gd name="connsiteX10" fmla="*/ 4384802 w 4384802"/>
              <a:gd name="connsiteY10" fmla="*/ 68072 h 408558"/>
              <a:gd name="connsiteX11" fmla="*/ 4384802 w 4384802"/>
              <a:gd name="connsiteY11" fmla="*/ 68072 h 408558"/>
              <a:gd name="connsiteX12" fmla="*/ 4384802 w 4384802"/>
              <a:gd name="connsiteY12" fmla="*/ 68072 h 408558"/>
              <a:gd name="connsiteX13" fmla="*/ 4384802 w 4384802"/>
              <a:gd name="connsiteY13" fmla="*/ 68072 h 408558"/>
              <a:gd name="connsiteX14" fmla="*/ 4384802 w 4384802"/>
              <a:gd name="connsiteY14" fmla="*/ 170180 h 408558"/>
              <a:gd name="connsiteX15" fmla="*/ 4384802 w 4384802"/>
              <a:gd name="connsiteY15" fmla="*/ 340486 h 408558"/>
              <a:gd name="connsiteX16" fmla="*/ 4384802 w 4384802"/>
              <a:gd name="connsiteY16" fmla="*/ 340486 h 408558"/>
              <a:gd name="connsiteX17" fmla="*/ 4316603 w 4384802"/>
              <a:gd name="connsiteY17" fmla="*/ 408558 h 408558"/>
              <a:gd name="connsiteX18" fmla="*/ 4316603 w 4384802"/>
              <a:gd name="connsiteY18" fmla="*/ 408558 h 408558"/>
              <a:gd name="connsiteX19" fmla="*/ 4316603 w 4384802"/>
              <a:gd name="connsiteY19" fmla="*/ 408558 h 408558"/>
              <a:gd name="connsiteX20" fmla="*/ 2009394 w 4384802"/>
              <a:gd name="connsiteY20" fmla="*/ 408558 h 408558"/>
              <a:gd name="connsiteX21" fmla="*/ 991489 w 4384802"/>
              <a:gd name="connsiteY21" fmla="*/ 408558 h 408558"/>
              <a:gd name="connsiteX22" fmla="*/ 991489 w 4384802"/>
              <a:gd name="connsiteY22" fmla="*/ 408558 h 408558"/>
              <a:gd name="connsiteX23" fmla="*/ 380873 w 4384802"/>
              <a:gd name="connsiteY23" fmla="*/ 408558 h 408558"/>
              <a:gd name="connsiteX24" fmla="*/ 380873 w 4384802"/>
              <a:gd name="connsiteY24" fmla="*/ 408558 h 408558"/>
              <a:gd name="connsiteX25" fmla="*/ 312801 w 4384802"/>
              <a:gd name="connsiteY25" fmla="*/ 340486 h 408558"/>
              <a:gd name="connsiteX26" fmla="*/ 312801 w 4384802"/>
              <a:gd name="connsiteY26" fmla="*/ 340486 h 408558"/>
              <a:gd name="connsiteX27" fmla="*/ 312801 w 4384802"/>
              <a:gd name="connsiteY27" fmla="*/ 340486 h 408558"/>
              <a:gd name="connsiteX28" fmla="*/ 312801 w 4384802"/>
              <a:gd name="connsiteY28" fmla="*/ 170180 h 408558"/>
              <a:gd name="connsiteX29" fmla="*/ 0 w 4384802"/>
              <a:gd name="connsiteY29" fmla="*/ 29083 h 408558"/>
              <a:gd name="connsiteX30" fmla="*/ 312801 w 4384802"/>
              <a:gd name="connsiteY30" fmla="*/ 68072 h 408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4384802" h="408558">
                <a:moveTo>
                  <a:pt x="312801" y="68072"/>
                </a:moveTo>
                <a:cubicBezTo>
                  <a:pt x="312801" y="30480"/>
                  <a:pt x="343280" y="0"/>
                  <a:pt x="380873" y="0"/>
                </a:cubicBezTo>
                <a:cubicBezTo>
                  <a:pt x="380873" y="0"/>
                  <a:pt x="380873" y="0"/>
                  <a:pt x="380873" y="0"/>
                </a:cubicBezTo>
                <a:lnTo>
                  <a:pt x="380873" y="0"/>
                </a:lnTo>
                <a:lnTo>
                  <a:pt x="991489" y="0"/>
                </a:lnTo>
                <a:lnTo>
                  <a:pt x="991489" y="0"/>
                </a:lnTo>
                <a:lnTo>
                  <a:pt x="2009394" y="0"/>
                </a:lnTo>
                <a:lnTo>
                  <a:pt x="4316603" y="0"/>
                </a:lnTo>
                <a:lnTo>
                  <a:pt x="4316603" y="0"/>
                </a:lnTo>
                <a:cubicBezTo>
                  <a:pt x="4354195" y="0"/>
                  <a:pt x="4384802" y="30480"/>
                  <a:pt x="4384802" y="68072"/>
                </a:cubicBezTo>
                <a:cubicBezTo>
                  <a:pt x="4384802" y="68072"/>
                  <a:pt x="4384802" y="68072"/>
                  <a:pt x="4384802" y="68072"/>
                </a:cubicBezTo>
                <a:lnTo>
                  <a:pt x="4384802" y="68072"/>
                </a:lnTo>
                <a:lnTo>
                  <a:pt x="4384802" y="68072"/>
                </a:lnTo>
                <a:lnTo>
                  <a:pt x="4384802" y="68072"/>
                </a:lnTo>
                <a:lnTo>
                  <a:pt x="4384802" y="170180"/>
                </a:lnTo>
                <a:lnTo>
                  <a:pt x="4384802" y="340486"/>
                </a:lnTo>
                <a:lnTo>
                  <a:pt x="4384802" y="340486"/>
                </a:lnTo>
                <a:cubicBezTo>
                  <a:pt x="4384802" y="378079"/>
                  <a:pt x="4354195" y="408558"/>
                  <a:pt x="4316603" y="408558"/>
                </a:cubicBezTo>
                <a:cubicBezTo>
                  <a:pt x="4316603" y="408558"/>
                  <a:pt x="4316603" y="408558"/>
                  <a:pt x="4316603" y="408558"/>
                </a:cubicBezTo>
                <a:lnTo>
                  <a:pt x="4316603" y="408558"/>
                </a:lnTo>
                <a:lnTo>
                  <a:pt x="2009394" y="408558"/>
                </a:lnTo>
                <a:lnTo>
                  <a:pt x="991489" y="408558"/>
                </a:lnTo>
                <a:lnTo>
                  <a:pt x="991489" y="408558"/>
                </a:lnTo>
                <a:lnTo>
                  <a:pt x="380873" y="408558"/>
                </a:lnTo>
                <a:lnTo>
                  <a:pt x="380873" y="408558"/>
                </a:lnTo>
                <a:cubicBezTo>
                  <a:pt x="343280" y="408558"/>
                  <a:pt x="312801" y="378079"/>
                  <a:pt x="312801" y="340486"/>
                </a:cubicBezTo>
                <a:cubicBezTo>
                  <a:pt x="312801" y="340486"/>
                  <a:pt x="312801" y="340486"/>
                  <a:pt x="312801" y="340486"/>
                </a:cubicBezTo>
                <a:lnTo>
                  <a:pt x="312801" y="340486"/>
                </a:lnTo>
                <a:lnTo>
                  <a:pt x="312801" y="170180"/>
                </a:lnTo>
                <a:lnTo>
                  <a:pt x="0" y="29083"/>
                </a:lnTo>
                <a:lnTo>
                  <a:pt x="312801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823973" y="1102105"/>
            <a:ext cx="4397502" cy="421258"/>
          </a:xfrm>
          <a:custGeom>
            <a:avLst/>
            <a:gdLst>
              <a:gd name="connsiteX0" fmla="*/ 319151 w 4397502"/>
              <a:gd name="connsiteY0" fmla="*/ 74422 h 421258"/>
              <a:gd name="connsiteX1" fmla="*/ 387223 w 4397502"/>
              <a:gd name="connsiteY1" fmla="*/ 6350 h 421258"/>
              <a:gd name="connsiteX2" fmla="*/ 387223 w 4397502"/>
              <a:gd name="connsiteY2" fmla="*/ 6350 h 421258"/>
              <a:gd name="connsiteX3" fmla="*/ 387223 w 4397502"/>
              <a:gd name="connsiteY3" fmla="*/ 6350 h 421258"/>
              <a:gd name="connsiteX4" fmla="*/ 997839 w 4397502"/>
              <a:gd name="connsiteY4" fmla="*/ 6350 h 421258"/>
              <a:gd name="connsiteX5" fmla="*/ 997839 w 4397502"/>
              <a:gd name="connsiteY5" fmla="*/ 6350 h 421258"/>
              <a:gd name="connsiteX6" fmla="*/ 2015744 w 4397502"/>
              <a:gd name="connsiteY6" fmla="*/ 6350 h 421258"/>
              <a:gd name="connsiteX7" fmla="*/ 4322953 w 4397502"/>
              <a:gd name="connsiteY7" fmla="*/ 6350 h 421258"/>
              <a:gd name="connsiteX8" fmla="*/ 4322953 w 4397502"/>
              <a:gd name="connsiteY8" fmla="*/ 6350 h 421258"/>
              <a:gd name="connsiteX9" fmla="*/ 4391152 w 4397502"/>
              <a:gd name="connsiteY9" fmla="*/ 74422 h 421258"/>
              <a:gd name="connsiteX10" fmla="*/ 4391152 w 4397502"/>
              <a:gd name="connsiteY10" fmla="*/ 74422 h 421258"/>
              <a:gd name="connsiteX11" fmla="*/ 4391152 w 4397502"/>
              <a:gd name="connsiteY11" fmla="*/ 74422 h 421258"/>
              <a:gd name="connsiteX12" fmla="*/ 4391152 w 4397502"/>
              <a:gd name="connsiteY12" fmla="*/ 74422 h 421258"/>
              <a:gd name="connsiteX13" fmla="*/ 4391152 w 4397502"/>
              <a:gd name="connsiteY13" fmla="*/ 74422 h 421258"/>
              <a:gd name="connsiteX14" fmla="*/ 4391152 w 4397502"/>
              <a:gd name="connsiteY14" fmla="*/ 176530 h 421258"/>
              <a:gd name="connsiteX15" fmla="*/ 4391152 w 4397502"/>
              <a:gd name="connsiteY15" fmla="*/ 346836 h 421258"/>
              <a:gd name="connsiteX16" fmla="*/ 4391152 w 4397502"/>
              <a:gd name="connsiteY16" fmla="*/ 346836 h 421258"/>
              <a:gd name="connsiteX17" fmla="*/ 4322953 w 4397502"/>
              <a:gd name="connsiteY17" fmla="*/ 414908 h 421258"/>
              <a:gd name="connsiteX18" fmla="*/ 4322953 w 4397502"/>
              <a:gd name="connsiteY18" fmla="*/ 414908 h 421258"/>
              <a:gd name="connsiteX19" fmla="*/ 4322953 w 4397502"/>
              <a:gd name="connsiteY19" fmla="*/ 414908 h 421258"/>
              <a:gd name="connsiteX20" fmla="*/ 2015744 w 4397502"/>
              <a:gd name="connsiteY20" fmla="*/ 414908 h 421258"/>
              <a:gd name="connsiteX21" fmla="*/ 997839 w 4397502"/>
              <a:gd name="connsiteY21" fmla="*/ 414908 h 421258"/>
              <a:gd name="connsiteX22" fmla="*/ 997839 w 4397502"/>
              <a:gd name="connsiteY22" fmla="*/ 414908 h 421258"/>
              <a:gd name="connsiteX23" fmla="*/ 387223 w 4397502"/>
              <a:gd name="connsiteY23" fmla="*/ 414908 h 421258"/>
              <a:gd name="connsiteX24" fmla="*/ 387223 w 4397502"/>
              <a:gd name="connsiteY24" fmla="*/ 414908 h 421258"/>
              <a:gd name="connsiteX25" fmla="*/ 319151 w 4397502"/>
              <a:gd name="connsiteY25" fmla="*/ 346836 h 421258"/>
              <a:gd name="connsiteX26" fmla="*/ 319151 w 4397502"/>
              <a:gd name="connsiteY26" fmla="*/ 346836 h 421258"/>
              <a:gd name="connsiteX27" fmla="*/ 319151 w 4397502"/>
              <a:gd name="connsiteY27" fmla="*/ 346836 h 421258"/>
              <a:gd name="connsiteX28" fmla="*/ 319151 w 4397502"/>
              <a:gd name="connsiteY28" fmla="*/ 176530 h 421258"/>
              <a:gd name="connsiteX29" fmla="*/ 6350 w 4397502"/>
              <a:gd name="connsiteY29" fmla="*/ 35433 h 421258"/>
              <a:gd name="connsiteX30" fmla="*/ 319151 w 4397502"/>
              <a:gd name="connsiteY30" fmla="*/ 74422 h 421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4397502" h="421258">
                <a:moveTo>
                  <a:pt x="319151" y="74422"/>
                </a:moveTo>
                <a:cubicBezTo>
                  <a:pt x="319151" y="36830"/>
                  <a:pt x="349630" y="6350"/>
                  <a:pt x="387223" y="6350"/>
                </a:cubicBezTo>
                <a:cubicBezTo>
                  <a:pt x="387223" y="6350"/>
                  <a:pt x="387223" y="6350"/>
                  <a:pt x="387223" y="6350"/>
                </a:cubicBezTo>
                <a:lnTo>
                  <a:pt x="387223" y="6350"/>
                </a:lnTo>
                <a:lnTo>
                  <a:pt x="997839" y="6350"/>
                </a:lnTo>
                <a:lnTo>
                  <a:pt x="997839" y="6350"/>
                </a:lnTo>
                <a:lnTo>
                  <a:pt x="2015744" y="6350"/>
                </a:lnTo>
                <a:lnTo>
                  <a:pt x="4322953" y="6350"/>
                </a:lnTo>
                <a:lnTo>
                  <a:pt x="4322953" y="6350"/>
                </a:lnTo>
                <a:cubicBezTo>
                  <a:pt x="4360545" y="6350"/>
                  <a:pt x="4391152" y="36830"/>
                  <a:pt x="4391152" y="74422"/>
                </a:cubicBezTo>
                <a:cubicBezTo>
                  <a:pt x="4391152" y="74422"/>
                  <a:pt x="4391152" y="74422"/>
                  <a:pt x="4391152" y="74422"/>
                </a:cubicBezTo>
                <a:lnTo>
                  <a:pt x="4391152" y="74422"/>
                </a:lnTo>
                <a:lnTo>
                  <a:pt x="4391152" y="74422"/>
                </a:lnTo>
                <a:lnTo>
                  <a:pt x="4391152" y="74422"/>
                </a:lnTo>
                <a:lnTo>
                  <a:pt x="4391152" y="176530"/>
                </a:lnTo>
                <a:lnTo>
                  <a:pt x="4391152" y="346836"/>
                </a:lnTo>
                <a:lnTo>
                  <a:pt x="4391152" y="346836"/>
                </a:lnTo>
                <a:cubicBezTo>
                  <a:pt x="4391152" y="384429"/>
                  <a:pt x="4360545" y="414908"/>
                  <a:pt x="4322953" y="414908"/>
                </a:cubicBezTo>
                <a:cubicBezTo>
                  <a:pt x="4322953" y="414908"/>
                  <a:pt x="4322953" y="414908"/>
                  <a:pt x="4322953" y="414908"/>
                </a:cubicBezTo>
                <a:lnTo>
                  <a:pt x="4322953" y="414908"/>
                </a:lnTo>
                <a:lnTo>
                  <a:pt x="2015744" y="414908"/>
                </a:lnTo>
                <a:lnTo>
                  <a:pt x="997839" y="414908"/>
                </a:lnTo>
                <a:lnTo>
                  <a:pt x="997839" y="414908"/>
                </a:lnTo>
                <a:lnTo>
                  <a:pt x="387223" y="414908"/>
                </a:lnTo>
                <a:lnTo>
                  <a:pt x="387223" y="414908"/>
                </a:lnTo>
                <a:cubicBezTo>
                  <a:pt x="349630" y="414908"/>
                  <a:pt x="319151" y="384429"/>
                  <a:pt x="319151" y="346836"/>
                </a:cubicBezTo>
                <a:cubicBezTo>
                  <a:pt x="319151" y="346836"/>
                  <a:pt x="319151" y="346836"/>
                  <a:pt x="319151" y="346836"/>
                </a:cubicBezTo>
                <a:lnTo>
                  <a:pt x="319151" y="346836"/>
                </a:lnTo>
                <a:lnTo>
                  <a:pt x="319151" y="176530"/>
                </a:lnTo>
                <a:lnTo>
                  <a:pt x="6350" y="35433"/>
                </a:lnTo>
                <a:lnTo>
                  <a:pt x="319151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3571"/>
          <a:stretch>
            <a:fillRect/>
          </a:stretch>
        </p:blipFill>
        <p:spPr bwMode="auto">
          <a:xfrm>
            <a:off x="698500" y="973392"/>
            <a:ext cx="5638800" cy="685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6083300"/>
            <a:ext cx="38735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为新闻添加图片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660400" y="1767760"/>
            <a:ext cx="7963719" cy="51757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第三方组件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第三方组织提供的组件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http://commons.apache.org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commons-fileupload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apache公司提供的组件，实现上传功能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40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为新闻添加图片的步骤：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下载commons-fileupload-1.2.2.jar和commons-io-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7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2.4.jar导入项目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6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准备添加新闻的页面，提交至JSP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在JSP中实现文件上传和新闻添加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演示示例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：为新闻添加图片</a:t>
            </a:r>
            <a:endParaRPr lang="en-US" altLang="zh-CN" sz="18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457200" algn="l"/>
                <a:tab pos="736600" algn="l"/>
                <a:tab pos="2552700" algn="l"/>
                <a:tab pos="7886700" algn="l"/>
              </a:tabLst>
            </a:pPr>
            <a:r>
              <a:rPr lang="en-US" altLang="zh-CN" dirty="0" smtClean="0"/>
              <a:t>				</a:t>
            </a:r>
            <a:endParaRPr lang="en-US" altLang="zh-CN" sz="1405" b="1" dirty="0" smtClean="0">
              <a:solidFill>
                <a:srgbClr val="FFFFFF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094248" y="111718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问题</a:t>
            </a:r>
            <a:endParaRPr lang="en-US" altLang="zh-CN" sz="200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022600" y="1265492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怎样为新闻添加图片？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14412" y="3264153"/>
            <a:ext cx="7215213" cy="923417"/>
          </a:xfrm>
          <a:custGeom>
            <a:avLst/>
            <a:gdLst>
              <a:gd name="connsiteX0" fmla="*/ 0 w 7215213"/>
              <a:gd name="connsiteY0" fmla="*/ 0 h 923417"/>
              <a:gd name="connsiteX1" fmla="*/ 0 w 7215213"/>
              <a:gd name="connsiteY1" fmla="*/ 0 h 923417"/>
              <a:gd name="connsiteX2" fmla="*/ 7215212 w 7215213"/>
              <a:gd name="connsiteY2" fmla="*/ 0 h 923417"/>
              <a:gd name="connsiteX3" fmla="*/ 7215212 w 7215213"/>
              <a:gd name="connsiteY3" fmla="*/ 0 h 923417"/>
              <a:gd name="connsiteX4" fmla="*/ 7215212 w 7215213"/>
              <a:gd name="connsiteY4" fmla="*/ 923417 h 923417"/>
              <a:gd name="connsiteX5" fmla="*/ 7215212 w 7215213"/>
              <a:gd name="connsiteY5" fmla="*/ 923417 h 923417"/>
              <a:gd name="connsiteX6" fmla="*/ 0 w 7215213"/>
              <a:gd name="connsiteY6" fmla="*/ 923417 h 923417"/>
              <a:gd name="connsiteX7" fmla="*/ 0 w 7215213"/>
              <a:gd name="connsiteY7" fmla="*/ 923417 h 923417"/>
              <a:gd name="connsiteX8" fmla="*/ 0 w 7215213"/>
              <a:gd name="connsiteY8" fmla="*/ 0 h 9234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15213" h="923417">
                <a:moveTo>
                  <a:pt x="0" y="0"/>
                </a:moveTo>
                <a:lnTo>
                  <a:pt x="0" y="0"/>
                </a:lnTo>
                <a:lnTo>
                  <a:pt x="7215212" y="0"/>
                </a:lnTo>
                <a:lnTo>
                  <a:pt x="7215212" y="0"/>
                </a:lnTo>
                <a:lnTo>
                  <a:pt x="7215212" y="923417"/>
                </a:lnTo>
                <a:lnTo>
                  <a:pt x="7215212" y="923417"/>
                </a:lnTo>
                <a:lnTo>
                  <a:pt x="0" y="923417"/>
                </a:lnTo>
                <a:lnTo>
                  <a:pt x="0" y="923417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89012" y="3238753"/>
            <a:ext cx="7266013" cy="974217"/>
          </a:xfrm>
          <a:custGeom>
            <a:avLst/>
            <a:gdLst>
              <a:gd name="connsiteX0" fmla="*/ 25400 w 7266013"/>
              <a:gd name="connsiteY0" fmla="*/ 25400 h 974217"/>
              <a:gd name="connsiteX1" fmla="*/ 25400 w 7266013"/>
              <a:gd name="connsiteY1" fmla="*/ 25400 h 974217"/>
              <a:gd name="connsiteX2" fmla="*/ 7240612 w 7266013"/>
              <a:gd name="connsiteY2" fmla="*/ 25400 h 974217"/>
              <a:gd name="connsiteX3" fmla="*/ 7240612 w 7266013"/>
              <a:gd name="connsiteY3" fmla="*/ 25400 h 974217"/>
              <a:gd name="connsiteX4" fmla="*/ 7240612 w 7266013"/>
              <a:gd name="connsiteY4" fmla="*/ 948817 h 974217"/>
              <a:gd name="connsiteX5" fmla="*/ 7240612 w 7266013"/>
              <a:gd name="connsiteY5" fmla="*/ 948817 h 974217"/>
              <a:gd name="connsiteX6" fmla="*/ 25400 w 7266013"/>
              <a:gd name="connsiteY6" fmla="*/ 948817 h 974217"/>
              <a:gd name="connsiteX7" fmla="*/ 25400 w 7266013"/>
              <a:gd name="connsiteY7" fmla="*/ 948817 h 974217"/>
              <a:gd name="connsiteX8" fmla="*/ 25400 w 7266013"/>
              <a:gd name="connsiteY8" fmla="*/ 25400 h 9742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66013" h="974217">
                <a:moveTo>
                  <a:pt x="25400" y="25400"/>
                </a:moveTo>
                <a:lnTo>
                  <a:pt x="25400" y="25400"/>
                </a:lnTo>
                <a:lnTo>
                  <a:pt x="7240612" y="25400"/>
                </a:lnTo>
                <a:lnTo>
                  <a:pt x="7240612" y="25400"/>
                </a:lnTo>
                <a:lnTo>
                  <a:pt x="7240612" y="948817"/>
                </a:lnTo>
                <a:lnTo>
                  <a:pt x="7240612" y="948817"/>
                </a:lnTo>
                <a:lnTo>
                  <a:pt x="25400" y="948817"/>
                </a:lnTo>
                <a:lnTo>
                  <a:pt x="25400" y="948817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214412" y="4711446"/>
            <a:ext cx="7215213" cy="646429"/>
          </a:xfrm>
          <a:custGeom>
            <a:avLst/>
            <a:gdLst>
              <a:gd name="connsiteX0" fmla="*/ 0 w 7215213"/>
              <a:gd name="connsiteY0" fmla="*/ 0 h 646429"/>
              <a:gd name="connsiteX1" fmla="*/ 0 w 7215213"/>
              <a:gd name="connsiteY1" fmla="*/ 0 h 646429"/>
              <a:gd name="connsiteX2" fmla="*/ 7215212 w 7215213"/>
              <a:gd name="connsiteY2" fmla="*/ 0 h 646429"/>
              <a:gd name="connsiteX3" fmla="*/ 7215212 w 7215213"/>
              <a:gd name="connsiteY3" fmla="*/ 0 h 646429"/>
              <a:gd name="connsiteX4" fmla="*/ 7215212 w 7215213"/>
              <a:gd name="connsiteY4" fmla="*/ 646429 h 646429"/>
              <a:gd name="connsiteX5" fmla="*/ 7215212 w 7215213"/>
              <a:gd name="connsiteY5" fmla="*/ 646429 h 646429"/>
              <a:gd name="connsiteX6" fmla="*/ 0 w 7215213"/>
              <a:gd name="connsiteY6" fmla="*/ 646429 h 646429"/>
              <a:gd name="connsiteX7" fmla="*/ 0 w 7215213"/>
              <a:gd name="connsiteY7" fmla="*/ 646429 h 646429"/>
              <a:gd name="connsiteX8" fmla="*/ 0 w 7215213"/>
              <a:gd name="connsiteY8" fmla="*/ 0 h 6464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15213" h="646429">
                <a:moveTo>
                  <a:pt x="0" y="0"/>
                </a:moveTo>
                <a:lnTo>
                  <a:pt x="0" y="0"/>
                </a:lnTo>
                <a:lnTo>
                  <a:pt x="7215212" y="0"/>
                </a:lnTo>
                <a:lnTo>
                  <a:pt x="7215212" y="0"/>
                </a:lnTo>
                <a:lnTo>
                  <a:pt x="7215212" y="646429"/>
                </a:lnTo>
                <a:lnTo>
                  <a:pt x="7215212" y="646429"/>
                </a:lnTo>
                <a:lnTo>
                  <a:pt x="0" y="646429"/>
                </a:lnTo>
                <a:lnTo>
                  <a:pt x="0" y="646429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89012" y="4686046"/>
            <a:ext cx="7266013" cy="697229"/>
          </a:xfrm>
          <a:custGeom>
            <a:avLst/>
            <a:gdLst>
              <a:gd name="connsiteX0" fmla="*/ 25400 w 7266013"/>
              <a:gd name="connsiteY0" fmla="*/ 25400 h 697229"/>
              <a:gd name="connsiteX1" fmla="*/ 25400 w 7266013"/>
              <a:gd name="connsiteY1" fmla="*/ 25400 h 697229"/>
              <a:gd name="connsiteX2" fmla="*/ 7240612 w 7266013"/>
              <a:gd name="connsiteY2" fmla="*/ 25400 h 697229"/>
              <a:gd name="connsiteX3" fmla="*/ 7240612 w 7266013"/>
              <a:gd name="connsiteY3" fmla="*/ 25400 h 697229"/>
              <a:gd name="connsiteX4" fmla="*/ 7240612 w 7266013"/>
              <a:gd name="connsiteY4" fmla="*/ 671829 h 697229"/>
              <a:gd name="connsiteX5" fmla="*/ 7240612 w 7266013"/>
              <a:gd name="connsiteY5" fmla="*/ 671829 h 697229"/>
              <a:gd name="connsiteX6" fmla="*/ 25400 w 7266013"/>
              <a:gd name="connsiteY6" fmla="*/ 671829 h 697229"/>
              <a:gd name="connsiteX7" fmla="*/ 25400 w 7266013"/>
              <a:gd name="connsiteY7" fmla="*/ 671829 h 697229"/>
              <a:gd name="connsiteX8" fmla="*/ 25400 w 7266013"/>
              <a:gd name="connsiteY8" fmla="*/ 25400 h 697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66013" h="697229">
                <a:moveTo>
                  <a:pt x="25400" y="25400"/>
                </a:moveTo>
                <a:lnTo>
                  <a:pt x="25400" y="25400"/>
                </a:lnTo>
                <a:lnTo>
                  <a:pt x="7240612" y="25400"/>
                </a:lnTo>
                <a:lnTo>
                  <a:pt x="7240612" y="25400"/>
                </a:lnTo>
                <a:lnTo>
                  <a:pt x="7240612" y="671829"/>
                </a:lnTo>
                <a:lnTo>
                  <a:pt x="7240612" y="671829"/>
                </a:lnTo>
                <a:lnTo>
                  <a:pt x="25400" y="671829"/>
                </a:lnTo>
                <a:lnTo>
                  <a:pt x="25400" y="671829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14412" y="5783059"/>
            <a:ext cx="7215213" cy="646341"/>
          </a:xfrm>
          <a:custGeom>
            <a:avLst/>
            <a:gdLst>
              <a:gd name="connsiteX0" fmla="*/ 0 w 7215213"/>
              <a:gd name="connsiteY0" fmla="*/ 0 h 646341"/>
              <a:gd name="connsiteX1" fmla="*/ 0 w 7215213"/>
              <a:gd name="connsiteY1" fmla="*/ 0 h 646341"/>
              <a:gd name="connsiteX2" fmla="*/ 7215212 w 7215213"/>
              <a:gd name="connsiteY2" fmla="*/ 0 h 646341"/>
              <a:gd name="connsiteX3" fmla="*/ 7215212 w 7215213"/>
              <a:gd name="connsiteY3" fmla="*/ 0 h 646341"/>
              <a:gd name="connsiteX4" fmla="*/ 7215212 w 7215213"/>
              <a:gd name="connsiteY4" fmla="*/ 646341 h 646341"/>
              <a:gd name="connsiteX5" fmla="*/ 7215212 w 7215213"/>
              <a:gd name="connsiteY5" fmla="*/ 646341 h 646341"/>
              <a:gd name="connsiteX6" fmla="*/ 0 w 7215213"/>
              <a:gd name="connsiteY6" fmla="*/ 646341 h 646341"/>
              <a:gd name="connsiteX7" fmla="*/ 0 w 7215213"/>
              <a:gd name="connsiteY7" fmla="*/ 646341 h 646341"/>
              <a:gd name="connsiteX8" fmla="*/ 0 w 7215213"/>
              <a:gd name="connsiteY8" fmla="*/ 0 h 6463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15213" h="646341">
                <a:moveTo>
                  <a:pt x="0" y="0"/>
                </a:moveTo>
                <a:lnTo>
                  <a:pt x="0" y="0"/>
                </a:lnTo>
                <a:lnTo>
                  <a:pt x="7215212" y="0"/>
                </a:lnTo>
                <a:lnTo>
                  <a:pt x="7215212" y="0"/>
                </a:lnTo>
                <a:lnTo>
                  <a:pt x="7215212" y="646341"/>
                </a:lnTo>
                <a:lnTo>
                  <a:pt x="7215212" y="646341"/>
                </a:lnTo>
                <a:lnTo>
                  <a:pt x="0" y="646341"/>
                </a:lnTo>
                <a:lnTo>
                  <a:pt x="0" y="646341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189012" y="5757659"/>
            <a:ext cx="7266013" cy="697141"/>
          </a:xfrm>
          <a:custGeom>
            <a:avLst/>
            <a:gdLst>
              <a:gd name="connsiteX0" fmla="*/ 25400 w 7266013"/>
              <a:gd name="connsiteY0" fmla="*/ 25400 h 697141"/>
              <a:gd name="connsiteX1" fmla="*/ 25400 w 7266013"/>
              <a:gd name="connsiteY1" fmla="*/ 25400 h 697141"/>
              <a:gd name="connsiteX2" fmla="*/ 7240612 w 7266013"/>
              <a:gd name="connsiteY2" fmla="*/ 25400 h 697141"/>
              <a:gd name="connsiteX3" fmla="*/ 7240612 w 7266013"/>
              <a:gd name="connsiteY3" fmla="*/ 25400 h 697141"/>
              <a:gd name="connsiteX4" fmla="*/ 7240612 w 7266013"/>
              <a:gd name="connsiteY4" fmla="*/ 671741 h 697141"/>
              <a:gd name="connsiteX5" fmla="*/ 7240612 w 7266013"/>
              <a:gd name="connsiteY5" fmla="*/ 671741 h 697141"/>
              <a:gd name="connsiteX6" fmla="*/ 25400 w 7266013"/>
              <a:gd name="connsiteY6" fmla="*/ 671741 h 697141"/>
              <a:gd name="connsiteX7" fmla="*/ 25400 w 7266013"/>
              <a:gd name="connsiteY7" fmla="*/ 671741 h 697141"/>
              <a:gd name="connsiteX8" fmla="*/ 25400 w 7266013"/>
              <a:gd name="connsiteY8" fmla="*/ 25400 h 6971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66013" h="697141">
                <a:moveTo>
                  <a:pt x="25400" y="25400"/>
                </a:moveTo>
                <a:lnTo>
                  <a:pt x="25400" y="25400"/>
                </a:lnTo>
                <a:lnTo>
                  <a:pt x="7240612" y="25400"/>
                </a:lnTo>
                <a:lnTo>
                  <a:pt x="7240612" y="25400"/>
                </a:lnTo>
                <a:lnTo>
                  <a:pt x="7240612" y="671741"/>
                </a:lnTo>
                <a:lnTo>
                  <a:pt x="7240612" y="671741"/>
                </a:lnTo>
                <a:lnTo>
                  <a:pt x="25400" y="671741"/>
                </a:lnTo>
                <a:lnTo>
                  <a:pt x="25400" y="67174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04900" y="3187700"/>
            <a:ext cx="7442200" cy="1079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4635500"/>
            <a:ext cx="7442200" cy="800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" y="5702300"/>
            <a:ext cx="7442200" cy="8001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7531100" y="279400"/>
            <a:ext cx="1371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小结-1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660400" y="1168400"/>
            <a:ext cx="3556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8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准备新闻的提交页面</a:t>
            </a:r>
            <a:endParaRPr lang="en-US" altLang="zh-CN" sz="2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17600" y="1574800"/>
            <a:ext cx="7099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7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在表单中指定属性enctype=</a:t>
            </a:r>
            <a:r>
              <a:rPr lang="en-US" altLang="zh-CN" sz="24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multipart/form-data</a:t>
            </a:r>
            <a:r>
              <a:rPr lang="en-US" altLang="zh-CN" sz="24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"</a:t>
            </a:r>
            <a:endParaRPr lang="en-US" altLang="zh-CN" sz="24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9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修改表单的提交方式为post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660400" y="2413000"/>
            <a:ext cx="3733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在JSP中实现文件上传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117600" y="28321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检查请求类型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117600" y="4292600"/>
            <a:ext cx="149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声明对象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117600" y="53975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转换请求对象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295400" y="3378200"/>
            <a:ext cx="68072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boolean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isMultipart=ServletFileUpload.isMultipartContent(request);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if(isMultipart)//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enctype="multipart/form-data",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method="post",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isMultipart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true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295400" y="4800600"/>
            <a:ext cx="4826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FileItemFactory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factory=new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DiskFileItemFactory();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1295400" y="5080000"/>
            <a:ext cx="5499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ServletFileUpload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upload=new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ServletFileUpload(factory);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295400" y="5867400"/>
            <a:ext cx="2425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List&lt;FileItem&gt;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items=null;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1295400" y="6146800"/>
            <a:ext cx="3556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items=upload.parseRequest(request);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97571" y="2956179"/>
            <a:ext cx="7215289" cy="1477391"/>
          </a:xfrm>
          <a:custGeom>
            <a:avLst/>
            <a:gdLst>
              <a:gd name="connsiteX0" fmla="*/ 0 w 7215289"/>
              <a:gd name="connsiteY0" fmla="*/ 0 h 1477391"/>
              <a:gd name="connsiteX1" fmla="*/ 0 w 7215289"/>
              <a:gd name="connsiteY1" fmla="*/ 0 h 1477391"/>
              <a:gd name="connsiteX2" fmla="*/ 7215289 w 7215289"/>
              <a:gd name="connsiteY2" fmla="*/ 0 h 1477391"/>
              <a:gd name="connsiteX3" fmla="*/ 7215289 w 7215289"/>
              <a:gd name="connsiteY3" fmla="*/ 0 h 1477391"/>
              <a:gd name="connsiteX4" fmla="*/ 7215289 w 7215289"/>
              <a:gd name="connsiteY4" fmla="*/ 1477391 h 1477391"/>
              <a:gd name="connsiteX5" fmla="*/ 7215289 w 7215289"/>
              <a:gd name="connsiteY5" fmla="*/ 1477391 h 1477391"/>
              <a:gd name="connsiteX6" fmla="*/ 0 w 7215289"/>
              <a:gd name="connsiteY6" fmla="*/ 1477391 h 1477391"/>
              <a:gd name="connsiteX7" fmla="*/ 0 w 7215289"/>
              <a:gd name="connsiteY7" fmla="*/ 1477391 h 1477391"/>
              <a:gd name="connsiteX8" fmla="*/ 0 w 7215289"/>
              <a:gd name="connsiteY8" fmla="*/ 0 h 14773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15289" h="1477391">
                <a:moveTo>
                  <a:pt x="0" y="0"/>
                </a:moveTo>
                <a:lnTo>
                  <a:pt x="0" y="0"/>
                </a:lnTo>
                <a:lnTo>
                  <a:pt x="7215289" y="0"/>
                </a:lnTo>
                <a:lnTo>
                  <a:pt x="7215289" y="0"/>
                </a:lnTo>
                <a:lnTo>
                  <a:pt x="7215289" y="1477391"/>
                </a:lnTo>
                <a:lnTo>
                  <a:pt x="7215289" y="1477391"/>
                </a:lnTo>
                <a:lnTo>
                  <a:pt x="0" y="1477391"/>
                </a:lnTo>
                <a:lnTo>
                  <a:pt x="0" y="1477391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72171" y="2930779"/>
            <a:ext cx="7266089" cy="1528191"/>
          </a:xfrm>
          <a:custGeom>
            <a:avLst/>
            <a:gdLst>
              <a:gd name="connsiteX0" fmla="*/ 25400 w 7266089"/>
              <a:gd name="connsiteY0" fmla="*/ 25400 h 1528191"/>
              <a:gd name="connsiteX1" fmla="*/ 25400 w 7266089"/>
              <a:gd name="connsiteY1" fmla="*/ 25400 h 1528191"/>
              <a:gd name="connsiteX2" fmla="*/ 7240689 w 7266089"/>
              <a:gd name="connsiteY2" fmla="*/ 25400 h 1528191"/>
              <a:gd name="connsiteX3" fmla="*/ 7240689 w 7266089"/>
              <a:gd name="connsiteY3" fmla="*/ 25400 h 1528191"/>
              <a:gd name="connsiteX4" fmla="*/ 7240689 w 7266089"/>
              <a:gd name="connsiteY4" fmla="*/ 1502791 h 1528191"/>
              <a:gd name="connsiteX5" fmla="*/ 7240689 w 7266089"/>
              <a:gd name="connsiteY5" fmla="*/ 1502791 h 1528191"/>
              <a:gd name="connsiteX6" fmla="*/ 25400 w 7266089"/>
              <a:gd name="connsiteY6" fmla="*/ 1502791 h 1528191"/>
              <a:gd name="connsiteX7" fmla="*/ 25400 w 7266089"/>
              <a:gd name="connsiteY7" fmla="*/ 1502791 h 1528191"/>
              <a:gd name="connsiteX8" fmla="*/ 25400 w 7266089"/>
              <a:gd name="connsiteY8" fmla="*/ 25400 h 1528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66089" h="1528191">
                <a:moveTo>
                  <a:pt x="25400" y="25400"/>
                </a:moveTo>
                <a:lnTo>
                  <a:pt x="25400" y="25400"/>
                </a:lnTo>
                <a:lnTo>
                  <a:pt x="7240689" y="25400"/>
                </a:lnTo>
                <a:lnTo>
                  <a:pt x="7240689" y="25400"/>
                </a:lnTo>
                <a:lnTo>
                  <a:pt x="7240689" y="1502791"/>
                </a:lnTo>
                <a:lnTo>
                  <a:pt x="7240689" y="1502791"/>
                </a:lnTo>
                <a:lnTo>
                  <a:pt x="25400" y="1502791"/>
                </a:lnTo>
                <a:lnTo>
                  <a:pt x="25400" y="150279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142974" y="4796790"/>
            <a:ext cx="7215276" cy="1754301"/>
          </a:xfrm>
          <a:custGeom>
            <a:avLst/>
            <a:gdLst>
              <a:gd name="connsiteX0" fmla="*/ 0 w 7215276"/>
              <a:gd name="connsiteY0" fmla="*/ 0 h 1754301"/>
              <a:gd name="connsiteX1" fmla="*/ 0 w 7215276"/>
              <a:gd name="connsiteY1" fmla="*/ 0 h 1754301"/>
              <a:gd name="connsiteX2" fmla="*/ 7215276 w 7215276"/>
              <a:gd name="connsiteY2" fmla="*/ 0 h 1754301"/>
              <a:gd name="connsiteX3" fmla="*/ 7215276 w 7215276"/>
              <a:gd name="connsiteY3" fmla="*/ 0 h 1754301"/>
              <a:gd name="connsiteX4" fmla="*/ 7215276 w 7215276"/>
              <a:gd name="connsiteY4" fmla="*/ 1754301 h 1754301"/>
              <a:gd name="connsiteX5" fmla="*/ 7215276 w 7215276"/>
              <a:gd name="connsiteY5" fmla="*/ 1754301 h 1754301"/>
              <a:gd name="connsiteX6" fmla="*/ 0 w 7215276"/>
              <a:gd name="connsiteY6" fmla="*/ 1754301 h 1754301"/>
              <a:gd name="connsiteX7" fmla="*/ 0 w 7215276"/>
              <a:gd name="connsiteY7" fmla="*/ 1754301 h 1754301"/>
              <a:gd name="connsiteX8" fmla="*/ 0 w 7215276"/>
              <a:gd name="connsiteY8" fmla="*/ 0 h 1754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15276" h="1754301">
                <a:moveTo>
                  <a:pt x="0" y="0"/>
                </a:moveTo>
                <a:lnTo>
                  <a:pt x="0" y="0"/>
                </a:lnTo>
                <a:lnTo>
                  <a:pt x="7215276" y="0"/>
                </a:lnTo>
                <a:lnTo>
                  <a:pt x="7215276" y="0"/>
                </a:lnTo>
                <a:lnTo>
                  <a:pt x="7215276" y="1754301"/>
                </a:lnTo>
                <a:lnTo>
                  <a:pt x="7215276" y="1754301"/>
                </a:lnTo>
                <a:lnTo>
                  <a:pt x="0" y="1754301"/>
                </a:lnTo>
                <a:lnTo>
                  <a:pt x="0" y="1754301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117574" y="4771390"/>
            <a:ext cx="7266076" cy="1805101"/>
          </a:xfrm>
          <a:custGeom>
            <a:avLst/>
            <a:gdLst>
              <a:gd name="connsiteX0" fmla="*/ 25400 w 7266076"/>
              <a:gd name="connsiteY0" fmla="*/ 25400 h 1805101"/>
              <a:gd name="connsiteX1" fmla="*/ 25400 w 7266076"/>
              <a:gd name="connsiteY1" fmla="*/ 25400 h 1805101"/>
              <a:gd name="connsiteX2" fmla="*/ 7240676 w 7266076"/>
              <a:gd name="connsiteY2" fmla="*/ 25400 h 1805101"/>
              <a:gd name="connsiteX3" fmla="*/ 7240676 w 7266076"/>
              <a:gd name="connsiteY3" fmla="*/ 25400 h 1805101"/>
              <a:gd name="connsiteX4" fmla="*/ 7240676 w 7266076"/>
              <a:gd name="connsiteY4" fmla="*/ 1779701 h 1805101"/>
              <a:gd name="connsiteX5" fmla="*/ 7240676 w 7266076"/>
              <a:gd name="connsiteY5" fmla="*/ 1779701 h 1805101"/>
              <a:gd name="connsiteX6" fmla="*/ 25400 w 7266076"/>
              <a:gd name="connsiteY6" fmla="*/ 1779701 h 1805101"/>
              <a:gd name="connsiteX7" fmla="*/ 25400 w 7266076"/>
              <a:gd name="connsiteY7" fmla="*/ 1779701 h 1805101"/>
              <a:gd name="connsiteX8" fmla="*/ 25400 w 7266076"/>
              <a:gd name="connsiteY8" fmla="*/ 25400 h 1805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266076" h="1805101">
                <a:moveTo>
                  <a:pt x="25400" y="25400"/>
                </a:moveTo>
                <a:lnTo>
                  <a:pt x="25400" y="25400"/>
                </a:lnTo>
                <a:lnTo>
                  <a:pt x="7240676" y="25400"/>
                </a:lnTo>
                <a:lnTo>
                  <a:pt x="7240676" y="25400"/>
                </a:lnTo>
                <a:lnTo>
                  <a:pt x="7240676" y="1779701"/>
                </a:lnTo>
                <a:lnTo>
                  <a:pt x="7240676" y="1779701"/>
                </a:lnTo>
                <a:lnTo>
                  <a:pt x="25400" y="1779701"/>
                </a:lnTo>
                <a:lnTo>
                  <a:pt x="25400" y="1779701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9500" y="2870200"/>
            <a:ext cx="7442200" cy="1638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4711700"/>
            <a:ext cx="7442200" cy="19177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7531100" y="279400"/>
            <a:ext cx="1371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小结-2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60400" y="1104900"/>
            <a:ext cx="3733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在JSP中实现文件上传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17600" y="1536700"/>
            <a:ext cx="2108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检查请求类型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28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声明对象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17600" y="22479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转换请求对象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117600" y="2616200"/>
            <a:ext cx="241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保存上传的文件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117600" y="4445000"/>
            <a:ext cx="2108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获取普通字段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282700" y="3048000"/>
            <a:ext cx="2146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if(!item.isFormField()){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2197100" y="3314700"/>
            <a:ext cx="3619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fullFile=new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File(item.getName());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2197100" y="3606800"/>
            <a:ext cx="5029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uploadFile=new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File(realPath,fullFile.getName());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item.write(uploadFile);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282700" y="41402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231900" y="4889500"/>
            <a:ext cx="2120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(item.isFormField()){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2146300" y="5168900"/>
            <a:ext cx="3213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fieldName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=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item.getFieldName();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  <a:p>
            <a:pPr defTabSz="-635">
              <a:lnSpc>
                <a:spcPts val="21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if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(fieldName.equals("title")){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3060700" y="5715000"/>
            <a:ext cx="3695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news.setTitle(item.getString("UTF-8"));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2146300" y="5981700"/>
            <a:ext cx="24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}…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1231900" y="62611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anose="020F0502020204030204" pitchFamily="18" charset="0"/>
                <a:cs typeface="Calibri" panose="020F0502020204030204" pitchFamily="18" charset="0"/>
              </a:rPr>
              <a:t>}</a:t>
            </a:r>
            <a:endParaRPr lang="en-US" altLang="zh-CN" sz="1800" b="1" dirty="0" smtClean="0">
              <a:solidFill>
                <a:srgbClr val="071215"/>
              </a:solidFill>
              <a:latin typeface="Calibri" panose="020F0502020204030204" pitchFamily="18" charset="0"/>
              <a:cs typeface="Calibri" panose="020F0502020204030204" pitchFamily="18" charset="0"/>
            </a:endParaRP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715012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702312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215075"/>
            <a:ext cx="3786251" cy="428637"/>
          </a:xfrm>
          <a:custGeom>
            <a:avLst/>
            <a:gdLst>
              <a:gd name="connsiteX0" fmla="*/ 0 w 3786251"/>
              <a:gd name="connsiteY0" fmla="*/ 71450 h 428637"/>
              <a:gd name="connsiteX1" fmla="*/ 71373 w 3786251"/>
              <a:gd name="connsiteY1" fmla="*/ 0 h 428637"/>
              <a:gd name="connsiteX2" fmla="*/ 71373 w 3786251"/>
              <a:gd name="connsiteY2" fmla="*/ 0 h 428637"/>
              <a:gd name="connsiteX3" fmla="*/ 71373 w 3786251"/>
              <a:gd name="connsiteY3" fmla="*/ 0 h 428637"/>
              <a:gd name="connsiteX4" fmla="*/ 3714750 w 3786251"/>
              <a:gd name="connsiteY4" fmla="*/ 0 h 428637"/>
              <a:gd name="connsiteX5" fmla="*/ 3714750 w 3786251"/>
              <a:gd name="connsiteY5" fmla="*/ 0 h 428637"/>
              <a:gd name="connsiteX6" fmla="*/ 3786251 w 3786251"/>
              <a:gd name="connsiteY6" fmla="*/ 71450 h 428637"/>
              <a:gd name="connsiteX7" fmla="*/ 3786251 w 3786251"/>
              <a:gd name="connsiteY7" fmla="*/ 71450 h 428637"/>
              <a:gd name="connsiteX8" fmla="*/ 3786251 w 3786251"/>
              <a:gd name="connsiteY8" fmla="*/ 71450 h 428637"/>
              <a:gd name="connsiteX9" fmla="*/ 3786251 w 3786251"/>
              <a:gd name="connsiteY9" fmla="*/ 357200 h 428637"/>
              <a:gd name="connsiteX10" fmla="*/ 3786251 w 3786251"/>
              <a:gd name="connsiteY10" fmla="*/ 357200 h 428637"/>
              <a:gd name="connsiteX11" fmla="*/ 3714750 w 3786251"/>
              <a:gd name="connsiteY11" fmla="*/ 428637 h 428637"/>
              <a:gd name="connsiteX12" fmla="*/ 3714750 w 3786251"/>
              <a:gd name="connsiteY12" fmla="*/ 428637 h 428637"/>
              <a:gd name="connsiteX13" fmla="*/ 3714750 w 3786251"/>
              <a:gd name="connsiteY13" fmla="*/ 428637 h 428637"/>
              <a:gd name="connsiteX14" fmla="*/ 71373 w 3786251"/>
              <a:gd name="connsiteY14" fmla="*/ 428637 h 428637"/>
              <a:gd name="connsiteX15" fmla="*/ 71373 w 3786251"/>
              <a:gd name="connsiteY15" fmla="*/ 428637 h 428637"/>
              <a:gd name="connsiteX16" fmla="*/ 0 w 3786251"/>
              <a:gd name="connsiteY16" fmla="*/ 357200 h 428637"/>
              <a:gd name="connsiteX17" fmla="*/ 0 w 3786251"/>
              <a:gd name="connsiteY17" fmla="*/ 357200 h 428637"/>
              <a:gd name="connsiteX18" fmla="*/ 0 w 3786251"/>
              <a:gd name="connsiteY18" fmla="*/ 71450 h 428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86251" h="428637">
                <a:moveTo>
                  <a:pt x="0" y="71450"/>
                </a:moveTo>
                <a:cubicBezTo>
                  <a:pt x="0" y="31991"/>
                  <a:pt x="32004" y="0"/>
                  <a:pt x="71373" y="0"/>
                </a:cubicBezTo>
                <a:cubicBezTo>
                  <a:pt x="71373" y="0"/>
                  <a:pt x="71373" y="0"/>
                  <a:pt x="71373" y="0"/>
                </a:cubicBezTo>
                <a:lnTo>
                  <a:pt x="71373" y="0"/>
                </a:lnTo>
                <a:lnTo>
                  <a:pt x="3714750" y="0"/>
                </a:lnTo>
                <a:lnTo>
                  <a:pt x="3714750" y="0"/>
                </a:lnTo>
                <a:cubicBezTo>
                  <a:pt x="3754246" y="0"/>
                  <a:pt x="3786251" y="31991"/>
                  <a:pt x="3786251" y="71450"/>
                </a:cubicBezTo>
                <a:cubicBezTo>
                  <a:pt x="3786251" y="71450"/>
                  <a:pt x="3786251" y="71450"/>
                  <a:pt x="3786251" y="71450"/>
                </a:cubicBezTo>
                <a:lnTo>
                  <a:pt x="3786251" y="71450"/>
                </a:lnTo>
                <a:lnTo>
                  <a:pt x="3786251" y="357200"/>
                </a:lnTo>
                <a:lnTo>
                  <a:pt x="3786251" y="357200"/>
                </a:lnTo>
                <a:cubicBezTo>
                  <a:pt x="3786251" y="396645"/>
                  <a:pt x="3754246" y="428637"/>
                  <a:pt x="3714750" y="428637"/>
                </a:cubicBezTo>
                <a:cubicBezTo>
                  <a:pt x="3714750" y="428637"/>
                  <a:pt x="3714750" y="428637"/>
                  <a:pt x="3714750" y="428637"/>
                </a:cubicBezTo>
                <a:lnTo>
                  <a:pt x="3714750" y="428637"/>
                </a:lnTo>
                <a:lnTo>
                  <a:pt x="71373" y="428637"/>
                </a:lnTo>
                <a:lnTo>
                  <a:pt x="71373" y="428637"/>
                </a:lnTo>
                <a:cubicBezTo>
                  <a:pt x="32004" y="428637"/>
                  <a:pt x="0" y="396645"/>
                  <a:pt x="0" y="357200"/>
                </a:cubicBezTo>
                <a:cubicBezTo>
                  <a:pt x="0" y="357200"/>
                  <a:pt x="0" y="357200"/>
                  <a:pt x="0" y="357200"/>
                </a:cubicBezTo>
                <a:lnTo>
                  <a:pt x="0" y="71450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196025"/>
            <a:ext cx="3824351" cy="466737"/>
          </a:xfrm>
          <a:custGeom>
            <a:avLst/>
            <a:gdLst>
              <a:gd name="connsiteX0" fmla="*/ 19050 w 3824351"/>
              <a:gd name="connsiteY0" fmla="*/ 90500 h 466737"/>
              <a:gd name="connsiteX1" fmla="*/ 90423 w 3824351"/>
              <a:gd name="connsiteY1" fmla="*/ 19050 h 466737"/>
              <a:gd name="connsiteX2" fmla="*/ 90423 w 3824351"/>
              <a:gd name="connsiteY2" fmla="*/ 19050 h 466737"/>
              <a:gd name="connsiteX3" fmla="*/ 90423 w 3824351"/>
              <a:gd name="connsiteY3" fmla="*/ 19050 h 466737"/>
              <a:gd name="connsiteX4" fmla="*/ 3733800 w 3824351"/>
              <a:gd name="connsiteY4" fmla="*/ 19050 h 466737"/>
              <a:gd name="connsiteX5" fmla="*/ 3733800 w 3824351"/>
              <a:gd name="connsiteY5" fmla="*/ 19050 h 466737"/>
              <a:gd name="connsiteX6" fmla="*/ 3805301 w 3824351"/>
              <a:gd name="connsiteY6" fmla="*/ 90500 h 466737"/>
              <a:gd name="connsiteX7" fmla="*/ 3805301 w 3824351"/>
              <a:gd name="connsiteY7" fmla="*/ 90500 h 466737"/>
              <a:gd name="connsiteX8" fmla="*/ 3805301 w 3824351"/>
              <a:gd name="connsiteY8" fmla="*/ 90500 h 466737"/>
              <a:gd name="connsiteX9" fmla="*/ 3805301 w 3824351"/>
              <a:gd name="connsiteY9" fmla="*/ 376250 h 466737"/>
              <a:gd name="connsiteX10" fmla="*/ 3805301 w 3824351"/>
              <a:gd name="connsiteY10" fmla="*/ 376250 h 466737"/>
              <a:gd name="connsiteX11" fmla="*/ 3733800 w 3824351"/>
              <a:gd name="connsiteY11" fmla="*/ 447687 h 466737"/>
              <a:gd name="connsiteX12" fmla="*/ 3733800 w 3824351"/>
              <a:gd name="connsiteY12" fmla="*/ 447687 h 466737"/>
              <a:gd name="connsiteX13" fmla="*/ 3733800 w 3824351"/>
              <a:gd name="connsiteY13" fmla="*/ 447687 h 466737"/>
              <a:gd name="connsiteX14" fmla="*/ 90423 w 3824351"/>
              <a:gd name="connsiteY14" fmla="*/ 447687 h 466737"/>
              <a:gd name="connsiteX15" fmla="*/ 90423 w 3824351"/>
              <a:gd name="connsiteY15" fmla="*/ 447687 h 466737"/>
              <a:gd name="connsiteX16" fmla="*/ 19050 w 3824351"/>
              <a:gd name="connsiteY16" fmla="*/ 376250 h 466737"/>
              <a:gd name="connsiteX17" fmla="*/ 19050 w 3824351"/>
              <a:gd name="connsiteY17" fmla="*/ 376250 h 466737"/>
              <a:gd name="connsiteX18" fmla="*/ 19050 w 3824351"/>
              <a:gd name="connsiteY18" fmla="*/ 90500 h 466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24351" h="466737">
                <a:moveTo>
                  <a:pt x="19050" y="90500"/>
                </a:moveTo>
                <a:cubicBezTo>
                  <a:pt x="19050" y="51041"/>
                  <a:pt x="51054" y="19050"/>
                  <a:pt x="90423" y="19050"/>
                </a:cubicBezTo>
                <a:cubicBezTo>
                  <a:pt x="90423" y="19050"/>
                  <a:pt x="90423" y="19050"/>
                  <a:pt x="90423" y="19050"/>
                </a:cubicBezTo>
                <a:lnTo>
                  <a:pt x="90423" y="19050"/>
                </a:lnTo>
                <a:lnTo>
                  <a:pt x="3733800" y="19050"/>
                </a:lnTo>
                <a:lnTo>
                  <a:pt x="3733800" y="19050"/>
                </a:lnTo>
                <a:cubicBezTo>
                  <a:pt x="3773296" y="19050"/>
                  <a:pt x="3805301" y="51041"/>
                  <a:pt x="3805301" y="90500"/>
                </a:cubicBezTo>
                <a:cubicBezTo>
                  <a:pt x="3805301" y="90500"/>
                  <a:pt x="3805301" y="90500"/>
                  <a:pt x="3805301" y="90500"/>
                </a:cubicBezTo>
                <a:lnTo>
                  <a:pt x="3805301" y="90500"/>
                </a:lnTo>
                <a:lnTo>
                  <a:pt x="3805301" y="376250"/>
                </a:lnTo>
                <a:lnTo>
                  <a:pt x="3805301" y="376250"/>
                </a:lnTo>
                <a:cubicBezTo>
                  <a:pt x="3805301" y="415695"/>
                  <a:pt x="3773296" y="447687"/>
                  <a:pt x="3733800" y="447687"/>
                </a:cubicBezTo>
                <a:cubicBezTo>
                  <a:pt x="3733800" y="447687"/>
                  <a:pt x="3733800" y="447687"/>
                  <a:pt x="3733800" y="447687"/>
                </a:cubicBezTo>
                <a:lnTo>
                  <a:pt x="3733800" y="447687"/>
                </a:lnTo>
                <a:lnTo>
                  <a:pt x="90423" y="447687"/>
                </a:lnTo>
                <a:lnTo>
                  <a:pt x="90423" y="447687"/>
                </a:lnTo>
                <a:cubicBezTo>
                  <a:pt x="51054" y="447687"/>
                  <a:pt x="19050" y="415695"/>
                  <a:pt x="19050" y="376250"/>
                </a:cubicBezTo>
                <a:cubicBezTo>
                  <a:pt x="19050" y="376250"/>
                  <a:pt x="19050" y="376250"/>
                  <a:pt x="19050" y="376250"/>
                </a:cubicBezTo>
                <a:lnTo>
                  <a:pt x="19050" y="9050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41600" y="6159500"/>
            <a:ext cx="3937000" cy="5715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600"/>
              </a:lnSpc>
            </a:pPr>
            <a:r>
              <a:rPr lang="en-US" altLang="zh-CN" sz="3600" dirty="0" smtClean="0">
                <a:solidFill>
                  <a:srgbClr val="004D73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课堂练习</a:t>
            </a:r>
            <a:endParaRPr lang="en-US" altLang="zh-CN" sz="3600" dirty="0" smtClean="0">
              <a:solidFill>
                <a:srgbClr val="004D73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632200" y="58166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18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分钟</a:t>
            </a:r>
            <a:endParaRPr lang="en-US" altLang="zh-CN" sz="18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60400" y="1104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需求说明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117600" y="1587500"/>
            <a:ext cx="363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实现为新闻添加图片信息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117600" y="20320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增加newsDetailView.jsp，查看新闻详细内容（包括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1397000" y="2413000"/>
            <a:ext cx="2438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新闻图片的展现）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660400" y="2768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3000"/>
              </a:lnSpc>
            </a:pPr>
            <a:r>
              <a:rPr lang="en-US" altLang="zh-CN" sz="2795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实现思路</a:t>
            </a:r>
            <a:endParaRPr lang="en-US" altLang="zh-CN" sz="2795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117600" y="3263900"/>
            <a:ext cx="683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将commons-fileupload-1.2.2.jar和commons-io-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397000" y="3644900"/>
            <a:ext cx="2286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2.4.jar导入项目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117600" y="4076700"/>
            <a:ext cx="46990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准备添加新闻的页面，提交至JSP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  <a:p>
            <a:pPr defTabSz="-635">
              <a:lnSpc>
                <a:spcPts val="34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在JSP中实现文件上传和新闻添加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117600" y="49403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400" dirty="0" smtClean="0">
                <a:solidFill>
                  <a:srgbClr val="4BACC6"/>
                </a:solidFill>
                <a:latin typeface="Wingdings" panose="05000000000000000000" pitchFamily="18" charset="0"/>
                <a:cs typeface="Wingdings" panose="05000000000000000000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增加newsDetailView.jsp，使用&lt;img&gt;标签实现图片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397000" y="5321300"/>
            <a:ext cx="914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400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的展现</a:t>
            </a:r>
            <a:endParaRPr lang="en-US" altLang="zh-CN" sz="2400" dirty="0" smtClean="0">
              <a:solidFill>
                <a:srgbClr val="000000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3683000" y="63119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dirty="0" smtClean="0">
                <a:solidFill>
                  <a:srgbClr val="FFFFFF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共性问题集中讲解</a:t>
            </a:r>
            <a:endParaRPr lang="en-US" altLang="zh-CN" sz="1800" dirty="0" smtClean="0">
              <a:solidFill>
                <a:srgbClr val="FFFFFF"/>
              </a:solidFill>
              <a:latin typeface="黑体" panose="02010609060101010101" pitchFamily="18" charset="-122"/>
              <a:cs typeface="黑体" panose="02010609060101010101" pitchFamily="18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r>
              <a:rPr lang="en-US" smtClean="0"/>
              <a:t>/25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3409</Words>
  <Application>WPS 演示</Application>
  <PresentationFormat>全屏显示(4:3)</PresentationFormat>
  <Paragraphs>459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Times New Roman</vt:lpstr>
      <vt:lpstr>Wingdings</vt:lpstr>
      <vt:lpstr>黑体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IBF--093</dc:creator>
  <cp:lastModifiedBy>xf</cp:lastModifiedBy>
  <cp:revision>9</cp:revision>
  <dcterms:created xsi:type="dcterms:W3CDTF">2006-08-16T00:00:00Z</dcterms:created>
  <dcterms:modified xsi:type="dcterms:W3CDTF">2017-02-20T06:09:34Z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