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7504" autoAdjust="0"/>
  </p:normalViewPr>
  <p:slideViewPr>
    <p:cSldViewPr>
      <p:cViewPr varScale="1">
        <p:scale>
          <a:sx n="72" d="100"/>
          <a:sy n="72" d="100"/>
        </p:scale>
        <p:origin x="-6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F2F58-911D-42EF-8844-80149E8464C8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3AF17-A290-42DA-86D3-3497BDCD1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E1669-3F6D-43B9-92A6-7D303B5F1B5D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26106-472D-4474-9A7B-0ADFBBA40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C/S(client/server) :</a:t>
            </a:r>
          </a:p>
          <a:p>
            <a:r>
              <a:rPr lang="zh-CN" altLang="en-US" dirty="0" smtClean="0"/>
              <a:t>优点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客户端设计随意</a:t>
            </a:r>
            <a:r>
              <a:rPr lang="en-US" altLang="zh-CN" dirty="0" smtClean="0"/>
              <a:t>,</a:t>
            </a:r>
            <a:r>
              <a:rPr lang="zh-CN" altLang="en-US" dirty="0" smtClean="0"/>
              <a:t>充分利用计算机展示性能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需要下载客户端</a:t>
            </a:r>
            <a:r>
              <a:rPr lang="en-US" altLang="zh-CN" dirty="0" smtClean="0"/>
              <a:t>,</a:t>
            </a:r>
            <a:r>
              <a:rPr lang="zh-CN" altLang="en-US" dirty="0" smtClean="0"/>
              <a:t>程序更新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所有的客户端需要更新</a:t>
            </a:r>
            <a:endParaRPr lang="en-US" altLang="zh-CN" dirty="0" smtClean="0"/>
          </a:p>
          <a:p>
            <a:r>
              <a:rPr lang="en-US" altLang="zh-CN" dirty="0" smtClean="0"/>
              <a:t>B/S(</a:t>
            </a:r>
            <a:r>
              <a:rPr lang="en-US" altLang="zh-CN" dirty="0" err="1" smtClean="0"/>
              <a:t>Broser</a:t>
            </a:r>
            <a:r>
              <a:rPr lang="en-US" altLang="zh-CN" dirty="0" smtClean="0"/>
              <a:t>/server):</a:t>
            </a:r>
          </a:p>
          <a:p>
            <a:r>
              <a:rPr lang="zh-CN" altLang="en-US" dirty="0" smtClean="0"/>
              <a:t>优点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不需要下载客户端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通过浏览器可以</a:t>
            </a:r>
            <a:r>
              <a:rPr lang="zh-CN" altLang="en-US" baseline="0" dirty="0" smtClean="0"/>
              <a:t>访问不同网站</a:t>
            </a:r>
            <a:endParaRPr lang="en-US" altLang="zh-CN" baseline="0" dirty="0" smtClean="0"/>
          </a:p>
          <a:p>
            <a:r>
              <a:rPr lang="zh-CN" altLang="en-US" baseline="0" dirty="0" smtClean="0"/>
              <a:t>缺点</a:t>
            </a:r>
            <a:r>
              <a:rPr lang="en-US" altLang="zh-CN" baseline="0" dirty="0" smtClean="0"/>
              <a:t>:</a:t>
            </a:r>
            <a:r>
              <a:rPr lang="zh-CN" altLang="en-US" baseline="0" dirty="0" smtClean="0"/>
              <a:t>游览器展示能有有限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所有的数据要实时的通过服务器获取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依赖网速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26106-472D-4474-9A7B-0ADFBBA40C0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==============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的安装</a:t>
            </a:r>
            <a:r>
              <a:rPr lang="en-US" altLang="zh-CN" dirty="0" smtClean="0"/>
              <a:t>===============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版本要求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tomcat5 jdk4</a:t>
            </a:r>
            <a:r>
              <a:rPr lang="zh-CN" altLang="en-US" dirty="0" smtClean="0"/>
              <a:t>以上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tomcat6 jdk5</a:t>
            </a:r>
            <a:r>
              <a:rPr lang="zh-CN" altLang="en-US" dirty="0" smtClean="0"/>
              <a:t>以上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tomcat7 jdk6</a:t>
            </a:r>
            <a:r>
              <a:rPr lang="zh-CN" altLang="en-US" dirty="0" smtClean="0"/>
              <a:t>以上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tomcat8 jdk7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安装方式</a:t>
            </a:r>
            <a:r>
              <a:rPr lang="en-US" altLang="zh-CN" dirty="0" smtClean="0"/>
              <a:t>:	</a:t>
            </a:r>
          </a:p>
          <a:p>
            <a:r>
              <a:rPr lang="en-US" altLang="zh-CN" dirty="0" smtClean="0"/>
              <a:t>            </a:t>
            </a:r>
            <a:r>
              <a:rPr lang="zh-CN" altLang="en-US" dirty="0" smtClean="0"/>
              <a:t>直接将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压缩包解压到目录中（不能包含中文或空格）。</a:t>
            </a:r>
            <a:endParaRPr lang="en-US" altLang="zh-CN" dirty="0" smtClean="0"/>
          </a:p>
          <a:p>
            <a:r>
              <a:rPr lang="en-US" altLang="zh-CN" dirty="0" smtClean="0"/>
              <a:t>===============JDK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==================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JAVA_HOME</a:t>
            </a:r>
          </a:p>
          <a:p>
            <a:r>
              <a:rPr lang="en-US" altLang="zh-CN" dirty="0" smtClean="0"/>
              <a:t>	JDK</a:t>
            </a:r>
            <a:r>
              <a:rPr lang="zh-CN" altLang="en-US" dirty="0" smtClean="0"/>
              <a:t>的安装目录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d:\Program Files\Java\jdk1.xxx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path</a:t>
            </a:r>
          </a:p>
          <a:p>
            <a:r>
              <a:rPr lang="en-US" altLang="zh-CN" dirty="0" smtClean="0"/>
              <a:t>	%JAVA_HOME%\bin</a:t>
            </a:r>
          </a:p>
          <a:p>
            <a:r>
              <a:rPr lang="zh-CN" altLang="en-US" dirty="0" smtClean="0"/>
              <a:t>检测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java -version</a:t>
            </a:r>
          </a:p>
          <a:p>
            <a:r>
              <a:rPr lang="en-US" altLang="zh-CN" dirty="0" smtClean="0"/>
              <a:t>===============tomcat 7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==================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D:\Program Files\apache-tomcat-7.0.70\bin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err="1" smtClean="0"/>
              <a:t>cd</a:t>
            </a:r>
            <a:r>
              <a:rPr lang="en-US" altLang="zh-CN" dirty="0" smtClean="0"/>
              <a:t> /d D:\Program\Files\apache-tomcat-7.0.70\bin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要求安装</a:t>
            </a:r>
            <a:r>
              <a:rPr lang="en-US" altLang="zh-CN" dirty="0" err="1" smtClean="0"/>
              <a:t>jdk</a:t>
            </a:r>
            <a:r>
              <a:rPr lang="en-US" altLang="zh-CN" dirty="0" smtClean="0"/>
              <a:t> 1.6 </a:t>
            </a:r>
            <a:r>
              <a:rPr lang="zh-CN" altLang="en-US" dirty="0" smtClean="0"/>
              <a:t>设置环境变量（</a:t>
            </a:r>
            <a:r>
              <a:rPr lang="en-US" altLang="zh-CN" dirty="0" smtClean="0"/>
              <a:t>JAVA_HOME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service.bat install/uninstall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启动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startup.bat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检测</a:t>
            </a:r>
          </a:p>
          <a:p>
            <a:r>
              <a:rPr lang="en-US" altLang="zh-CN" dirty="0" smtClean="0"/>
              <a:t>http://127.0.0.1:8080/</a:t>
            </a:r>
          </a:p>
          <a:p>
            <a:r>
              <a:rPr lang="en-US" altLang="zh-CN" dirty="0" smtClean="0"/>
              <a:t>http://localhost:8080/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26106-472D-4474-9A7B-0ADFBBA40C0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26106-472D-4474-9A7B-0ADFBBA40C0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修改端口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思考</a:t>
            </a:r>
            <a:r>
              <a:rPr lang="en-US" altLang="zh-CN" dirty="0" smtClean="0"/>
              <a:t>:</a:t>
            </a:r>
            <a:r>
              <a:rPr lang="zh-CN" altLang="en-US" dirty="0" smtClean="0"/>
              <a:t>访问百度的服务器时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</a:t>
            </a:r>
            <a:r>
              <a:rPr lang="en-US" altLang="zh-CN" dirty="0" smtClean="0"/>
              <a:t>http://www.baidu.com,</a:t>
            </a:r>
            <a:r>
              <a:rPr lang="zh-CN" altLang="en-US" dirty="0" smtClean="0"/>
              <a:t>为什么不需要输入端口号呢</a:t>
            </a:r>
            <a:r>
              <a:rPr lang="en-US" altLang="zh-CN" dirty="0" smtClean="0"/>
              <a:t>?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26106-472D-4474-9A7B-0ADFBBA40C0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26106-472D-4474-9A7B-0ADFBBA40C0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26106-472D-4474-9A7B-0ADFBBA40C0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C5CC-811C-4071-839B-111D283C441F}" type="datetime1">
              <a:rPr lang="en-US" altLang="zh-CN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 smtClean="0"/>
              <a:t>/34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FB90-456B-413C-8AA7-63C8AE7C06C3}" type="datetime1">
              <a:rPr lang="en-US" altLang="zh-CN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8449-05E3-43CC-9FFB-C35CCB245E35}" type="datetime1">
              <a:rPr lang="en-US" altLang="zh-CN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384C-62E9-4BC1-A735-3456F53D7FF7}" type="datetime1">
              <a:rPr lang="en-US" altLang="zh-CN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6572-E8FA-41C3-B7AA-8C15BE2E99FB}" type="datetime1">
              <a:rPr lang="en-US" altLang="zh-CN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4736-9873-4D60-A1E8-3C3E0BC74ACC}" type="datetime1">
              <a:rPr lang="en-US" altLang="zh-CN" smtClean="0"/>
              <a:pPr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E069-BE64-4B4F-BF8E-4CBABB520C49}" type="datetime1">
              <a:rPr lang="en-US" altLang="zh-CN" smtClean="0"/>
              <a:pPr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7E76-A06A-4955-901C-7F7AC2025C16}" type="datetime1">
              <a:rPr lang="en-US" altLang="zh-CN" smtClean="0"/>
              <a:pPr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63DC-A5D2-4DB9-9FA5-342CB16CFC96}" type="datetime1">
              <a:rPr lang="en-US" altLang="zh-CN" smtClean="0"/>
              <a:pPr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FBDD-C806-46DB-BE75-70D3DD5657BE}" type="datetime1">
              <a:rPr lang="en-US" altLang="zh-CN" smtClean="0"/>
              <a:pPr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23B0-1C0B-4780-BC19-C094EAB4A441}" type="datetime1">
              <a:rPr lang="en-US" altLang="zh-CN" smtClean="0"/>
              <a:pPr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2C84C-B1A3-492C-B16C-A8AB9A8B2F43}" type="datetime1">
              <a:rPr lang="en-US" altLang="zh-CN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首章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2516" y="5791200"/>
            <a:ext cx="7075170" cy="685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4200"/>
              </a:lnSpc>
            </a:pPr>
            <a:r>
              <a:rPr lang="zh-CN" altLang="en-US" sz="4000" b="1" dirty="0" smtClean="0">
                <a:solidFill>
                  <a:srgbClr val="004D73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4000" b="1" dirty="0" smtClean="0">
                <a:solidFill>
                  <a:srgbClr val="004D73"/>
                </a:solidFill>
                <a:latin typeface="微软雅黑" pitchFamily="18" charset="0"/>
                <a:cs typeface="微软雅黑" pitchFamily="18" charset="0"/>
              </a:rPr>
              <a:t>1</a:t>
            </a:r>
            <a:r>
              <a:rPr lang="zh-CN" altLang="en-US" sz="4000" b="1" dirty="0" smtClean="0">
                <a:solidFill>
                  <a:srgbClr val="004D73"/>
                </a:solidFill>
                <a:latin typeface="微软雅黑" pitchFamily="18" charset="0"/>
                <a:cs typeface="微软雅黑" pitchFamily="18" charset="0"/>
              </a:rPr>
              <a:t>章</a:t>
            </a:r>
            <a:r>
              <a:rPr lang="en-US" altLang="zh-CN" sz="4000" b="1" dirty="0" smtClean="0">
                <a:solidFill>
                  <a:srgbClr val="004D73"/>
                </a:solidFill>
                <a:latin typeface="微软雅黑" pitchFamily="18" charset="0"/>
                <a:cs typeface="微软雅黑" pitchFamily="18" charset="0"/>
              </a:rPr>
              <a:t>:搭建Web环境、初识JSP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52400" y="5334000"/>
            <a:ext cx="2846705" cy="4394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100"/>
              </a:lnSpc>
            </a:pPr>
            <a:r>
              <a:rPr lang="en-US" altLang="zh-CN" sz="1595" b="1" dirty="0" smtClean="0">
                <a:solidFill>
                  <a:srgbClr val="004D73"/>
                </a:solidFill>
                <a:latin typeface="微软雅黑" pitchFamily="18" charset="0"/>
                <a:cs typeface="微软雅黑" pitchFamily="18" charset="0"/>
              </a:rPr>
              <a:t>课程六 </a:t>
            </a:r>
            <a:r>
              <a:rPr lang="zh-CN" altLang="en-US" sz="1595" b="1" dirty="0" smtClean="0">
                <a:solidFill>
                  <a:srgbClr val="004D73"/>
                </a:solidFill>
                <a:latin typeface="微软雅黑" pitchFamily="18" charset="0"/>
                <a:cs typeface="微软雅黑" pitchFamily="18" charset="0"/>
              </a:rPr>
              <a:t>《</a:t>
            </a:r>
            <a:r>
              <a:rPr lang="en-US" altLang="zh-CN" sz="1595" b="1" dirty="0" smtClean="0">
                <a:solidFill>
                  <a:srgbClr val="004D73"/>
                </a:solidFill>
                <a:latin typeface="微软雅黑" pitchFamily="18" charset="0"/>
                <a:cs typeface="微软雅黑" pitchFamily="18" charset="0"/>
              </a:rPr>
              <a:t>Java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b="1" dirty="0" smtClean="0">
                <a:solidFill>
                  <a:srgbClr val="004D73"/>
                </a:solidFill>
                <a:latin typeface="微软雅黑" pitchFamily="18" charset="0"/>
                <a:cs typeface="微软雅黑" pitchFamily="18" charset="0"/>
              </a:rPr>
              <a:t>Web开发技术》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6832600" y="279400"/>
            <a:ext cx="2057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Web服务器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63600" y="1371600"/>
            <a:ext cx="1955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Web服务器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320800" y="1879600"/>
            <a:ext cx="6070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是可以向发出请求的浏览器提供文档的程序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提供网上的信息浏览服务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63600" y="3213100"/>
            <a:ext cx="3022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常用的Web服务器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20800" y="3708400"/>
            <a:ext cx="24130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Microsoft：IIS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Apache：Tomcat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320800" y="4622800"/>
            <a:ext cx="2717800" cy="165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Oracle：WebLogic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IBM：WebSphere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Nginx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„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500248" y="5854725"/>
            <a:ext cx="4072001" cy="431800"/>
          </a:xfrm>
          <a:custGeom>
            <a:avLst/>
            <a:gdLst>
              <a:gd name="connsiteX0" fmla="*/ 0 w 4072001"/>
              <a:gd name="connsiteY0" fmla="*/ 71958 h 431800"/>
              <a:gd name="connsiteX1" fmla="*/ 72008 w 4072001"/>
              <a:gd name="connsiteY1" fmla="*/ 0 h 431800"/>
              <a:gd name="connsiteX2" fmla="*/ 72008 w 4072001"/>
              <a:gd name="connsiteY2" fmla="*/ 0 h 431800"/>
              <a:gd name="connsiteX3" fmla="*/ 72008 w 4072001"/>
              <a:gd name="connsiteY3" fmla="*/ 0 h 431800"/>
              <a:gd name="connsiteX4" fmla="*/ 3999991 w 4072001"/>
              <a:gd name="connsiteY4" fmla="*/ 0 h 431800"/>
              <a:gd name="connsiteX5" fmla="*/ 3999991 w 4072001"/>
              <a:gd name="connsiteY5" fmla="*/ 0 h 431800"/>
              <a:gd name="connsiteX6" fmla="*/ 4072001 w 4072001"/>
              <a:gd name="connsiteY6" fmla="*/ 71958 h 431800"/>
              <a:gd name="connsiteX7" fmla="*/ 4072001 w 4072001"/>
              <a:gd name="connsiteY7" fmla="*/ 71958 h 431800"/>
              <a:gd name="connsiteX8" fmla="*/ 4072001 w 4072001"/>
              <a:gd name="connsiteY8" fmla="*/ 71958 h 431800"/>
              <a:gd name="connsiteX9" fmla="*/ 4072001 w 4072001"/>
              <a:gd name="connsiteY9" fmla="*/ 359828 h 431800"/>
              <a:gd name="connsiteX10" fmla="*/ 4072001 w 4072001"/>
              <a:gd name="connsiteY10" fmla="*/ 359828 h 431800"/>
              <a:gd name="connsiteX11" fmla="*/ 3999991 w 4072001"/>
              <a:gd name="connsiteY11" fmla="*/ 431800 h 431800"/>
              <a:gd name="connsiteX12" fmla="*/ 3999991 w 4072001"/>
              <a:gd name="connsiteY12" fmla="*/ 431800 h 431800"/>
              <a:gd name="connsiteX13" fmla="*/ 3999991 w 4072001"/>
              <a:gd name="connsiteY13" fmla="*/ 431800 h 431800"/>
              <a:gd name="connsiteX14" fmla="*/ 72008 w 4072001"/>
              <a:gd name="connsiteY14" fmla="*/ 431800 h 431800"/>
              <a:gd name="connsiteX15" fmla="*/ 72008 w 4072001"/>
              <a:gd name="connsiteY15" fmla="*/ 431800 h 431800"/>
              <a:gd name="connsiteX16" fmla="*/ 0 w 4072001"/>
              <a:gd name="connsiteY16" fmla="*/ 359828 h 431800"/>
              <a:gd name="connsiteX17" fmla="*/ 0 w 4072001"/>
              <a:gd name="connsiteY17" fmla="*/ 359828 h 431800"/>
              <a:gd name="connsiteX18" fmla="*/ 0 w 4072001"/>
              <a:gd name="connsiteY18" fmla="*/ 71958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072001" h="431800">
                <a:moveTo>
                  <a:pt x="0" y="71958"/>
                </a:moveTo>
                <a:cubicBezTo>
                  <a:pt x="0" y="32219"/>
                  <a:pt x="32258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3999991" y="0"/>
                </a:lnTo>
                <a:lnTo>
                  <a:pt x="3999991" y="0"/>
                </a:lnTo>
                <a:cubicBezTo>
                  <a:pt x="4039743" y="0"/>
                  <a:pt x="4072001" y="32219"/>
                  <a:pt x="4072001" y="71958"/>
                </a:cubicBezTo>
                <a:cubicBezTo>
                  <a:pt x="4072001" y="71958"/>
                  <a:pt x="4072001" y="71958"/>
                  <a:pt x="4072001" y="71958"/>
                </a:cubicBezTo>
                <a:lnTo>
                  <a:pt x="4072001" y="71958"/>
                </a:lnTo>
                <a:lnTo>
                  <a:pt x="4072001" y="359828"/>
                </a:lnTo>
                <a:lnTo>
                  <a:pt x="4072001" y="359828"/>
                </a:lnTo>
                <a:cubicBezTo>
                  <a:pt x="4072001" y="399567"/>
                  <a:pt x="4039743" y="431800"/>
                  <a:pt x="3999991" y="431800"/>
                </a:cubicBezTo>
                <a:cubicBezTo>
                  <a:pt x="3999991" y="431800"/>
                  <a:pt x="3999991" y="431800"/>
                  <a:pt x="3999991" y="431800"/>
                </a:cubicBezTo>
                <a:lnTo>
                  <a:pt x="3999991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8" y="431800"/>
                  <a:pt x="0" y="399567"/>
                  <a:pt x="0" y="359828"/>
                </a:cubicBezTo>
                <a:cubicBezTo>
                  <a:pt x="0" y="359828"/>
                  <a:pt x="0" y="359828"/>
                  <a:pt x="0" y="359828"/>
                </a:cubicBezTo>
                <a:lnTo>
                  <a:pt x="0" y="71958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481198" y="5835675"/>
            <a:ext cx="4110101" cy="469900"/>
          </a:xfrm>
          <a:custGeom>
            <a:avLst/>
            <a:gdLst>
              <a:gd name="connsiteX0" fmla="*/ 19050 w 4110101"/>
              <a:gd name="connsiteY0" fmla="*/ 91008 h 469900"/>
              <a:gd name="connsiteX1" fmla="*/ 91058 w 4110101"/>
              <a:gd name="connsiteY1" fmla="*/ 19050 h 469900"/>
              <a:gd name="connsiteX2" fmla="*/ 91058 w 4110101"/>
              <a:gd name="connsiteY2" fmla="*/ 19050 h 469900"/>
              <a:gd name="connsiteX3" fmla="*/ 91058 w 4110101"/>
              <a:gd name="connsiteY3" fmla="*/ 19050 h 469900"/>
              <a:gd name="connsiteX4" fmla="*/ 4019041 w 4110101"/>
              <a:gd name="connsiteY4" fmla="*/ 19050 h 469900"/>
              <a:gd name="connsiteX5" fmla="*/ 4019041 w 4110101"/>
              <a:gd name="connsiteY5" fmla="*/ 19050 h 469900"/>
              <a:gd name="connsiteX6" fmla="*/ 4091051 w 4110101"/>
              <a:gd name="connsiteY6" fmla="*/ 91008 h 469900"/>
              <a:gd name="connsiteX7" fmla="*/ 4091051 w 4110101"/>
              <a:gd name="connsiteY7" fmla="*/ 91008 h 469900"/>
              <a:gd name="connsiteX8" fmla="*/ 4091051 w 4110101"/>
              <a:gd name="connsiteY8" fmla="*/ 91008 h 469900"/>
              <a:gd name="connsiteX9" fmla="*/ 4091051 w 4110101"/>
              <a:gd name="connsiteY9" fmla="*/ 378878 h 469900"/>
              <a:gd name="connsiteX10" fmla="*/ 4091051 w 4110101"/>
              <a:gd name="connsiteY10" fmla="*/ 378878 h 469900"/>
              <a:gd name="connsiteX11" fmla="*/ 4019041 w 4110101"/>
              <a:gd name="connsiteY11" fmla="*/ 450850 h 469900"/>
              <a:gd name="connsiteX12" fmla="*/ 4019041 w 4110101"/>
              <a:gd name="connsiteY12" fmla="*/ 450850 h 469900"/>
              <a:gd name="connsiteX13" fmla="*/ 4019041 w 4110101"/>
              <a:gd name="connsiteY13" fmla="*/ 450850 h 469900"/>
              <a:gd name="connsiteX14" fmla="*/ 91058 w 4110101"/>
              <a:gd name="connsiteY14" fmla="*/ 450850 h 469900"/>
              <a:gd name="connsiteX15" fmla="*/ 91058 w 4110101"/>
              <a:gd name="connsiteY15" fmla="*/ 450850 h 469900"/>
              <a:gd name="connsiteX16" fmla="*/ 19050 w 4110101"/>
              <a:gd name="connsiteY16" fmla="*/ 378878 h 469900"/>
              <a:gd name="connsiteX17" fmla="*/ 19050 w 4110101"/>
              <a:gd name="connsiteY17" fmla="*/ 378878 h 469900"/>
              <a:gd name="connsiteX18" fmla="*/ 19050 w 4110101"/>
              <a:gd name="connsiteY18" fmla="*/ 91008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110101" h="469900">
                <a:moveTo>
                  <a:pt x="19050" y="91008"/>
                </a:moveTo>
                <a:cubicBezTo>
                  <a:pt x="19050" y="51269"/>
                  <a:pt x="51308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019041" y="19050"/>
                </a:lnTo>
                <a:lnTo>
                  <a:pt x="4019041" y="19050"/>
                </a:lnTo>
                <a:cubicBezTo>
                  <a:pt x="4058793" y="19050"/>
                  <a:pt x="4091051" y="51269"/>
                  <a:pt x="4091051" y="91008"/>
                </a:cubicBezTo>
                <a:cubicBezTo>
                  <a:pt x="4091051" y="91008"/>
                  <a:pt x="4091051" y="91008"/>
                  <a:pt x="4091051" y="91008"/>
                </a:cubicBezTo>
                <a:lnTo>
                  <a:pt x="4091051" y="91008"/>
                </a:lnTo>
                <a:lnTo>
                  <a:pt x="4091051" y="378878"/>
                </a:lnTo>
                <a:lnTo>
                  <a:pt x="4091051" y="378878"/>
                </a:lnTo>
                <a:cubicBezTo>
                  <a:pt x="4091051" y="418617"/>
                  <a:pt x="4058793" y="450850"/>
                  <a:pt x="4019041" y="450850"/>
                </a:cubicBezTo>
                <a:cubicBezTo>
                  <a:pt x="4019041" y="450850"/>
                  <a:pt x="4019041" y="450850"/>
                  <a:pt x="4019041" y="450850"/>
                </a:cubicBezTo>
                <a:lnTo>
                  <a:pt x="4019041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8" y="450850"/>
                  <a:pt x="19050" y="418617"/>
                  <a:pt x="19050" y="378878"/>
                </a:cubicBezTo>
                <a:cubicBezTo>
                  <a:pt x="19050" y="378878"/>
                  <a:pt x="19050" y="378878"/>
                  <a:pt x="19050" y="378878"/>
                </a:cubicBezTo>
                <a:lnTo>
                  <a:pt x="19050" y="9100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0900" y="3898900"/>
            <a:ext cx="2578100" cy="1257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5700" y="5803900"/>
            <a:ext cx="4229100" cy="5715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6146800" y="279400"/>
            <a:ext cx="2743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Tomcat服务器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63600" y="1371600"/>
            <a:ext cx="2489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Tomcat服务器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320800" y="1879600"/>
            <a:ext cx="39370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Apache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Jakarta的开源项目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轻量级应用服务器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20800" y="2743200"/>
            <a:ext cx="363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开源、稳定、资源占用小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644900" y="5943600"/>
            <a:ext cx="2806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Tomcat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基本用法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5232400" y="279400"/>
            <a:ext cx="3670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Tomcat使用小结-1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63600" y="1701800"/>
            <a:ext cx="2133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Tomcat下载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320800" y="2387600"/>
            <a:ext cx="6375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u="sng" dirty="0" smtClean="0">
                <a:solidFill>
                  <a:srgbClr val="0000FF"/>
                </a:solidFill>
                <a:latin typeface="黑体" pitchFamily="18" charset="0"/>
                <a:cs typeface="黑体" pitchFamily="18" charset="0"/>
              </a:rPr>
              <a:t>http://tomcat.apache.org/download-70.cgi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63600" y="3073400"/>
            <a:ext cx="32004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Tomcat解压或安装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7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Tomcat目录结构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785787" y="1656207"/>
          <a:ext cx="7572463" cy="4203964"/>
        </p:xfrm>
        <a:graphic>
          <a:graphicData uri="http://schemas.openxmlformats.org/drawingml/2006/table">
            <a:tbl>
              <a:tblPr/>
              <a:tblGrid>
                <a:gridCol w="1357337"/>
                <a:gridCol w="6215126"/>
              </a:tblGrid>
              <a:tr h="3962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目录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215968"/>
                      </a:solidFill>
                      <a:prstDash val="soli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215968"/>
                      </a:solidFill>
                      <a:prstDash val="soli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说明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215968"/>
                      </a:solidFill>
                      <a:prstDash val="soli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</a:tr>
              <a:tr h="53263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/bin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存放各种平台下用于启动和停止Tomcat的脚本文件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/conf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存放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Tomcat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服务器的各种配置文件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1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/lib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存放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Tomcat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服务器所需的各种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JAR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文件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49999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/logs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存放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Tomcat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的日志文件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12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/temp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Tomcat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运行时用于存放临时文件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/webapps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当发布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Web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应用时，默认情况下会将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Web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应用的文件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存放于此目录中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01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/work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215968"/>
                      </a:solidFill>
                      <a:prstDash val="soli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Tomcat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把由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JSP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生成的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Servlet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放于此目录下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</a:tbl>
          </a:graphicData>
        </a:graphic>
      </p:graphicFrame>
      <p:sp>
        <p:nvSpPr>
          <p:cNvPr id="5" name="TextBox 1"/>
          <p:cNvSpPr txBox="1"/>
          <p:nvPr/>
        </p:nvSpPr>
        <p:spPr>
          <a:xfrm>
            <a:off x="5232400" y="279400"/>
            <a:ext cx="3670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Tomcat使用小结-1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857224" y="4929149"/>
            <a:ext cx="4429125" cy="1500251"/>
          </a:xfrm>
          <a:custGeom>
            <a:avLst/>
            <a:gdLst>
              <a:gd name="connsiteX0" fmla="*/ 0 w 4429125"/>
              <a:gd name="connsiteY0" fmla="*/ 1500251 h 1500251"/>
              <a:gd name="connsiteX1" fmla="*/ 4429124 w 4429125"/>
              <a:gd name="connsiteY1" fmla="*/ 1500251 h 1500251"/>
              <a:gd name="connsiteX2" fmla="*/ 4429124 w 4429125"/>
              <a:gd name="connsiteY2" fmla="*/ 0 h 1500251"/>
              <a:gd name="connsiteX3" fmla="*/ 0 w 4429125"/>
              <a:gd name="connsiteY3" fmla="*/ 0 h 1500251"/>
              <a:gd name="connsiteX4" fmla="*/ 0 w 4429125"/>
              <a:gd name="connsiteY4" fmla="*/ 1500251 h 1500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29125" h="1500251">
                <a:moveTo>
                  <a:pt x="0" y="1500251"/>
                </a:moveTo>
                <a:lnTo>
                  <a:pt x="4429124" y="1500251"/>
                </a:lnTo>
                <a:lnTo>
                  <a:pt x="4429124" y="0"/>
                </a:lnTo>
                <a:lnTo>
                  <a:pt x="0" y="0"/>
                </a:lnTo>
                <a:lnTo>
                  <a:pt x="0" y="1500251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31824" y="4903749"/>
            <a:ext cx="4479925" cy="1551051"/>
          </a:xfrm>
          <a:custGeom>
            <a:avLst/>
            <a:gdLst>
              <a:gd name="connsiteX0" fmla="*/ 25400 w 4479925"/>
              <a:gd name="connsiteY0" fmla="*/ 1525651 h 1551051"/>
              <a:gd name="connsiteX1" fmla="*/ 4454524 w 4479925"/>
              <a:gd name="connsiteY1" fmla="*/ 1525651 h 1551051"/>
              <a:gd name="connsiteX2" fmla="*/ 4454524 w 4479925"/>
              <a:gd name="connsiteY2" fmla="*/ 25400 h 1551051"/>
              <a:gd name="connsiteX3" fmla="*/ 25400 w 4479925"/>
              <a:gd name="connsiteY3" fmla="*/ 25400 h 1551051"/>
              <a:gd name="connsiteX4" fmla="*/ 25400 w 4479925"/>
              <a:gd name="connsiteY4" fmla="*/ 1525651 h 15510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79925" h="1551051">
                <a:moveTo>
                  <a:pt x="25400" y="1525651"/>
                </a:moveTo>
                <a:lnTo>
                  <a:pt x="4454524" y="1525651"/>
                </a:lnTo>
                <a:lnTo>
                  <a:pt x="4454524" y="25400"/>
                </a:lnTo>
                <a:lnTo>
                  <a:pt x="25400" y="25400"/>
                </a:lnTo>
                <a:lnTo>
                  <a:pt x="25400" y="1525651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57224" y="3000375"/>
            <a:ext cx="4429125" cy="1500251"/>
          </a:xfrm>
          <a:custGeom>
            <a:avLst/>
            <a:gdLst>
              <a:gd name="connsiteX0" fmla="*/ 0 w 4429125"/>
              <a:gd name="connsiteY0" fmla="*/ 1500251 h 1500251"/>
              <a:gd name="connsiteX1" fmla="*/ 4429124 w 4429125"/>
              <a:gd name="connsiteY1" fmla="*/ 1500251 h 1500251"/>
              <a:gd name="connsiteX2" fmla="*/ 4429124 w 4429125"/>
              <a:gd name="connsiteY2" fmla="*/ 0 h 1500251"/>
              <a:gd name="connsiteX3" fmla="*/ 0 w 4429125"/>
              <a:gd name="connsiteY3" fmla="*/ 0 h 1500251"/>
              <a:gd name="connsiteX4" fmla="*/ 0 w 4429125"/>
              <a:gd name="connsiteY4" fmla="*/ 1500251 h 1500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29125" h="1500251">
                <a:moveTo>
                  <a:pt x="0" y="1500251"/>
                </a:moveTo>
                <a:lnTo>
                  <a:pt x="4429124" y="1500251"/>
                </a:lnTo>
                <a:lnTo>
                  <a:pt x="4429124" y="0"/>
                </a:lnTo>
                <a:lnTo>
                  <a:pt x="0" y="0"/>
                </a:lnTo>
                <a:lnTo>
                  <a:pt x="0" y="1500251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31824" y="2974975"/>
            <a:ext cx="4479925" cy="1551051"/>
          </a:xfrm>
          <a:custGeom>
            <a:avLst/>
            <a:gdLst>
              <a:gd name="connsiteX0" fmla="*/ 25400 w 4479925"/>
              <a:gd name="connsiteY0" fmla="*/ 1525651 h 1551051"/>
              <a:gd name="connsiteX1" fmla="*/ 4454524 w 4479925"/>
              <a:gd name="connsiteY1" fmla="*/ 1525651 h 1551051"/>
              <a:gd name="connsiteX2" fmla="*/ 4454524 w 4479925"/>
              <a:gd name="connsiteY2" fmla="*/ 25400 h 1551051"/>
              <a:gd name="connsiteX3" fmla="*/ 25400 w 4479925"/>
              <a:gd name="connsiteY3" fmla="*/ 25400 h 1551051"/>
              <a:gd name="connsiteX4" fmla="*/ 25400 w 4479925"/>
              <a:gd name="connsiteY4" fmla="*/ 1525651 h 15510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79925" h="1551051">
                <a:moveTo>
                  <a:pt x="25400" y="1525651"/>
                </a:moveTo>
                <a:lnTo>
                  <a:pt x="4454524" y="1525651"/>
                </a:lnTo>
                <a:lnTo>
                  <a:pt x="4454524" y="25400"/>
                </a:lnTo>
                <a:lnTo>
                  <a:pt x="25400" y="25400"/>
                </a:lnTo>
                <a:lnTo>
                  <a:pt x="25400" y="1525651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497067" y="3500501"/>
            <a:ext cx="3432683" cy="428497"/>
          </a:xfrm>
          <a:custGeom>
            <a:avLst/>
            <a:gdLst>
              <a:gd name="connsiteX0" fmla="*/ 3683 w 3432683"/>
              <a:gd name="connsiteY0" fmla="*/ 0 h 428497"/>
              <a:gd name="connsiteX1" fmla="*/ 575183 w 3432683"/>
              <a:gd name="connsiteY1" fmla="*/ 0 h 428497"/>
              <a:gd name="connsiteX2" fmla="*/ 575183 w 3432683"/>
              <a:gd name="connsiteY2" fmla="*/ 0 h 428497"/>
              <a:gd name="connsiteX3" fmla="*/ 1432433 w 3432683"/>
              <a:gd name="connsiteY3" fmla="*/ 0 h 428497"/>
              <a:gd name="connsiteX4" fmla="*/ 3432683 w 3432683"/>
              <a:gd name="connsiteY4" fmla="*/ 0 h 428497"/>
              <a:gd name="connsiteX5" fmla="*/ 3432683 w 3432683"/>
              <a:gd name="connsiteY5" fmla="*/ 71373 h 428497"/>
              <a:gd name="connsiteX6" fmla="*/ 3432683 w 3432683"/>
              <a:gd name="connsiteY6" fmla="*/ 71373 h 428497"/>
              <a:gd name="connsiteX7" fmla="*/ 3432683 w 3432683"/>
              <a:gd name="connsiteY7" fmla="*/ 178561 h 428497"/>
              <a:gd name="connsiteX8" fmla="*/ 3432683 w 3432683"/>
              <a:gd name="connsiteY8" fmla="*/ 428497 h 428497"/>
              <a:gd name="connsiteX9" fmla="*/ 1432433 w 3432683"/>
              <a:gd name="connsiteY9" fmla="*/ 428497 h 428497"/>
              <a:gd name="connsiteX10" fmla="*/ 575183 w 3432683"/>
              <a:gd name="connsiteY10" fmla="*/ 428497 h 428497"/>
              <a:gd name="connsiteX11" fmla="*/ 575183 w 3432683"/>
              <a:gd name="connsiteY11" fmla="*/ 428497 h 428497"/>
              <a:gd name="connsiteX12" fmla="*/ 3683 w 3432683"/>
              <a:gd name="connsiteY12" fmla="*/ 428497 h 428497"/>
              <a:gd name="connsiteX13" fmla="*/ 3683 w 3432683"/>
              <a:gd name="connsiteY13" fmla="*/ 178561 h 428497"/>
              <a:gd name="connsiteX14" fmla="*/ 0 w 3432683"/>
              <a:gd name="connsiteY14" fmla="*/ 79502 h 428497"/>
              <a:gd name="connsiteX15" fmla="*/ 3683 w 3432683"/>
              <a:gd name="connsiteY15" fmla="*/ 71373 h 428497"/>
              <a:gd name="connsiteX16" fmla="*/ 3683 w 3432683"/>
              <a:gd name="connsiteY16" fmla="*/ 0 h 4284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3432683" h="428497">
                <a:moveTo>
                  <a:pt x="3683" y="0"/>
                </a:moveTo>
                <a:lnTo>
                  <a:pt x="575183" y="0"/>
                </a:lnTo>
                <a:lnTo>
                  <a:pt x="575183" y="0"/>
                </a:lnTo>
                <a:lnTo>
                  <a:pt x="1432433" y="0"/>
                </a:lnTo>
                <a:lnTo>
                  <a:pt x="3432683" y="0"/>
                </a:lnTo>
                <a:lnTo>
                  <a:pt x="3432683" y="71373"/>
                </a:lnTo>
                <a:lnTo>
                  <a:pt x="3432683" y="71373"/>
                </a:lnTo>
                <a:lnTo>
                  <a:pt x="3432683" y="178561"/>
                </a:lnTo>
                <a:lnTo>
                  <a:pt x="3432683" y="428497"/>
                </a:lnTo>
                <a:lnTo>
                  <a:pt x="1432433" y="428497"/>
                </a:lnTo>
                <a:lnTo>
                  <a:pt x="575183" y="428497"/>
                </a:lnTo>
                <a:lnTo>
                  <a:pt x="575183" y="428497"/>
                </a:lnTo>
                <a:lnTo>
                  <a:pt x="3683" y="428497"/>
                </a:lnTo>
                <a:lnTo>
                  <a:pt x="3683" y="178561"/>
                </a:lnTo>
                <a:lnTo>
                  <a:pt x="0" y="79502"/>
                </a:lnTo>
                <a:lnTo>
                  <a:pt x="3683" y="71373"/>
                </a:lnTo>
                <a:lnTo>
                  <a:pt x="3683" y="0"/>
                </a:ln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490717" y="3494151"/>
            <a:ext cx="3445383" cy="441197"/>
          </a:xfrm>
          <a:custGeom>
            <a:avLst/>
            <a:gdLst>
              <a:gd name="connsiteX0" fmla="*/ 10033 w 3445383"/>
              <a:gd name="connsiteY0" fmla="*/ 6350 h 441197"/>
              <a:gd name="connsiteX1" fmla="*/ 581533 w 3445383"/>
              <a:gd name="connsiteY1" fmla="*/ 6350 h 441197"/>
              <a:gd name="connsiteX2" fmla="*/ 581533 w 3445383"/>
              <a:gd name="connsiteY2" fmla="*/ 6350 h 441197"/>
              <a:gd name="connsiteX3" fmla="*/ 1438783 w 3445383"/>
              <a:gd name="connsiteY3" fmla="*/ 6350 h 441197"/>
              <a:gd name="connsiteX4" fmla="*/ 3439033 w 3445383"/>
              <a:gd name="connsiteY4" fmla="*/ 6350 h 441197"/>
              <a:gd name="connsiteX5" fmla="*/ 3439033 w 3445383"/>
              <a:gd name="connsiteY5" fmla="*/ 77723 h 441197"/>
              <a:gd name="connsiteX6" fmla="*/ 3439033 w 3445383"/>
              <a:gd name="connsiteY6" fmla="*/ 77723 h 441197"/>
              <a:gd name="connsiteX7" fmla="*/ 3439033 w 3445383"/>
              <a:gd name="connsiteY7" fmla="*/ 184911 h 441197"/>
              <a:gd name="connsiteX8" fmla="*/ 3439033 w 3445383"/>
              <a:gd name="connsiteY8" fmla="*/ 434847 h 441197"/>
              <a:gd name="connsiteX9" fmla="*/ 1438783 w 3445383"/>
              <a:gd name="connsiteY9" fmla="*/ 434847 h 441197"/>
              <a:gd name="connsiteX10" fmla="*/ 581533 w 3445383"/>
              <a:gd name="connsiteY10" fmla="*/ 434847 h 441197"/>
              <a:gd name="connsiteX11" fmla="*/ 581533 w 3445383"/>
              <a:gd name="connsiteY11" fmla="*/ 434847 h 441197"/>
              <a:gd name="connsiteX12" fmla="*/ 10033 w 3445383"/>
              <a:gd name="connsiteY12" fmla="*/ 434847 h 441197"/>
              <a:gd name="connsiteX13" fmla="*/ 10033 w 3445383"/>
              <a:gd name="connsiteY13" fmla="*/ 184911 h 441197"/>
              <a:gd name="connsiteX14" fmla="*/ 6350 w 3445383"/>
              <a:gd name="connsiteY14" fmla="*/ 85852 h 441197"/>
              <a:gd name="connsiteX15" fmla="*/ 10033 w 3445383"/>
              <a:gd name="connsiteY15" fmla="*/ 77723 h 441197"/>
              <a:gd name="connsiteX16" fmla="*/ 10033 w 3445383"/>
              <a:gd name="connsiteY16" fmla="*/ 6350 h 4411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3445383" h="441197">
                <a:moveTo>
                  <a:pt x="10033" y="6350"/>
                </a:moveTo>
                <a:lnTo>
                  <a:pt x="581533" y="6350"/>
                </a:lnTo>
                <a:lnTo>
                  <a:pt x="581533" y="6350"/>
                </a:lnTo>
                <a:lnTo>
                  <a:pt x="1438783" y="6350"/>
                </a:lnTo>
                <a:lnTo>
                  <a:pt x="3439033" y="6350"/>
                </a:lnTo>
                <a:lnTo>
                  <a:pt x="3439033" y="77723"/>
                </a:lnTo>
                <a:lnTo>
                  <a:pt x="3439033" y="77723"/>
                </a:lnTo>
                <a:lnTo>
                  <a:pt x="3439033" y="184911"/>
                </a:lnTo>
                <a:lnTo>
                  <a:pt x="3439033" y="434847"/>
                </a:lnTo>
                <a:lnTo>
                  <a:pt x="1438783" y="434847"/>
                </a:lnTo>
                <a:lnTo>
                  <a:pt x="581533" y="434847"/>
                </a:lnTo>
                <a:lnTo>
                  <a:pt x="581533" y="434847"/>
                </a:lnTo>
                <a:lnTo>
                  <a:pt x="10033" y="434847"/>
                </a:lnTo>
                <a:lnTo>
                  <a:pt x="10033" y="184911"/>
                </a:lnTo>
                <a:lnTo>
                  <a:pt x="6350" y="85852"/>
                </a:lnTo>
                <a:lnTo>
                  <a:pt x="10033" y="77723"/>
                </a:lnTo>
                <a:lnTo>
                  <a:pt x="10033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497067" y="5215001"/>
            <a:ext cx="3432683" cy="428574"/>
          </a:xfrm>
          <a:custGeom>
            <a:avLst/>
            <a:gdLst>
              <a:gd name="connsiteX0" fmla="*/ 3683 w 3432683"/>
              <a:gd name="connsiteY0" fmla="*/ 0 h 428574"/>
              <a:gd name="connsiteX1" fmla="*/ 575183 w 3432683"/>
              <a:gd name="connsiteY1" fmla="*/ 0 h 428574"/>
              <a:gd name="connsiteX2" fmla="*/ 575183 w 3432683"/>
              <a:gd name="connsiteY2" fmla="*/ 0 h 428574"/>
              <a:gd name="connsiteX3" fmla="*/ 1432433 w 3432683"/>
              <a:gd name="connsiteY3" fmla="*/ 0 h 428574"/>
              <a:gd name="connsiteX4" fmla="*/ 3432683 w 3432683"/>
              <a:gd name="connsiteY4" fmla="*/ 0 h 428574"/>
              <a:gd name="connsiteX5" fmla="*/ 3432683 w 3432683"/>
              <a:gd name="connsiteY5" fmla="*/ 71373 h 428574"/>
              <a:gd name="connsiteX6" fmla="*/ 3432683 w 3432683"/>
              <a:gd name="connsiteY6" fmla="*/ 71373 h 428574"/>
              <a:gd name="connsiteX7" fmla="*/ 3432683 w 3432683"/>
              <a:gd name="connsiteY7" fmla="*/ 178561 h 428574"/>
              <a:gd name="connsiteX8" fmla="*/ 3432683 w 3432683"/>
              <a:gd name="connsiteY8" fmla="*/ 428574 h 428574"/>
              <a:gd name="connsiteX9" fmla="*/ 1432433 w 3432683"/>
              <a:gd name="connsiteY9" fmla="*/ 428574 h 428574"/>
              <a:gd name="connsiteX10" fmla="*/ 575183 w 3432683"/>
              <a:gd name="connsiteY10" fmla="*/ 428574 h 428574"/>
              <a:gd name="connsiteX11" fmla="*/ 575183 w 3432683"/>
              <a:gd name="connsiteY11" fmla="*/ 428574 h 428574"/>
              <a:gd name="connsiteX12" fmla="*/ 3683 w 3432683"/>
              <a:gd name="connsiteY12" fmla="*/ 428574 h 428574"/>
              <a:gd name="connsiteX13" fmla="*/ 3683 w 3432683"/>
              <a:gd name="connsiteY13" fmla="*/ 178561 h 428574"/>
              <a:gd name="connsiteX14" fmla="*/ 0 w 3432683"/>
              <a:gd name="connsiteY14" fmla="*/ 79502 h 428574"/>
              <a:gd name="connsiteX15" fmla="*/ 3683 w 3432683"/>
              <a:gd name="connsiteY15" fmla="*/ 71373 h 428574"/>
              <a:gd name="connsiteX16" fmla="*/ 3683 w 3432683"/>
              <a:gd name="connsiteY16" fmla="*/ 0 h 4285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3432683" h="428574">
                <a:moveTo>
                  <a:pt x="3683" y="0"/>
                </a:moveTo>
                <a:lnTo>
                  <a:pt x="575183" y="0"/>
                </a:lnTo>
                <a:lnTo>
                  <a:pt x="575183" y="0"/>
                </a:lnTo>
                <a:lnTo>
                  <a:pt x="1432433" y="0"/>
                </a:lnTo>
                <a:lnTo>
                  <a:pt x="3432683" y="0"/>
                </a:lnTo>
                <a:lnTo>
                  <a:pt x="3432683" y="71373"/>
                </a:lnTo>
                <a:lnTo>
                  <a:pt x="3432683" y="71373"/>
                </a:lnTo>
                <a:lnTo>
                  <a:pt x="3432683" y="178561"/>
                </a:lnTo>
                <a:lnTo>
                  <a:pt x="3432683" y="428574"/>
                </a:lnTo>
                <a:lnTo>
                  <a:pt x="1432433" y="428574"/>
                </a:lnTo>
                <a:lnTo>
                  <a:pt x="575183" y="428574"/>
                </a:lnTo>
                <a:lnTo>
                  <a:pt x="575183" y="428574"/>
                </a:lnTo>
                <a:lnTo>
                  <a:pt x="3683" y="428574"/>
                </a:lnTo>
                <a:lnTo>
                  <a:pt x="3683" y="178561"/>
                </a:lnTo>
                <a:lnTo>
                  <a:pt x="0" y="79502"/>
                </a:lnTo>
                <a:lnTo>
                  <a:pt x="3683" y="71373"/>
                </a:lnTo>
                <a:lnTo>
                  <a:pt x="3683" y="0"/>
                </a:ln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490717" y="5208651"/>
            <a:ext cx="3445383" cy="441274"/>
          </a:xfrm>
          <a:custGeom>
            <a:avLst/>
            <a:gdLst>
              <a:gd name="connsiteX0" fmla="*/ 10033 w 3445383"/>
              <a:gd name="connsiteY0" fmla="*/ 6350 h 441274"/>
              <a:gd name="connsiteX1" fmla="*/ 581533 w 3445383"/>
              <a:gd name="connsiteY1" fmla="*/ 6350 h 441274"/>
              <a:gd name="connsiteX2" fmla="*/ 581533 w 3445383"/>
              <a:gd name="connsiteY2" fmla="*/ 6350 h 441274"/>
              <a:gd name="connsiteX3" fmla="*/ 1438783 w 3445383"/>
              <a:gd name="connsiteY3" fmla="*/ 6350 h 441274"/>
              <a:gd name="connsiteX4" fmla="*/ 3439033 w 3445383"/>
              <a:gd name="connsiteY4" fmla="*/ 6350 h 441274"/>
              <a:gd name="connsiteX5" fmla="*/ 3439033 w 3445383"/>
              <a:gd name="connsiteY5" fmla="*/ 77723 h 441274"/>
              <a:gd name="connsiteX6" fmla="*/ 3439033 w 3445383"/>
              <a:gd name="connsiteY6" fmla="*/ 77723 h 441274"/>
              <a:gd name="connsiteX7" fmla="*/ 3439033 w 3445383"/>
              <a:gd name="connsiteY7" fmla="*/ 184911 h 441274"/>
              <a:gd name="connsiteX8" fmla="*/ 3439033 w 3445383"/>
              <a:gd name="connsiteY8" fmla="*/ 434924 h 441274"/>
              <a:gd name="connsiteX9" fmla="*/ 1438783 w 3445383"/>
              <a:gd name="connsiteY9" fmla="*/ 434924 h 441274"/>
              <a:gd name="connsiteX10" fmla="*/ 581533 w 3445383"/>
              <a:gd name="connsiteY10" fmla="*/ 434924 h 441274"/>
              <a:gd name="connsiteX11" fmla="*/ 581533 w 3445383"/>
              <a:gd name="connsiteY11" fmla="*/ 434924 h 441274"/>
              <a:gd name="connsiteX12" fmla="*/ 10033 w 3445383"/>
              <a:gd name="connsiteY12" fmla="*/ 434924 h 441274"/>
              <a:gd name="connsiteX13" fmla="*/ 10033 w 3445383"/>
              <a:gd name="connsiteY13" fmla="*/ 184911 h 441274"/>
              <a:gd name="connsiteX14" fmla="*/ 6350 w 3445383"/>
              <a:gd name="connsiteY14" fmla="*/ 85852 h 441274"/>
              <a:gd name="connsiteX15" fmla="*/ 10033 w 3445383"/>
              <a:gd name="connsiteY15" fmla="*/ 77723 h 441274"/>
              <a:gd name="connsiteX16" fmla="*/ 10033 w 3445383"/>
              <a:gd name="connsiteY16" fmla="*/ 6350 h 441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3445383" h="441274">
                <a:moveTo>
                  <a:pt x="10033" y="6350"/>
                </a:moveTo>
                <a:lnTo>
                  <a:pt x="581533" y="6350"/>
                </a:lnTo>
                <a:lnTo>
                  <a:pt x="581533" y="6350"/>
                </a:lnTo>
                <a:lnTo>
                  <a:pt x="1438783" y="6350"/>
                </a:lnTo>
                <a:lnTo>
                  <a:pt x="3439033" y="6350"/>
                </a:lnTo>
                <a:lnTo>
                  <a:pt x="3439033" y="77723"/>
                </a:lnTo>
                <a:lnTo>
                  <a:pt x="3439033" y="77723"/>
                </a:lnTo>
                <a:lnTo>
                  <a:pt x="3439033" y="184911"/>
                </a:lnTo>
                <a:lnTo>
                  <a:pt x="3439033" y="434924"/>
                </a:lnTo>
                <a:lnTo>
                  <a:pt x="1438783" y="434924"/>
                </a:lnTo>
                <a:lnTo>
                  <a:pt x="581533" y="434924"/>
                </a:lnTo>
                <a:lnTo>
                  <a:pt x="581533" y="434924"/>
                </a:lnTo>
                <a:lnTo>
                  <a:pt x="10033" y="434924"/>
                </a:lnTo>
                <a:lnTo>
                  <a:pt x="10033" y="184911"/>
                </a:lnTo>
                <a:lnTo>
                  <a:pt x="6350" y="85852"/>
                </a:lnTo>
                <a:lnTo>
                  <a:pt x="10033" y="77723"/>
                </a:lnTo>
                <a:lnTo>
                  <a:pt x="10033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588641" y="3044570"/>
            <a:ext cx="785812" cy="285750"/>
          </a:xfrm>
          <a:custGeom>
            <a:avLst/>
            <a:gdLst>
              <a:gd name="connsiteX0" fmla="*/ 0 w 785812"/>
              <a:gd name="connsiteY0" fmla="*/ 285750 h 285750"/>
              <a:gd name="connsiteX1" fmla="*/ 785812 w 785812"/>
              <a:gd name="connsiteY1" fmla="*/ 285750 h 285750"/>
              <a:gd name="connsiteX2" fmla="*/ 785812 w 785812"/>
              <a:gd name="connsiteY2" fmla="*/ 0 h 285750"/>
              <a:gd name="connsiteX3" fmla="*/ 0 w 785812"/>
              <a:gd name="connsiteY3" fmla="*/ 0 h 285750"/>
              <a:gd name="connsiteX4" fmla="*/ 0 w 785812"/>
              <a:gd name="connsiteY4" fmla="*/ 285750 h 285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5812" h="285750">
                <a:moveTo>
                  <a:pt x="0" y="285750"/>
                </a:moveTo>
                <a:lnTo>
                  <a:pt x="785812" y="285750"/>
                </a:lnTo>
                <a:lnTo>
                  <a:pt x="785812" y="0"/>
                </a:lnTo>
                <a:lnTo>
                  <a:pt x="0" y="0"/>
                </a:lnTo>
                <a:lnTo>
                  <a:pt x="0" y="285750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574353" y="3030283"/>
            <a:ext cx="814387" cy="314325"/>
          </a:xfrm>
          <a:custGeom>
            <a:avLst/>
            <a:gdLst>
              <a:gd name="connsiteX0" fmla="*/ 14287 w 814387"/>
              <a:gd name="connsiteY0" fmla="*/ 300037 h 314325"/>
              <a:gd name="connsiteX1" fmla="*/ 800099 w 814387"/>
              <a:gd name="connsiteY1" fmla="*/ 300037 h 314325"/>
              <a:gd name="connsiteX2" fmla="*/ 800099 w 814387"/>
              <a:gd name="connsiteY2" fmla="*/ 14287 h 314325"/>
              <a:gd name="connsiteX3" fmla="*/ 14287 w 814387"/>
              <a:gd name="connsiteY3" fmla="*/ 14287 h 314325"/>
              <a:gd name="connsiteX4" fmla="*/ 14287 w 814387"/>
              <a:gd name="connsiteY4" fmla="*/ 300037 h 314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4387" h="314325">
                <a:moveTo>
                  <a:pt x="14287" y="300037"/>
                </a:moveTo>
                <a:lnTo>
                  <a:pt x="800099" y="300037"/>
                </a:lnTo>
                <a:lnTo>
                  <a:pt x="800099" y="14287"/>
                </a:lnTo>
                <a:lnTo>
                  <a:pt x="14287" y="14287"/>
                </a:lnTo>
                <a:lnTo>
                  <a:pt x="14287" y="30003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643123" y="4973320"/>
            <a:ext cx="785812" cy="285750"/>
          </a:xfrm>
          <a:custGeom>
            <a:avLst/>
            <a:gdLst>
              <a:gd name="connsiteX0" fmla="*/ 0 w 785812"/>
              <a:gd name="connsiteY0" fmla="*/ 285750 h 285750"/>
              <a:gd name="connsiteX1" fmla="*/ 785812 w 785812"/>
              <a:gd name="connsiteY1" fmla="*/ 285750 h 285750"/>
              <a:gd name="connsiteX2" fmla="*/ 785812 w 785812"/>
              <a:gd name="connsiteY2" fmla="*/ 0 h 285750"/>
              <a:gd name="connsiteX3" fmla="*/ 0 w 785812"/>
              <a:gd name="connsiteY3" fmla="*/ 0 h 285750"/>
              <a:gd name="connsiteX4" fmla="*/ 0 w 785812"/>
              <a:gd name="connsiteY4" fmla="*/ 285750 h 285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5812" h="285750">
                <a:moveTo>
                  <a:pt x="0" y="285750"/>
                </a:moveTo>
                <a:lnTo>
                  <a:pt x="785812" y="285750"/>
                </a:lnTo>
                <a:lnTo>
                  <a:pt x="785812" y="0"/>
                </a:lnTo>
                <a:lnTo>
                  <a:pt x="0" y="0"/>
                </a:lnTo>
                <a:lnTo>
                  <a:pt x="0" y="285750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628836" y="4959032"/>
            <a:ext cx="814387" cy="314325"/>
          </a:xfrm>
          <a:custGeom>
            <a:avLst/>
            <a:gdLst>
              <a:gd name="connsiteX0" fmla="*/ 14287 w 814387"/>
              <a:gd name="connsiteY0" fmla="*/ 300037 h 314325"/>
              <a:gd name="connsiteX1" fmla="*/ 800100 w 814387"/>
              <a:gd name="connsiteY1" fmla="*/ 300037 h 314325"/>
              <a:gd name="connsiteX2" fmla="*/ 800100 w 814387"/>
              <a:gd name="connsiteY2" fmla="*/ 14287 h 314325"/>
              <a:gd name="connsiteX3" fmla="*/ 14287 w 814387"/>
              <a:gd name="connsiteY3" fmla="*/ 14287 h 314325"/>
              <a:gd name="connsiteX4" fmla="*/ 14287 w 814387"/>
              <a:gd name="connsiteY4" fmla="*/ 300037 h 314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4387" h="314325">
                <a:moveTo>
                  <a:pt x="14287" y="300037"/>
                </a:moveTo>
                <a:lnTo>
                  <a:pt x="800100" y="300037"/>
                </a:lnTo>
                <a:lnTo>
                  <a:pt x="800100" y="14287"/>
                </a:lnTo>
                <a:lnTo>
                  <a:pt x="14287" y="14287"/>
                </a:lnTo>
                <a:lnTo>
                  <a:pt x="14287" y="30003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921000"/>
            <a:ext cx="4622800" cy="35814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4800" y="3467100"/>
            <a:ext cx="3619500" cy="2286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" y="5867400"/>
            <a:ext cx="7591822" cy="10207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152400" algn="l"/>
                <a:tab pos="7518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redirectPort="8443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</a:t>
            </a:r>
          </a:p>
          <a:p>
            <a:pPr defTabSz="-635">
              <a:lnSpc>
                <a:spcPts val="2100"/>
              </a:lnSpc>
              <a:tabLst>
                <a:tab pos="152400" algn="l"/>
                <a:tab pos="7518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/&gt;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700"/>
              </a:lnSpc>
              <a:tabLst>
                <a:tab pos="152400" algn="l"/>
                <a:tab pos="7518400" algn="l"/>
              </a:tabLst>
            </a:pPr>
            <a:r>
              <a:rPr lang="en-US" altLang="zh-CN" dirty="0" smtClean="0"/>
              <a:t>		</a:t>
            </a:r>
            <a:endParaRPr lang="en-US" altLang="zh-CN" sz="1405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63600" y="381000"/>
            <a:ext cx="8026400" cy="331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76200" algn="l"/>
                <a:tab pos="304800" algn="l"/>
                <a:tab pos="457200" algn="l"/>
                <a:tab pos="4368800" algn="l"/>
              </a:tabLst>
            </a:pPr>
            <a:r>
              <a:rPr lang="en-US" altLang="zh-CN" dirty="0" smtClean="0"/>
              <a:t>		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Tomcat使用小结-2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100"/>
              </a:lnSpc>
              <a:tabLst>
                <a:tab pos="76200" algn="l"/>
                <a:tab pos="304800" algn="l"/>
                <a:tab pos="457200" algn="l"/>
                <a:tab pos="4368800" algn="l"/>
              </a:tabLst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配置Tomcat</a:t>
            </a:r>
          </a:p>
          <a:p>
            <a:pPr defTabSz="-635">
              <a:lnSpc>
                <a:spcPts val="3400"/>
              </a:lnSpc>
              <a:tabLst>
                <a:tab pos="76200" algn="l"/>
                <a:tab pos="304800" algn="l"/>
                <a:tab pos="457200" algn="l"/>
                <a:tab pos="43688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默认端口号：8080</a:t>
            </a:r>
          </a:p>
          <a:p>
            <a:pPr defTabSz="-635">
              <a:lnSpc>
                <a:spcPts val="3400"/>
              </a:lnSpc>
              <a:tabLst>
                <a:tab pos="76200" algn="l"/>
                <a:tab pos="304800" algn="l"/>
                <a:tab pos="457200" algn="l"/>
                <a:tab pos="43688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通过配置文件server.xml修改Tomcat端口号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76200" algn="l"/>
                <a:tab pos="304800" algn="l"/>
                <a:tab pos="457200" algn="l"/>
                <a:tab pos="4368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&lt;Connector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port="8080"</a:t>
            </a:r>
          </a:p>
          <a:p>
            <a:pPr defTabSz="-635">
              <a:lnSpc>
                <a:spcPts val="2100"/>
              </a:lnSpc>
              <a:tabLst>
                <a:tab pos="76200" algn="l"/>
                <a:tab pos="304800" algn="l"/>
                <a:tab pos="457200" algn="l"/>
                <a:tab pos="4368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protocol="HTTP/1.1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939800" y="3708400"/>
            <a:ext cx="2959100" cy="214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1524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connectionTimeout="20000"</a:t>
            </a:r>
          </a:p>
          <a:p>
            <a:pPr defTabSz="-635">
              <a:lnSpc>
                <a:spcPts val="2100"/>
              </a:lnSpc>
              <a:tabLst>
                <a:tab pos="1524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redirectPort="8443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</a:t>
            </a:r>
          </a:p>
          <a:p>
            <a:pPr defTabSz="-635">
              <a:lnSpc>
                <a:spcPts val="2100"/>
              </a:lnSpc>
              <a:tabLst>
                <a:tab pos="152400" algn="l"/>
                <a:tab pos="2286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/&gt;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  <a:tabLst>
                <a:tab pos="152400" algn="l"/>
                <a:tab pos="2286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&lt;Connector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port=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"8090"</a:t>
            </a:r>
          </a:p>
          <a:p>
            <a:pPr defTabSz="-635">
              <a:lnSpc>
                <a:spcPts val="2100"/>
              </a:lnSpc>
              <a:tabLst>
                <a:tab pos="1524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protocol="HTTP/1.1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</a:t>
            </a:r>
          </a:p>
          <a:p>
            <a:pPr defTabSz="-635">
              <a:lnSpc>
                <a:spcPts val="2100"/>
              </a:lnSpc>
              <a:tabLst>
                <a:tab pos="1524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connectionTimeout="20000"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588000" y="3733800"/>
            <a:ext cx="2476500" cy="191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http://localhost:8080/...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http://localhost:8090/...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5232400" y="279400"/>
            <a:ext cx="3670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Tomcat使用小结-3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63600" y="1638300"/>
            <a:ext cx="2133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启动Tomcat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320800" y="2336800"/>
            <a:ext cx="2565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bin\startup.bat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20800" y="2959100"/>
            <a:ext cx="6223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访问http://localhost:8080查看Tomcat主页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63600" y="3606800"/>
            <a:ext cx="2133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停止Tomcat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320800" y="4305300"/>
            <a:ext cx="2717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bin\shutdown.bat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63600" y="4965700"/>
            <a:ext cx="2476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部署静态网站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857500" y="5522976"/>
            <a:ext cx="3714750" cy="406349"/>
          </a:xfrm>
          <a:custGeom>
            <a:avLst/>
            <a:gdLst>
              <a:gd name="connsiteX0" fmla="*/ 0 w 3714750"/>
              <a:gd name="connsiteY0" fmla="*/ 67690 h 406349"/>
              <a:gd name="connsiteX1" fmla="*/ 67691 w 3714750"/>
              <a:gd name="connsiteY1" fmla="*/ 0 h 406349"/>
              <a:gd name="connsiteX2" fmla="*/ 67691 w 3714750"/>
              <a:gd name="connsiteY2" fmla="*/ 0 h 406349"/>
              <a:gd name="connsiteX3" fmla="*/ 67691 w 3714750"/>
              <a:gd name="connsiteY3" fmla="*/ 0 h 406349"/>
              <a:gd name="connsiteX4" fmla="*/ 3647058 w 3714750"/>
              <a:gd name="connsiteY4" fmla="*/ 0 h 406349"/>
              <a:gd name="connsiteX5" fmla="*/ 3647058 w 3714750"/>
              <a:gd name="connsiteY5" fmla="*/ 0 h 406349"/>
              <a:gd name="connsiteX6" fmla="*/ 3714750 w 3714750"/>
              <a:gd name="connsiteY6" fmla="*/ 67690 h 406349"/>
              <a:gd name="connsiteX7" fmla="*/ 3714750 w 3714750"/>
              <a:gd name="connsiteY7" fmla="*/ 67690 h 406349"/>
              <a:gd name="connsiteX8" fmla="*/ 3714750 w 3714750"/>
              <a:gd name="connsiteY8" fmla="*/ 67690 h 406349"/>
              <a:gd name="connsiteX9" fmla="*/ 3714750 w 3714750"/>
              <a:gd name="connsiteY9" fmla="*/ 338620 h 406349"/>
              <a:gd name="connsiteX10" fmla="*/ 3714750 w 3714750"/>
              <a:gd name="connsiteY10" fmla="*/ 338620 h 406349"/>
              <a:gd name="connsiteX11" fmla="*/ 3647058 w 3714750"/>
              <a:gd name="connsiteY11" fmla="*/ 406349 h 406349"/>
              <a:gd name="connsiteX12" fmla="*/ 3647058 w 3714750"/>
              <a:gd name="connsiteY12" fmla="*/ 406349 h 406349"/>
              <a:gd name="connsiteX13" fmla="*/ 3647058 w 3714750"/>
              <a:gd name="connsiteY13" fmla="*/ 406349 h 406349"/>
              <a:gd name="connsiteX14" fmla="*/ 67691 w 3714750"/>
              <a:gd name="connsiteY14" fmla="*/ 406349 h 406349"/>
              <a:gd name="connsiteX15" fmla="*/ 67691 w 3714750"/>
              <a:gd name="connsiteY15" fmla="*/ 406349 h 406349"/>
              <a:gd name="connsiteX16" fmla="*/ 0 w 3714750"/>
              <a:gd name="connsiteY16" fmla="*/ 338620 h 406349"/>
              <a:gd name="connsiteX17" fmla="*/ 0 w 3714750"/>
              <a:gd name="connsiteY17" fmla="*/ 338620 h 406349"/>
              <a:gd name="connsiteX18" fmla="*/ 0 w 3714750"/>
              <a:gd name="connsiteY18" fmla="*/ 67690 h 4063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349">
                <a:moveTo>
                  <a:pt x="0" y="67690"/>
                </a:moveTo>
                <a:cubicBezTo>
                  <a:pt x="0" y="30226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8" y="0"/>
                </a:lnTo>
                <a:lnTo>
                  <a:pt x="3647058" y="0"/>
                </a:lnTo>
                <a:cubicBezTo>
                  <a:pt x="3684396" y="0"/>
                  <a:pt x="3714750" y="30226"/>
                  <a:pt x="3714750" y="67690"/>
                </a:cubicBezTo>
                <a:cubicBezTo>
                  <a:pt x="3714750" y="67690"/>
                  <a:pt x="3714750" y="67690"/>
                  <a:pt x="3714750" y="67690"/>
                </a:cubicBezTo>
                <a:lnTo>
                  <a:pt x="3714750" y="67690"/>
                </a:lnTo>
                <a:lnTo>
                  <a:pt x="3714750" y="338620"/>
                </a:lnTo>
                <a:lnTo>
                  <a:pt x="3714750" y="338620"/>
                </a:lnTo>
                <a:cubicBezTo>
                  <a:pt x="3714750" y="376021"/>
                  <a:pt x="3684396" y="406349"/>
                  <a:pt x="3647058" y="406349"/>
                </a:cubicBezTo>
                <a:cubicBezTo>
                  <a:pt x="3647058" y="406349"/>
                  <a:pt x="3647058" y="406349"/>
                  <a:pt x="3647058" y="406349"/>
                </a:cubicBezTo>
                <a:lnTo>
                  <a:pt x="3647058" y="406349"/>
                </a:lnTo>
                <a:lnTo>
                  <a:pt x="67691" y="406349"/>
                </a:lnTo>
                <a:lnTo>
                  <a:pt x="67691" y="406349"/>
                </a:lnTo>
                <a:cubicBezTo>
                  <a:pt x="30352" y="406349"/>
                  <a:pt x="0" y="376021"/>
                  <a:pt x="0" y="338620"/>
                </a:cubicBezTo>
                <a:cubicBezTo>
                  <a:pt x="0" y="338620"/>
                  <a:pt x="0" y="338620"/>
                  <a:pt x="0" y="338620"/>
                </a:cubicBezTo>
                <a:lnTo>
                  <a:pt x="0" y="6769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844800" y="5510276"/>
            <a:ext cx="3740150" cy="431749"/>
          </a:xfrm>
          <a:custGeom>
            <a:avLst/>
            <a:gdLst>
              <a:gd name="connsiteX0" fmla="*/ 12700 w 3740150"/>
              <a:gd name="connsiteY0" fmla="*/ 80390 h 431749"/>
              <a:gd name="connsiteX1" fmla="*/ 80391 w 3740150"/>
              <a:gd name="connsiteY1" fmla="*/ 12700 h 431749"/>
              <a:gd name="connsiteX2" fmla="*/ 80391 w 3740150"/>
              <a:gd name="connsiteY2" fmla="*/ 12700 h 431749"/>
              <a:gd name="connsiteX3" fmla="*/ 80391 w 3740150"/>
              <a:gd name="connsiteY3" fmla="*/ 12700 h 431749"/>
              <a:gd name="connsiteX4" fmla="*/ 3659758 w 3740150"/>
              <a:gd name="connsiteY4" fmla="*/ 12700 h 431749"/>
              <a:gd name="connsiteX5" fmla="*/ 3659758 w 3740150"/>
              <a:gd name="connsiteY5" fmla="*/ 12700 h 431749"/>
              <a:gd name="connsiteX6" fmla="*/ 3727450 w 3740150"/>
              <a:gd name="connsiteY6" fmla="*/ 80390 h 431749"/>
              <a:gd name="connsiteX7" fmla="*/ 3727450 w 3740150"/>
              <a:gd name="connsiteY7" fmla="*/ 80390 h 431749"/>
              <a:gd name="connsiteX8" fmla="*/ 3727450 w 3740150"/>
              <a:gd name="connsiteY8" fmla="*/ 80390 h 431749"/>
              <a:gd name="connsiteX9" fmla="*/ 3727450 w 3740150"/>
              <a:gd name="connsiteY9" fmla="*/ 351320 h 431749"/>
              <a:gd name="connsiteX10" fmla="*/ 3727450 w 3740150"/>
              <a:gd name="connsiteY10" fmla="*/ 351320 h 431749"/>
              <a:gd name="connsiteX11" fmla="*/ 3659758 w 3740150"/>
              <a:gd name="connsiteY11" fmla="*/ 419049 h 431749"/>
              <a:gd name="connsiteX12" fmla="*/ 3659758 w 3740150"/>
              <a:gd name="connsiteY12" fmla="*/ 419049 h 431749"/>
              <a:gd name="connsiteX13" fmla="*/ 3659758 w 3740150"/>
              <a:gd name="connsiteY13" fmla="*/ 419049 h 431749"/>
              <a:gd name="connsiteX14" fmla="*/ 80391 w 3740150"/>
              <a:gd name="connsiteY14" fmla="*/ 419049 h 431749"/>
              <a:gd name="connsiteX15" fmla="*/ 80391 w 3740150"/>
              <a:gd name="connsiteY15" fmla="*/ 419049 h 431749"/>
              <a:gd name="connsiteX16" fmla="*/ 12700 w 3740150"/>
              <a:gd name="connsiteY16" fmla="*/ 351320 h 431749"/>
              <a:gd name="connsiteX17" fmla="*/ 12700 w 3740150"/>
              <a:gd name="connsiteY17" fmla="*/ 351320 h 431749"/>
              <a:gd name="connsiteX18" fmla="*/ 12700 w 3740150"/>
              <a:gd name="connsiteY18" fmla="*/ 80390 h 4317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749">
                <a:moveTo>
                  <a:pt x="12700" y="80390"/>
                </a:moveTo>
                <a:cubicBezTo>
                  <a:pt x="12700" y="42926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8" y="12700"/>
                </a:lnTo>
                <a:lnTo>
                  <a:pt x="3659758" y="12700"/>
                </a:lnTo>
                <a:cubicBezTo>
                  <a:pt x="3697096" y="12700"/>
                  <a:pt x="3727450" y="42926"/>
                  <a:pt x="3727450" y="80390"/>
                </a:cubicBezTo>
                <a:cubicBezTo>
                  <a:pt x="3727450" y="80390"/>
                  <a:pt x="3727450" y="80390"/>
                  <a:pt x="3727450" y="80390"/>
                </a:cubicBezTo>
                <a:lnTo>
                  <a:pt x="3727450" y="80390"/>
                </a:lnTo>
                <a:lnTo>
                  <a:pt x="3727450" y="351320"/>
                </a:lnTo>
                <a:lnTo>
                  <a:pt x="3727450" y="351320"/>
                </a:lnTo>
                <a:cubicBezTo>
                  <a:pt x="3727450" y="388721"/>
                  <a:pt x="3697096" y="419049"/>
                  <a:pt x="3659758" y="419049"/>
                </a:cubicBezTo>
                <a:cubicBezTo>
                  <a:pt x="3659758" y="419049"/>
                  <a:pt x="3659758" y="419049"/>
                  <a:pt x="3659758" y="419049"/>
                </a:cubicBezTo>
                <a:lnTo>
                  <a:pt x="3659758" y="419049"/>
                </a:lnTo>
                <a:lnTo>
                  <a:pt x="80391" y="419049"/>
                </a:lnTo>
                <a:lnTo>
                  <a:pt x="80391" y="419049"/>
                </a:lnTo>
                <a:cubicBezTo>
                  <a:pt x="43052" y="419049"/>
                  <a:pt x="12700" y="388721"/>
                  <a:pt x="12700" y="351320"/>
                </a:cubicBezTo>
                <a:cubicBezTo>
                  <a:pt x="12700" y="351320"/>
                  <a:pt x="12700" y="351320"/>
                  <a:pt x="12700" y="351320"/>
                </a:cubicBezTo>
                <a:lnTo>
                  <a:pt x="12700" y="803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843783" y="6000762"/>
            <a:ext cx="3728466" cy="438150"/>
          </a:xfrm>
          <a:custGeom>
            <a:avLst/>
            <a:gdLst>
              <a:gd name="connsiteX0" fmla="*/ 0 w 3728466"/>
              <a:gd name="connsiteY0" fmla="*/ 73037 h 438150"/>
              <a:gd name="connsiteX1" fmla="*/ 73025 w 3728466"/>
              <a:gd name="connsiteY1" fmla="*/ 0 h 438150"/>
              <a:gd name="connsiteX2" fmla="*/ 73025 w 3728466"/>
              <a:gd name="connsiteY2" fmla="*/ 0 h 438150"/>
              <a:gd name="connsiteX3" fmla="*/ 73025 w 3728466"/>
              <a:gd name="connsiteY3" fmla="*/ 0 h 438150"/>
              <a:gd name="connsiteX4" fmla="*/ 3655441 w 3728466"/>
              <a:gd name="connsiteY4" fmla="*/ 0 h 438150"/>
              <a:gd name="connsiteX5" fmla="*/ 3655441 w 3728466"/>
              <a:gd name="connsiteY5" fmla="*/ 0 h 438150"/>
              <a:gd name="connsiteX6" fmla="*/ 3728466 w 3728466"/>
              <a:gd name="connsiteY6" fmla="*/ 73037 h 438150"/>
              <a:gd name="connsiteX7" fmla="*/ 3728466 w 3728466"/>
              <a:gd name="connsiteY7" fmla="*/ 73037 h 438150"/>
              <a:gd name="connsiteX8" fmla="*/ 3728466 w 3728466"/>
              <a:gd name="connsiteY8" fmla="*/ 73037 h 438150"/>
              <a:gd name="connsiteX9" fmla="*/ 3728466 w 3728466"/>
              <a:gd name="connsiteY9" fmla="*/ 365125 h 438150"/>
              <a:gd name="connsiteX10" fmla="*/ 3728466 w 3728466"/>
              <a:gd name="connsiteY10" fmla="*/ 365125 h 438150"/>
              <a:gd name="connsiteX11" fmla="*/ 3655441 w 3728466"/>
              <a:gd name="connsiteY11" fmla="*/ 438150 h 438150"/>
              <a:gd name="connsiteX12" fmla="*/ 3655441 w 3728466"/>
              <a:gd name="connsiteY12" fmla="*/ 438150 h 438150"/>
              <a:gd name="connsiteX13" fmla="*/ 3655441 w 3728466"/>
              <a:gd name="connsiteY13" fmla="*/ 438150 h 438150"/>
              <a:gd name="connsiteX14" fmla="*/ 73025 w 3728466"/>
              <a:gd name="connsiteY14" fmla="*/ 438150 h 438150"/>
              <a:gd name="connsiteX15" fmla="*/ 73025 w 3728466"/>
              <a:gd name="connsiteY15" fmla="*/ 438150 h 438150"/>
              <a:gd name="connsiteX16" fmla="*/ 0 w 3728466"/>
              <a:gd name="connsiteY16" fmla="*/ 365125 h 438150"/>
              <a:gd name="connsiteX17" fmla="*/ 0 w 3728466"/>
              <a:gd name="connsiteY17" fmla="*/ 365125 h 438150"/>
              <a:gd name="connsiteX18" fmla="*/ 0 w 3728466"/>
              <a:gd name="connsiteY18" fmla="*/ 73037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28466" h="438150">
                <a:moveTo>
                  <a:pt x="0" y="73037"/>
                </a:moveTo>
                <a:cubicBezTo>
                  <a:pt x="0" y="32702"/>
                  <a:pt x="32766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655441" y="0"/>
                </a:lnTo>
                <a:lnTo>
                  <a:pt x="3655441" y="0"/>
                </a:lnTo>
                <a:cubicBezTo>
                  <a:pt x="3695826" y="0"/>
                  <a:pt x="3728466" y="32702"/>
                  <a:pt x="3728466" y="73037"/>
                </a:cubicBezTo>
                <a:cubicBezTo>
                  <a:pt x="3728466" y="73037"/>
                  <a:pt x="3728466" y="73037"/>
                  <a:pt x="3728466" y="73037"/>
                </a:cubicBezTo>
                <a:lnTo>
                  <a:pt x="3728466" y="73037"/>
                </a:lnTo>
                <a:lnTo>
                  <a:pt x="3728466" y="365125"/>
                </a:lnTo>
                <a:lnTo>
                  <a:pt x="3728466" y="365125"/>
                </a:lnTo>
                <a:cubicBezTo>
                  <a:pt x="3728466" y="405460"/>
                  <a:pt x="3695826" y="438150"/>
                  <a:pt x="3655441" y="438150"/>
                </a:cubicBezTo>
                <a:cubicBezTo>
                  <a:pt x="3655441" y="438150"/>
                  <a:pt x="3655441" y="438150"/>
                  <a:pt x="3655441" y="438150"/>
                </a:cubicBezTo>
                <a:lnTo>
                  <a:pt x="3655441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766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37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824733" y="5981712"/>
            <a:ext cx="3766566" cy="476250"/>
          </a:xfrm>
          <a:custGeom>
            <a:avLst/>
            <a:gdLst>
              <a:gd name="connsiteX0" fmla="*/ 19050 w 3766566"/>
              <a:gd name="connsiteY0" fmla="*/ 92087 h 476250"/>
              <a:gd name="connsiteX1" fmla="*/ 92075 w 3766566"/>
              <a:gd name="connsiteY1" fmla="*/ 19050 h 476250"/>
              <a:gd name="connsiteX2" fmla="*/ 92075 w 3766566"/>
              <a:gd name="connsiteY2" fmla="*/ 19050 h 476250"/>
              <a:gd name="connsiteX3" fmla="*/ 92075 w 3766566"/>
              <a:gd name="connsiteY3" fmla="*/ 19050 h 476250"/>
              <a:gd name="connsiteX4" fmla="*/ 3674491 w 3766566"/>
              <a:gd name="connsiteY4" fmla="*/ 19050 h 476250"/>
              <a:gd name="connsiteX5" fmla="*/ 3674491 w 3766566"/>
              <a:gd name="connsiteY5" fmla="*/ 19050 h 476250"/>
              <a:gd name="connsiteX6" fmla="*/ 3747516 w 3766566"/>
              <a:gd name="connsiteY6" fmla="*/ 92087 h 476250"/>
              <a:gd name="connsiteX7" fmla="*/ 3747516 w 3766566"/>
              <a:gd name="connsiteY7" fmla="*/ 92087 h 476250"/>
              <a:gd name="connsiteX8" fmla="*/ 3747516 w 3766566"/>
              <a:gd name="connsiteY8" fmla="*/ 92087 h 476250"/>
              <a:gd name="connsiteX9" fmla="*/ 3747516 w 3766566"/>
              <a:gd name="connsiteY9" fmla="*/ 384175 h 476250"/>
              <a:gd name="connsiteX10" fmla="*/ 3747516 w 3766566"/>
              <a:gd name="connsiteY10" fmla="*/ 384175 h 476250"/>
              <a:gd name="connsiteX11" fmla="*/ 3674491 w 3766566"/>
              <a:gd name="connsiteY11" fmla="*/ 457200 h 476250"/>
              <a:gd name="connsiteX12" fmla="*/ 3674491 w 3766566"/>
              <a:gd name="connsiteY12" fmla="*/ 457200 h 476250"/>
              <a:gd name="connsiteX13" fmla="*/ 3674491 w 3766566"/>
              <a:gd name="connsiteY13" fmla="*/ 457200 h 476250"/>
              <a:gd name="connsiteX14" fmla="*/ 92075 w 3766566"/>
              <a:gd name="connsiteY14" fmla="*/ 457200 h 476250"/>
              <a:gd name="connsiteX15" fmla="*/ 92075 w 3766566"/>
              <a:gd name="connsiteY15" fmla="*/ 457200 h 476250"/>
              <a:gd name="connsiteX16" fmla="*/ 19050 w 3766566"/>
              <a:gd name="connsiteY16" fmla="*/ 384175 h 476250"/>
              <a:gd name="connsiteX17" fmla="*/ 19050 w 3766566"/>
              <a:gd name="connsiteY17" fmla="*/ 384175 h 476250"/>
              <a:gd name="connsiteX18" fmla="*/ 19050 w 3766566"/>
              <a:gd name="connsiteY18" fmla="*/ 92087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66566" h="476250">
                <a:moveTo>
                  <a:pt x="19050" y="92087"/>
                </a:moveTo>
                <a:cubicBezTo>
                  <a:pt x="19050" y="51752"/>
                  <a:pt x="51816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674491" y="19050"/>
                </a:lnTo>
                <a:lnTo>
                  <a:pt x="3674491" y="19050"/>
                </a:lnTo>
                <a:cubicBezTo>
                  <a:pt x="3714876" y="19050"/>
                  <a:pt x="3747516" y="51752"/>
                  <a:pt x="3747516" y="92087"/>
                </a:cubicBezTo>
                <a:cubicBezTo>
                  <a:pt x="3747516" y="92087"/>
                  <a:pt x="3747516" y="92087"/>
                  <a:pt x="3747516" y="92087"/>
                </a:cubicBezTo>
                <a:lnTo>
                  <a:pt x="3747516" y="92087"/>
                </a:lnTo>
                <a:lnTo>
                  <a:pt x="3747516" y="384175"/>
                </a:lnTo>
                <a:lnTo>
                  <a:pt x="3747516" y="384175"/>
                </a:lnTo>
                <a:cubicBezTo>
                  <a:pt x="3747516" y="424510"/>
                  <a:pt x="3714876" y="457200"/>
                  <a:pt x="3674491" y="457200"/>
                </a:cubicBezTo>
                <a:cubicBezTo>
                  <a:pt x="3674491" y="457200"/>
                  <a:pt x="3674491" y="457200"/>
                  <a:pt x="3674491" y="457200"/>
                </a:cubicBezTo>
                <a:lnTo>
                  <a:pt x="3674491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816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8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8600" y="5943600"/>
            <a:ext cx="3873500" cy="5842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7137400" y="3048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课堂练习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60400" y="13335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需求说明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17600" y="1955800"/>
            <a:ext cx="4851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使用压缩版Tomcat，配置环境变量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17600" y="2527300"/>
            <a:ext cx="72898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启动、停止Tomcat，并访问Tomcat主页面进行测试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3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上一步测试成功之后，再修改端口号并访问Tomcat主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397000" y="3606800"/>
            <a:ext cx="1524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页进行测试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17600" y="4152900"/>
            <a:ext cx="7137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根据提供的素材，部署静态网站-news，并运行测试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771900" y="5638800"/>
            <a:ext cx="18542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500248" y="5854725"/>
            <a:ext cx="4429252" cy="431800"/>
          </a:xfrm>
          <a:custGeom>
            <a:avLst/>
            <a:gdLst>
              <a:gd name="connsiteX0" fmla="*/ 0 w 4429252"/>
              <a:gd name="connsiteY0" fmla="*/ 71958 h 431800"/>
              <a:gd name="connsiteX1" fmla="*/ 72008 w 4429252"/>
              <a:gd name="connsiteY1" fmla="*/ 0 h 431800"/>
              <a:gd name="connsiteX2" fmla="*/ 72008 w 4429252"/>
              <a:gd name="connsiteY2" fmla="*/ 0 h 431800"/>
              <a:gd name="connsiteX3" fmla="*/ 72008 w 4429252"/>
              <a:gd name="connsiteY3" fmla="*/ 0 h 431800"/>
              <a:gd name="connsiteX4" fmla="*/ 4357243 w 4429252"/>
              <a:gd name="connsiteY4" fmla="*/ 0 h 431800"/>
              <a:gd name="connsiteX5" fmla="*/ 4357243 w 4429252"/>
              <a:gd name="connsiteY5" fmla="*/ 0 h 431800"/>
              <a:gd name="connsiteX6" fmla="*/ 4429252 w 4429252"/>
              <a:gd name="connsiteY6" fmla="*/ 71958 h 431800"/>
              <a:gd name="connsiteX7" fmla="*/ 4429252 w 4429252"/>
              <a:gd name="connsiteY7" fmla="*/ 71958 h 431800"/>
              <a:gd name="connsiteX8" fmla="*/ 4429252 w 4429252"/>
              <a:gd name="connsiteY8" fmla="*/ 71958 h 431800"/>
              <a:gd name="connsiteX9" fmla="*/ 4429252 w 4429252"/>
              <a:gd name="connsiteY9" fmla="*/ 359828 h 431800"/>
              <a:gd name="connsiteX10" fmla="*/ 4429252 w 4429252"/>
              <a:gd name="connsiteY10" fmla="*/ 359828 h 431800"/>
              <a:gd name="connsiteX11" fmla="*/ 4357243 w 4429252"/>
              <a:gd name="connsiteY11" fmla="*/ 431800 h 431800"/>
              <a:gd name="connsiteX12" fmla="*/ 4357243 w 4429252"/>
              <a:gd name="connsiteY12" fmla="*/ 431800 h 431800"/>
              <a:gd name="connsiteX13" fmla="*/ 4357243 w 4429252"/>
              <a:gd name="connsiteY13" fmla="*/ 431800 h 431800"/>
              <a:gd name="connsiteX14" fmla="*/ 72008 w 4429252"/>
              <a:gd name="connsiteY14" fmla="*/ 431800 h 431800"/>
              <a:gd name="connsiteX15" fmla="*/ 72008 w 4429252"/>
              <a:gd name="connsiteY15" fmla="*/ 431800 h 431800"/>
              <a:gd name="connsiteX16" fmla="*/ 0 w 4429252"/>
              <a:gd name="connsiteY16" fmla="*/ 359828 h 431800"/>
              <a:gd name="connsiteX17" fmla="*/ 0 w 4429252"/>
              <a:gd name="connsiteY17" fmla="*/ 359828 h 431800"/>
              <a:gd name="connsiteX18" fmla="*/ 0 w 4429252"/>
              <a:gd name="connsiteY18" fmla="*/ 71958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429252" h="431800">
                <a:moveTo>
                  <a:pt x="0" y="71958"/>
                </a:moveTo>
                <a:cubicBezTo>
                  <a:pt x="0" y="32219"/>
                  <a:pt x="32258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357243" y="0"/>
                </a:lnTo>
                <a:lnTo>
                  <a:pt x="4357243" y="0"/>
                </a:lnTo>
                <a:cubicBezTo>
                  <a:pt x="4396994" y="0"/>
                  <a:pt x="4429252" y="32219"/>
                  <a:pt x="4429252" y="71958"/>
                </a:cubicBezTo>
                <a:cubicBezTo>
                  <a:pt x="4429252" y="71958"/>
                  <a:pt x="4429252" y="71958"/>
                  <a:pt x="4429252" y="71958"/>
                </a:cubicBezTo>
                <a:lnTo>
                  <a:pt x="4429252" y="71958"/>
                </a:lnTo>
                <a:lnTo>
                  <a:pt x="4429252" y="359828"/>
                </a:lnTo>
                <a:lnTo>
                  <a:pt x="4429252" y="359828"/>
                </a:lnTo>
                <a:cubicBezTo>
                  <a:pt x="4429252" y="399567"/>
                  <a:pt x="4396994" y="431800"/>
                  <a:pt x="4357243" y="431800"/>
                </a:cubicBezTo>
                <a:cubicBezTo>
                  <a:pt x="4357243" y="431800"/>
                  <a:pt x="4357243" y="431800"/>
                  <a:pt x="4357243" y="431800"/>
                </a:cubicBezTo>
                <a:lnTo>
                  <a:pt x="4357243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8" y="431800"/>
                  <a:pt x="0" y="399567"/>
                  <a:pt x="0" y="359828"/>
                </a:cubicBezTo>
                <a:cubicBezTo>
                  <a:pt x="0" y="359828"/>
                  <a:pt x="0" y="359828"/>
                  <a:pt x="0" y="359828"/>
                </a:cubicBezTo>
                <a:lnTo>
                  <a:pt x="0" y="71958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481198" y="5835675"/>
            <a:ext cx="4467352" cy="469900"/>
          </a:xfrm>
          <a:custGeom>
            <a:avLst/>
            <a:gdLst>
              <a:gd name="connsiteX0" fmla="*/ 19050 w 4467352"/>
              <a:gd name="connsiteY0" fmla="*/ 91008 h 469900"/>
              <a:gd name="connsiteX1" fmla="*/ 91058 w 4467352"/>
              <a:gd name="connsiteY1" fmla="*/ 19050 h 469900"/>
              <a:gd name="connsiteX2" fmla="*/ 91058 w 4467352"/>
              <a:gd name="connsiteY2" fmla="*/ 19050 h 469900"/>
              <a:gd name="connsiteX3" fmla="*/ 91058 w 4467352"/>
              <a:gd name="connsiteY3" fmla="*/ 19050 h 469900"/>
              <a:gd name="connsiteX4" fmla="*/ 4376293 w 4467352"/>
              <a:gd name="connsiteY4" fmla="*/ 19050 h 469900"/>
              <a:gd name="connsiteX5" fmla="*/ 4376293 w 4467352"/>
              <a:gd name="connsiteY5" fmla="*/ 19050 h 469900"/>
              <a:gd name="connsiteX6" fmla="*/ 4448302 w 4467352"/>
              <a:gd name="connsiteY6" fmla="*/ 91008 h 469900"/>
              <a:gd name="connsiteX7" fmla="*/ 4448302 w 4467352"/>
              <a:gd name="connsiteY7" fmla="*/ 91008 h 469900"/>
              <a:gd name="connsiteX8" fmla="*/ 4448302 w 4467352"/>
              <a:gd name="connsiteY8" fmla="*/ 91008 h 469900"/>
              <a:gd name="connsiteX9" fmla="*/ 4448302 w 4467352"/>
              <a:gd name="connsiteY9" fmla="*/ 378878 h 469900"/>
              <a:gd name="connsiteX10" fmla="*/ 4448302 w 4467352"/>
              <a:gd name="connsiteY10" fmla="*/ 378878 h 469900"/>
              <a:gd name="connsiteX11" fmla="*/ 4376293 w 4467352"/>
              <a:gd name="connsiteY11" fmla="*/ 450850 h 469900"/>
              <a:gd name="connsiteX12" fmla="*/ 4376293 w 4467352"/>
              <a:gd name="connsiteY12" fmla="*/ 450850 h 469900"/>
              <a:gd name="connsiteX13" fmla="*/ 4376293 w 4467352"/>
              <a:gd name="connsiteY13" fmla="*/ 450850 h 469900"/>
              <a:gd name="connsiteX14" fmla="*/ 91058 w 4467352"/>
              <a:gd name="connsiteY14" fmla="*/ 450850 h 469900"/>
              <a:gd name="connsiteX15" fmla="*/ 91058 w 4467352"/>
              <a:gd name="connsiteY15" fmla="*/ 450850 h 469900"/>
              <a:gd name="connsiteX16" fmla="*/ 19050 w 4467352"/>
              <a:gd name="connsiteY16" fmla="*/ 378878 h 469900"/>
              <a:gd name="connsiteX17" fmla="*/ 19050 w 4467352"/>
              <a:gd name="connsiteY17" fmla="*/ 378878 h 469900"/>
              <a:gd name="connsiteX18" fmla="*/ 19050 w 4467352"/>
              <a:gd name="connsiteY18" fmla="*/ 91008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467352" h="469900">
                <a:moveTo>
                  <a:pt x="19050" y="91008"/>
                </a:moveTo>
                <a:cubicBezTo>
                  <a:pt x="19050" y="51269"/>
                  <a:pt x="51308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376293" y="19050"/>
                </a:lnTo>
                <a:lnTo>
                  <a:pt x="4376293" y="19050"/>
                </a:lnTo>
                <a:cubicBezTo>
                  <a:pt x="4416044" y="19050"/>
                  <a:pt x="4448302" y="51269"/>
                  <a:pt x="4448302" y="91008"/>
                </a:cubicBezTo>
                <a:cubicBezTo>
                  <a:pt x="4448302" y="91008"/>
                  <a:pt x="4448302" y="91008"/>
                  <a:pt x="4448302" y="91008"/>
                </a:cubicBezTo>
                <a:lnTo>
                  <a:pt x="4448302" y="91008"/>
                </a:lnTo>
                <a:lnTo>
                  <a:pt x="4448302" y="378878"/>
                </a:lnTo>
                <a:lnTo>
                  <a:pt x="4448302" y="378878"/>
                </a:lnTo>
                <a:cubicBezTo>
                  <a:pt x="4448302" y="418617"/>
                  <a:pt x="4416044" y="450850"/>
                  <a:pt x="4376293" y="450850"/>
                </a:cubicBezTo>
                <a:cubicBezTo>
                  <a:pt x="4376293" y="450850"/>
                  <a:pt x="4376293" y="450850"/>
                  <a:pt x="4376293" y="450850"/>
                </a:cubicBezTo>
                <a:lnTo>
                  <a:pt x="4376293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8" y="450850"/>
                  <a:pt x="19050" y="418617"/>
                  <a:pt x="19050" y="378878"/>
                </a:cubicBezTo>
                <a:cubicBezTo>
                  <a:pt x="19050" y="378878"/>
                  <a:pt x="19050" y="378878"/>
                  <a:pt x="19050" y="378878"/>
                </a:cubicBezTo>
                <a:lnTo>
                  <a:pt x="19050" y="9100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5700" y="5803900"/>
            <a:ext cx="4584700" cy="571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5003800" y="279400"/>
            <a:ext cx="3898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创建第一个Web项目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63600" y="1511300"/>
            <a:ext cx="44704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在MyEclipse里配置Tomcat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7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创建并运行Web项目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606800" y="5943600"/>
            <a:ext cx="3187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演示示例：创建第一个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Web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项目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500248" y="5854725"/>
            <a:ext cx="3786251" cy="431800"/>
          </a:xfrm>
          <a:custGeom>
            <a:avLst/>
            <a:gdLst>
              <a:gd name="connsiteX0" fmla="*/ 0 w 3786251"/>
              <a:gd name="connsiteY0" fmla="*/ 71958 h 431800"/>
              <a:gd name="connsiteX1" fmla="*/ 72008 w 3786251"/>
              <a:gd name="connsiteY1" fmla="*/ 0 h 431800"/>
              <a:gd name="connsiteX2" fmla="*/ 72008 w 3786251"/>
              <a:gd name="connsiteY2" fmla="*/ 0 h 431800"/>
              <a:gd name="connsiteX3" fmla="*/ 72008 w 3786251"/>
              <a:gd name="connsiteY3" fmla="*/ 0 h 431800"/>
              <a:gd name="connsiteX4" fmla="*/ 3714241 w 3786251"/>
              <a:gd name="connsiteY4" fmla="*/ 0 h 431800"/>
              <a:gd name="connsiteX5" fmla="*/ 3714241 w 3786251"/>
              <a:gd name="connsiteY5" fmla="*/ 0 h 431800"/>
              <a:gd name="connsiteX6" fmla="*/ 3786251 w 3786251"/>
              <a:gd name="connsiteY6" fmla="*/ 71958 h 431800"/>
              <a:gd name="connsiteX7" fmla="*/ 3786251 w 3786251"/>
              <a:gd name="connsiteY7" fmla="*/ 71958 h 431800"/>
              <a:gd name="connsiteX8" fmla="*/ 3786251 w 3786251"/>
              <a:gd name="connsiteY8" fmla="*/ 71958 h 431800"/>
              <a:gd name="connsiteX9" fmla="*/ 3786251 w 3786251"/>
              <a:gd name="connsiteY9" fmla="*/ 359828 h 431800"/>
              <a:gd name="connsiteX10" fmla="*/ 3786251 w 3786251"/>
              <a:gd name="connsiteY10" fmla="*/ 359828 h 431800"/>
              <a:gd name="connsiteX11" fmla="*/ 3714241 w 3786251"/>
              <a:gd name="connsiteY11" fmla="*/ 431800 h 431800"/>
              <a:gd name="connsiteX12" fmla="*/ 3714241 w 3786251"/>
              <a:gd name="connsiteY12" fmla="*/ 431800 h 431800"/>
              <a:gd name="connsiteX13" fmla="*/ 3714241 w 3786251"/>
              <a:gd name="connsiteY13" fmla="*/ 431800 h 431800"/>
              <a:gd name="connsiteX14" fmla="*/ 72008 w 3786251"/>
              <a:gd name="connsiteY14" fmla="*/ 431800 h 431800"/>
              <a:gd name="connsiteX15" fmla="*/ 72008 w 3786251"/>
              <a:gd name="connsiteY15" fmla="*/ 431800 h 431800"/>
              <a:gd name="connsiteX16" fmla="*/ 0 w 3786251"/>
              <a:gd name="connsiteY16" fmla="*/ 359828 h 431800"/>
              <a:gd name="connsiteX17" fmla="*/ 0 w 3786251"/>
              <a:gd name="connsiteY17" fmla="*/ 359828 h 431800"/>
              <a:gd name="connsiteX18" fmla="*/ 0 w 3786251"/>
              <a:gd name="connsiteY18" fmla="*/ 71958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86251" h="431800">
                <a:moveTo>
                  <a:pt x="0" y="71958"/>
                </a:moveTo>
                <a:cubicBezTo>
                  <a:pt x="0" y="32219"/>
                  <a:pt x="32258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3714241" y="0"/>
                </a:lnTo>
                <a:lnTo>
                  <a:pt x="3714241" y="0"/>
                </a:lnTo>
                <a:cubicBezTo>
                  <a:pt x="3753992" y="0"/>
                  <a:pt x="3786251" y="32219"/>
                  <a:pt x="3786251" y="71958"/>
                </a:cubicBezTo>
                <a:cubicBezTo>
                  <a:pt x="3786251" y="71958"/>
                  <a:pt x="3786251" y="71958"/>
                  <a:pt x="3786251" y="71958"/>
                </a:cubicBezTo>
                <a:lnTo>
                  <a:pt x="3786251" y="71958"/>
                </a:lnTo>
                <a:lnTo>
                  <a:pt x="3786251" y="359828"/>
                </a:lnTo>
                <a:lnTo>
                  <a:pt x="3786251" y="359828"/>
                </a:lnTo>
                <a:cubicBezTo>
                  <a:pt x="3786251" y="399567"/>
                  <a:pt x="3753992" y="431800"/>
                  <a:pt x="3714241" y="431800"/>
                </a:cubicBezTo>
                <a:cubicBezTo>
                  <a:pt x="3714241" y="431800"/>
                  <a:pt x="3714241" y="431800"/>
                  <a:pt x="3714241" y="431800"/>
                </a:cubicBezTo>
                <a:lnTo>
                  <a:pt x="3714241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8" y="431800"/>
                  <a:pt x="0" y="399567"/>
                  <a:pt x="0" y="359828"/>
                </a:cubicBezTo>
                <a:cubicBezTo>
                  <a:pt x="0" y="359828"/>
                  <a:pt x="0" y="359828"/>
                  <a:pt x="0" y="359828"/>
                </a:cubicBezTo>
                <a:lnTo>
                  <a:pt x="0" y="71958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481198" y="5835675"/>
            <a:ext cx="3824351" cy="469900"/>
          </a:xfrm>
          <a:custGeom>
            <a:avLst/>
            <a:gdLst>
              <a:gd name="connsiteX0" fmla="*/ 19050 w 3824351"/>
              <a:gd name="connsiteY0" fmla="*/ 91008 h 469900"/>
              <a:gd name="connsiteX1" fmla="*/ 91058 w 3824351"/>
              <a:gd name="connsiteY1" fmla="*/ 19050 h 469900"/>
              <a:gd name="connsiteX2" fmla="*/ 91058 w 3824351"/>
              <a:gd name="connsiteY2" fmla="*/ 19050 h 469900"/>
              <a:gd name="connsiteX3" fmla="*/ 91058 w 3824351"/>
              <a:gd name="connsiteY3" fmla="*/ 19050 h 469900"/>
              <a:gd name="connsiteX4" fmla="*/ 3733291 w 3824351"/>
              <a:gd name="connsiteY4" fmla="*/ 19050 h 469900"/>
              <a:gd name="connsiteX5" fmla="*/ 3733291 w 3824351"/>
              <a:gd name="connsiteY5" fmla="*/ 19050 h 469900"/>
              <a:gd name="connsiteX6" fmla="*/ 3805301 w 3824351"/>
              <a:gd name="connsiteY6" fmla="*/ 91008 h 469900"/>
              <a:gd name="connsiteX7" fmla="*/ 3805301 w 3824351"/>
              <a:gd name="connsiteY7" fmla="*/ 91008 h 469900"/>
              <a:gd name="connsiteX8" fmla="*/ 3805301 w 3824351"/>
              <a:gd name="connsiteY8" fmla="*/ 91008 h 469900"/>
              <a:gd name="connsiteX9" fmla="*/ 3805301 w 3824351"/>
              <a:gd name="connsiteY9" fmla="*/ 378878 h 469900"/>
              <a:gd name="connsiteX10" fmla="*/ 3805301 w 3824351"/>
              <a:gd name="connsiteY10" fmla="*/ 378878 h 469900"/>
              <a:gd name="connsiteX11" fmla="*/ 3733291 w 3824351"/>
              <a:gd name="connsiteY11" fmla="*/ 450850 h 469900"/>
              <a:gd name="connsiteX12" fmla="*/ 3733291 w 3824351"/>
              <a:gd name="connsiteY12" fmla="*/ 450850 h 469900"/>
              <a:gd name="connsiteX13" fmla="*/ 3733291 w 3824351"/>
              <a:gd name="connsiteY13" fmla="*/ 450850 h 469900"/>
              <a:gd name="connsiteX14" fmla="*/ 91058 w 3824351"/>
              <a:gd name="connsiteY14" fmla="*/ 450850 h 469900"/>
              <a:gd name="connsiteX15" fmla="*/ 91058 w 3824351"/>
              <a:gd name="connsiteY15" fmla="*/ 450850 h 469900"/>
              <a:gd name="connsiteX16" fmla="*/ 19050 w 3824351"/>
              <a:gd name="connsiteY16" fmla="*/ 378878 h 469900"/>
              <a:gd name="connsiteX17" fmla="*/ 19050 w 3824351"/>
              <a:gd name="connsiteY17" fmla="*/ 378878 h 469900"/>
              <a:gd name="connsiteX18" fmla="*/ 19050 w 3824351"/>
              <a:gd name="connsiteY18" fmla="*/ 91008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824351" h="469900">
                <a:moveTo>
                  <a:pt x="19050" y="91008"/>
                </a:moveTo>
                <a:cubicBezTo>
                  <a:pt x="19050" y="51269"/>
                  <a:pt x="51308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3733291" y="19050"/>
                </a:lnTo>
                <a:lnTo>
                  <a:pt x="3733291" y="19050"/>
                </a:lnTo>
                <a:cubicBezTo>
                  <a:pt x="3773042" y="19050"/>
                  <a:pt x="3805301" y="51269"/>
                  <a:pt x="3805301" y="91008"/>
                </a:cubicBezTo>
                <a:cubicBezTo>
                  <a:pt x="3805301" y="91008"/>
                  <a:pt x="3805301" y="91008"/>
                  <a:pt x="3805301" y="91008"/>
                </a:cubicBezTo>
                <a:lnTo>
                  <a:pt x="3805301" y="91008"/>
                </a:lnTo>
                <a:lnTo>
                  <a:pt x="3805301" y="378878"/>
                </a:lnTo>
                <a:lnTo>
                  <a:pt x="3805301" y="378878"/>
                </a:lnTo>
                <a:cubicBezTo>
                  <a:pt x="3805301" y="418617"/>
                  <a:pt x="3773042" y="450850"/>
                  <a:pt x="3733291" y="450850"/>
                </a:cubicBezTo>
                <a:cubicBezTo>
                  <a:pt x="3733291" y="450850"/>
                  <a:pt x="3733291" y="450850"/>
                  <a:pt x="3733291" y="450850"/>
                </a:cubicBezTo>
                <a:lnTo>
                  <a:pt x="3733291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8" y="450850"/>
                  <a:pt x="19050" y="418617"/>
                  <a:pt x="19050" y="378878"/>
                </a:cubicBezTo>
                <a:cubicBezTo>
                  <a:pt x="19050" y="378878"/>
                  <a:pt x="19050" y="378878"/>
                  <a:pt x="19050" y="378878"/>
                </a:cubicBezTo>
                <a:lnTo>
                  <a:pt x="19050" y="9100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5700" y="5803900"/>
            <a:ext cx="3937000" cy="571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5461000" y="279400"/>
            <a:ext cx="3429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部署Web应用程序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63600" y="1485900"/>
            <a:ext cx="6248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部署应用程序到Tomcat的webapps目录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320800" y="2184400"/>
            <a:ext cx="1651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生成War包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320800" y="2806700"/>
            <a:ext cx="4394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直接拷贝Web根目录下所有文件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606800" y="5943600"/>
            <a:ext cx="2552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：部署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Web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项目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988300" y="279400"/>
            <a:ext cx="91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小结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63600" y="977900"/>
            <a:ext cx="1778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C/S和B/S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320800" y="1460500"/>
            <a:ext cx="1498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硬件环境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20800" y="1917700"/>
            <a:ext cx="3022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软件安装和升级维护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安全性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63600" y="2806700"/>
            <a:ext cx="4279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使用Tomcat部署静态网站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63600" y="3314700"/>
            <a:ext cx="5715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使用MyEclipse创建并运行Web项目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320800" y="3822700"/>
            <a:ext cx="3784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在MyEclipse中配置Tomcat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创建Web项目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20800" y="4699000"/>
            <a:ext cx="34798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移植静态网站至Web项目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配置欢迎页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20800" y="5562600"/>
            <a:ext cx="2108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查看运行结果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863600" y="6019800"/>
            <a:ext cx="2311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部署Web应用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6146800" y="279400"/>
            <a:ext cx="2743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本门课程目标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60400" y="1485900"/>
            <a:ext cx="4622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学完本门课程后，你能够：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17600" y="2006600"/>
            <a:ext cx="37846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掌握Web技术的基础知识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Servlet技术的概念及应用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JSP技术基础及应用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17600" y="3289300"/>
            <a:ext cx="4546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使用JSP、Servlet开发动态网站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928687" y="5643562"/>
            <a:ext cx="503237" cy="431800"/>
          </a:xfrm>
          <a:custGeom>
            <a:avLst/>
            <a:gdLst>
              <a:gd name="connsiteX0" fmla="*/ 0 w 503237"/>
              <a:gd name="connsiteY0" fmla="*/ 215900 h 431800"/>
              <a:gd name="connsiteX1" fmla="*/ 251625 w 503237"/>
              <a:gd name="connsiteY1" fmla="*/ 0 h 431800"/>
              <a:gd name="connsiteX2" fmla="*/ 251625 w 503237"/>
              <a:gd name="connsiteY2" fmla="*/ 0 h 431800"/>
              <a:gd name="connsiteX3" fmla="*/ 251625 w 503237"/>
              <a:gd name="connsiteY3" fmla="*/ 0 h 431800"/>
              <a:gd name="connsiteX4" fmla="*/ 503237 w 503237"/>
              <a:gd name="connsiteY4" fmla="*/ 215900 h 431800"/>
              <a:gd name="connsiteX5" fmla="*/ 503237 w 503237"/>
              <a:gd name="connsiteY5" fmla="*/ 215900 h 431800"/>
              <a:gd name="connsiteX6" fmla="*/ 503237 w 503237"/>
              <a:gd name="connsiteY6" fmla="*/ 215900 h 431800"/>
              <a:gd name="connsiteX7" fmla="*/ 251625 w 503237"/>
              <a:gd name="connsiteY7" fmla="*/ 431800 h 431800"/>
              <a:gd name="connsiteX8" fmla="*/ 251625 w 503237"/>
              <a:gd name="connsiteY8" fmla="*/ 431800 h 431800"/>
              <a:gd name="connsiteX9" fmla="*/ 251625 w 503237"/>
              <a:gd name="connsiteY9" fmla="*/ 431800 h 431800"/>
              <a:gd name="connsiteX10" fmla="*/ 0 w 503237"/>
              <a:gd name="connsiteY10" fmla="*/ 215900 h 431800"/>
              <a:gd name="connsiteX11" fmla="*/ 0 w 503237"/>
              <a:gd name="connsiteY11" fmla="*/ 21590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03237" h="431800">
                <a:moveTo>
                  <a:pt x="0" y="215900"/>
                </a:moveTo>
                <a:cubicBezTo>
                  <a:pt x="0" y="96659"/>
                  <a:pt x="112649" y="0"/>
                  <a:pt x="251625" y="0"/>
                </a:cubicBezTo>
                <a:cubicBezTo>
                  <a:pt x="251625" y="0"/>
                  <a:pt x="251625" y="0"/>
                  <a:pt x="251625" y="0"/>
                </a:cubicBezTo>
                <a:lnTo>
                  <a:pt x="251625" y="0"/>
                </a:lnTo>
                <a:cubicBezTo>
                  <a:pt x="390588" y="0"/>
                  <a:pt x="503237" y="96659"/>
                  <a:pt x="503237" y="215900"/>
                </a:cubicBezTo>
                <a:cubicBezTo>
                  <a:pt x="503237" y="215900"/>
                  <a:pt x="503237" y="215900"/>
                  <a:pt x="503237" y="215900"/>
                </a:cubicBezTo>
                <a:lnTo>
                  <a:pt x="503237" y="215900"/>
                </a:lnTo>
                <a:cubicBezTo>
                  <a:pt x="503237" y="335140"/>
                  <a:pt x="390588" y="431800"/>
                  <a:pt x="251625" y="431800"/>
                </a:cubicBezTo>
                <a:cubicBezTo>
                  <a:pt x="251625" y="431800"/>
                  <a:pt x="251625" y="431800"/>
                  <a:pt x="251625" y="431800"/>
                </a:cubicBezTo>
                <a:lnTo>
                  <a:pt x="251625" y="431800"/>
                </a:lnTo>
                <a:cubicBezTo>
                  <a:pt x="112649" y="431800"/>
                  <a:pt x="0" y="335140"/>
                  <a:pt x="0" y="215900"/>
                </a:cubicBezTo>
                <a:cubicBezTo>
                  <a:pt x="0" y="215900"/>
                  <a:pt x="0" y="215900"/>
                  <a:pt x="0" y="215900"/>
                </a:cubicBez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357876" y="5286375"/>
            <a:ext cx="503173" cy="431800"/>
          </a:xfrm>
          <a:custGeom>
            <a:avLst/>
            <a:gdLst>
              <a:gd name="connsiteX0" fmla="*/ 0 w 503173"/>
              <a:gd name="connsiteY0" fmla="*/ 215900 h 431800"/>
              <a:gd name="connsiteX1" fmla="*/ 251586 w 503173"/>
              <a:gd name="connsiteY1" fmla="*/ 0 h 431800"/>
              <a:gd name="connsiteX2" fmla="*/ 251586 w 503173"/>
              <a:gd name="connsiteY2" fmla="*/ 0 h 431800"/>
              <a:gd name="connsiteX3" fmla="*/ 251586 w 503173"/>
              <a:gd name="connsiteY3" fmla="*/ 0 h 431800"/>
              <a:gd name="connsiteX4" fmla="*/ 503173 w 503173"/>
              <a:gd name="connsiteY4" fmla="*/ 215900 h 431800"/>
              <a:gd name="connsiteX5" fmla="*/ 503173 w 503173"/>
              <a:gd name="connsiteY5" fmla="*/ 215900 h 431800"/>
              <a:gd name="connsiteX6" fmla="*/ 503173 w 503173"/>
              <a:gd name="connsiteY6" fmla="*/ 215900 h 431800"/>
              <a:gd name="connsiteX7" fmla="*/ 251586 w 503173"/>
              <a:gd name="connsiteY7" fmla="*/ 431800 h 431800"/>
              <a:gd name="connsiteX8" fmla="*/ 251586 w 503173"/>
              <a:gd name="connsiteY8" fmla="*/ 431800 h 431800"/>
              <a:gd name="connsiteX9" fmla="*/ 251586 w 503173"/>
              <a:gd name="connsiteY9" fmla="*/ 431800 h 431800"/>
              <a:gd name="connsiteX10" fmla="*/ 0 w 503173"/>
              <a:gd name="connsiteY10" fmla="*/ 215900 h 431800"/>
              <a:gd name="connsiteX11" fmla="*/ 0 w 503173"/>
              <a:gd name="connsiteY11" fmla="*/ 21590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03173" h="431800">
                <a:moveTo>
                  <a:pt x="0" y="215900"/>
                </a:moveTo>
                <a:cubicBezTo>
                  <a:pt x="0" y="96646"/>
                  <a:pt x="112648" y="0"/>
                  <a:pt x="251586" y="0"/>
                </a:cubicBezTo>
                <a:cubicBezTo>
                  <a:pt x="251586" y="0"/>
                  <a:pt x="251586" y="0"/>
                  <a:pt x="251586" y="0"/>
                </a:cubicBezTo>
                <a:lnTo>
                  <a:pt x="251586" y="0"/>
                </a:lnTo>
                <a:cubicBezTo>
                  <a:pt x="390525" y="0"/>
                  <a:pt x="503173" y="96646"/>
                  <a:pt x="503173" y="215900"/>
                </a:cubicBezTo>
                <a:cubicBezTo>
                  <a:pt x="503173" y="215900"/>
                  <a:pt x="503173" y="215900"/>
                  <a:pt x="503173" y="215900"/>
                </a:cubicBezTo>
                <a:lnTo>
                  <a:pt x="503173" y="215900"/>
                </a:lnTo>
                <a:cubicBezTo>
                  <a:pt x="503173" y="335140"/>
                  <a:pt x="390525" y="431800"/>
                  <a:pt x="251586" y="431800"/>
                </a:cubicBezTo>
                <a:cubicBezTo>
                  <a:pt x="251586" y="431800"/>
                  <a:pt x="251586" y="431800"/>
                  <a:pt x="251586" y="431800"/>
                </a:cubicBezTo>
                <a:lnTo>
                  <a:pt x="251586" y="431800"/>
                </a:lnTo>
                <a:cubicBezTo>
                  <a:pt x="112648" y="431800"/>
                  <a:pt x="0" y="335140"/>
                  <a:pt x="0" y="215900"/>
                </a:cubicBezTo>
                <a:cubicBezTo>
                  <a:pt x="0" y="215900"/>
                  <a:pt x="0" y="215900"/>
                  <a:pt x="0" y="215900"/>
                </a:cubicBez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43375" y="3429000"/>
            <a:ext cx="503301" cy="431800"/>
          </a:xfrm>
          <a:custGeom>
            <a:avLst/>
            <a:gdLst>
              <a:gd name="connsiteX0" fmla="*/ 0 w 503301"/>
              <a:gd name="connsiteY0" fmla="*/ 215900 h 431800"/>
              <a:gd name="connsiteX1" fmla="*/ 251586 w 503301"/>
              <a:gd name="connsiteY1" fmla="*/ 0 h 431800"/>
              <a:gd name="connsiteX2" fmla="*/ 251586 w 503301"/>
              <a:gd name="connsiteY2" fmla="*/ 0 h 431800"/>
              <a:gd name="connsiteX3" fmla="*/ 251586 w 503301"/>
              <a:gd name="connsiteY3" fmla="*/ 0 h 431800"/>
              <a:gd name="connsiteX4" fmla="*/ 503301 w 503301"/>
              <a:gd name="connsiteY4" fmla="*/ 215900 h 431800"/>
              <a:gd name="connsiteX5" fmla="*/ 503301 w 503301"/>
              <a:gd name="connsiteY5" fmla="*/ 215900 h 431800"/>
              <a:gd name="connsiteX6" fmla="*/ 503301 w 503301"/>
              <a:gd name="connsiteY6" fmla="*/ 215900 h 431800"/>
              <a:gd name="connsiteX7" fmla="*/ 251586 w 503301"/>
              <a:gd name="connsiteY7" fmla="*/ 431800 h 431800"/>
              <a:gd name="connsiteX8" fmla="*/ 251586 w 503301"/>
              <a:gd name="connsiteY8" fmla="*/ 431800 h 431800"/>
              <a:gd name="connsiteX9" fmla="*/ 251586 w 503301"/>
              <a:gd name="connsiteY9" fmla="*/ 431800 h 431800"/>
              <a:gd name="connsiteX10" fmla="*/ 0 w 503301"/>
              <a:gd name="connsiteY10" fmla="*/ 215900 h 431800"/>
              <a:gd name="connsiteX11" fmla="*/ 0 w 503301"/>
              <a:gd name="connsiteY11" fmla="*/ 21590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03301" h="431800">
                <a:moveTo>
                  <a:pt x="0" y="215900"/>
                </a:moveTo>
                <a:cubicBezTo>
                  <a:pt x="0" y="96646"/>
                  <a:pt x="112648" y="0"/>
                  <a:pt x="251586" y="0"/>
                </a:cubicBezTo>
                <a:cubicBezTo>
                  <a:pt x="251586" y="0"/>
                  <a:pt x="251586" y="0"/>
                  <a:pt x="251586" y="0"/>
                </a:cubicBezTo>
                <a:lnTo>
                  <a:pt x="251586" y="0"/>
                </a:lnTo>
                <a:cubicBezTo>
                  <a:pt x="390525" y="0"/>
                  <a:pt x="503301" y="96646"/>
                  <a:pt x="503301" y="215900"/>
                </a:cubicBezTo>
                <a:cubicBezTo>
                  <a:pt x="503301" y="215900"/>
                  <a:pt x="503301" y="215900"/>
                  <a:pt x="503301" y="215900"/>
                </a:cubicBezTo>
                <a:lnTo>
                  <a:pt x="503301" y="215900"/>
                </a:lnTo>
                <a:cubicBezTo>
                  <a:pt x="503301" y="335153"/>
                  <a:pt x="390525" y="431800"/>
                  <a:pt x="251586" y="431800"/>
                </a:cubicBezTo>
                <a:cubicBezTo>
                  <a:pt x="251586" y="431800"/>
                  <a:pt x="251586" y="431800"/>
                  <a:pt x="251586" y="431800"/>
                </a:cubicBezTo>
                <a:lnTo>
                  <a:pt x="251586" y="431800"/>
                </a:lnTo>
                <a:cubicBezTo>
                  <a:pt x="112648" y="431800"/>
                  <a:pt x="0" y="335153"/>
                  <a:pt x="0" y="215900"/>
                </a:cubicBezTo>
                <a:cubicBezTo>
                  <a:pt x="0" y="215900"/>
                  <a:pt x="0" y="215900"/>
                  <a:pt x="0" y="215900"/>
                </a:cubicBez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072376" y="3500501"/>
            <a:ext cx="503173" cy="431800"/>
          </a:xfrm>
          <a:custGeom>
            <a:avLst/>
            <a:gdLst>
              <a:gd name="connsiteX0" fmla="*/ 0 w 503173"/>
              <a:gd name="connsiteY0" fmla="*/ 215900 h 431800"/>
              <a:gd name="connsiteX1" fmla="*/ 251586 w 503173"/>
              <a:gd name="connsiteY1" fmla="*/ 0 h 431800"/>
              <a:gd name="connsiteX2" fmla="*/ 251586 w 503173"/>
              <a:gd name="connsiteY2" fmla="*/ 0 h 431800"/>
              <a:gd name="connsiteX3" fmla="*/ 251586 w 503173"/>
              <a:gd name="connsiteY3" fmla="*/ 0 h 431800"/>
              <a:gd name="connsiteX4" fmla="*/ 503173 w 503173"/>
              <a:gd name="connsiteY4" fmla="*/ 215900 h 431800"/>
              <a:gd name="connsiteX5" fmla="*/ 503173 w 503173"/>
              <a:gd name="connsiteY5" fmla="*/ 215900 h 431800"/>
              <a:gd name="connsiteX6" fmla="*/ 503173 w 503173"/>
              <a:gd name="connsiteY6" fmla="*/ 215900 h 431800"/>
              <a:gd name="connsiteX7" fmla="*/ 251586 w 503173"/>
              <a:gd name="connsiteY7" fmla="*/ 431800 h 431800"/>
              <a:gd name="connsiteX8" fmla="*/ 251586 w 503173"/>
              <a:gd name="connsiteY8" fmla="*/ 431800 h 431800"/>
              <a:gd name="connsiteX9" fmla="*/ 251586 w 503173"/>
              <a:gd name="connsiteY9" fmla="*/ 431800 h 431800"/>
              <a:gd name="connsiteX10" fmla="*/ 0 w 503173"/>
              <a:gd name="connsiteY10" fmla="*/ 215900 h 431800"/>
              <a:gd name="connsiteX11" fmla="*/ 0 w 503173"/>
              <a:gd name="connsiteY11" fmla="*/ 21590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03173" h="431800">
                <a:moveTo>
                  <a:pt x="0" y="215900"/>
                </a:moveTo>
                <a:cubicBezTo>
                  <a:pt x="0" y="96646"/>
                  <a:pt x="112648" y="0"/>
                  <a:pt x="251586" y="0"/>
                </a:cubicBezTo>
                <a:cubicBezTo>
                  <a:pt x="251586" y="0"/>
                  <a:pt x="251586" y="0"/>
                  <a:pt x="251586" y="0"/>
                </a:cubicBezTo>
                <a:lnTo>
                  <a:pt x="251586" y="0"/>
                </a:lnTo>
                <a:cubicBezTo>
                  <a:pt x="390525" y="0"/>
                  <a:pt x="503173" y="96646"/>
                  <a:pt x="503173" y="215900"/>
                </a:cubicBezTo>
                <a:cubicBezTo>
                  <a:pt x="503173" y="215900"/>
                  <a:pt x="503173" y="215900"/>
                  <a:pt x="503173" y="215900"/>
                </a:cubicBezTo>
                <a:lnTo>
                  <a:pt x="503173" y="215900"/>
                </a:lnTo>
                <a:cubicBezTo>
                  <a:pt x="503173" y="335026"/>
                  <a:pt x="390525" y="431800"/>
                  <a:pt x="251586" y="431800"/>
                </a:cubicBezTo>
                <a:cubicBezTo>
                  <a:pt x="251586" y="431800"/>
                  <a:pt x="251586" y="431800"/>
                  <a:pt x="251586" y="431800"/>
                </a:cubicBezTo>
                <a:lnTo>
                  <a:pt x="251586" y="431800"/>
                </a:lnTo>
                <a:cubicBezTo>
                  <a:pt x="112648" y="431800"/>
                  <a:pt x="0" y="335026"/>
                  <a:pt x="0" y="215900"/>
                </a:cubicBezTo>
                <a:cubicBezTo>
                  <a:pt x="0" y="215900"/>
                  <a:pt x="0" y="215900"/>
                  <a:pt x="0" y="215900"/>
                </a:cubicBez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643126" y="5786437"/>
            <a:ext cx="785748" cy="407987"/>
          </a:xfrm>
          <a:custGeom>
            <a:avLst/>
            <a:gdLst>
              <a:gd name="connsiteX0" fmla="*/ 0 w 785748"/>
              <a:gd name="connsiteY0" fmla="*/ 67995 h 407987"/>
              <a:gd name="connsiteX1" fmla="*/ 67944 w 785748"/>
              <a:gd name="connsiteY1" fmla="*/ 0 h 407987"/>
              <a:gd name="connsiteX2" fmla="*/ 67944 w 785748"/>
              <a:gd name="connsiteY2" fmla="*/ 0 h 407987"/>
              <a:gd name="connsiteX3" fmla="*/ 67944 w 785748"/>
              <a:gd name="connsiteY3" fmla="*/ 0 h 407987"/>
              <a:gd name="connsiteX4" fmla="*/ 717803 w 785748"/>
              <a:gd name="connsiteY4" fmla="*/ 0 h 407987"/>
              <a:gd name="connsiteX5" fmla="*/ 717803 w 785748"/>
              <a:gd name="connsiteY5" fmla="*/ 0 h 407987"/>
              <a:gd name="connsiteX6" fmla="*/ 785748 w 785748"/>
              <a:gd name="connsiteY6" fmla="*/ 67995 h 407987"/>
              <a:gd name="connsiteX7" fmla="*/ 785748 w 785748"/>
              <a:gd name="connsiteY7" fmla="*/ 67995 h 407987"/>
              <a:gd name="connsiteX8" fmla="*/ 785748 w 785748"/>
              <a:gd name="connsiteY8" fmla="*/ 67995 h 407987"/>
              <a:gd name="connsiteX9" fmla="*/ 785748 w 785748"/>
              <a:gd name="connsiteY9" fmla="*/ 339991 h 407987"/>
              <a:gd name="connsiteX10" fmla="*/ 785748 w 785748"/>
              <a:gd name="connsiteY10" fmla="*/ 339991 h 407987"/>
              <a:gd name="connsiteX11" fmla="*/ 717803 w 785748"/>
              <a:gd name="connsiteY11" fmla="*/ 407987 h 407987"/>
              <a:gd name="connsiteX12" fmla="*/ 717803 w 785748"/>
              <a:gd name="connsiteY12" fmla="*/ 407987 h 407987"/>
              <a:gd name="connsiteX13" fmla="*/ 717803 w 785748"/>
              <a:gd name="connsiteY13" fmla="*/ 407987 h 407987"/>
              <a:gd name="connsiteX14" fmla="*/ 67944 w 785748"/>
              <a:gd name="connsiteY14" fmla="*/ 407987 h 407987"/>
              <a:gd name="connsiteX15" fmla="*/ 67944 w 785748"/>
              <a:gd name="connsiteY15" fmla="*/ 407987 h 407987"/>
              <a:gd name="connsiteX16" fmla="*/ 0 w 785748"/>
              <a:gd name="connsiteY16" fmla="*/ 339991 h 407987"/>
              <a:gd name="connsiteX17" fmla="*/ 0 w 785748"/>
              <a:gd name="connsiteY17" fmla="*/ 339991 h 407987"/>
              <a:gd name="connsiteX18" fmla="*/ 0 w 785748"/>
              <a:gd name="connsiteY18" fmla="*/ 67995 h 4079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785748" h="407987">
                <a:moveTo>
                  <a:pt x="0" y="67995"/>
                </a:moveTo>
                <a:cubicBezTo>
                  <a:pt x="0" y="30441"/>
                  <a:pt x="30352" y="0"/>
                  <a:pt x="67944" y="0"/>
                </a:cubicBezTo>
                <a:cubicBezTo>
                  <a:pt x="67944" y="0"/>
                  <a:pt x="67944" y="0"/>
                  <a:pt x="67944" y="0"/>
                </a:cubicBezTo>
                <a:lnTo>
                  <a:pt x="67944" y="0"/>
                </a:lnTo>
                <a:lnTo>
                  <a:pt x="717803" y="0"/>
                </a:lnTo>
                <a:lnTo>
                  <a:pt x="717803" y="0"/>
                </a:lnTo>
                <a:cubicBezTo>
                  <a:pt x="755269" y="0"/>
                  <a:pt x="785748" y="30441"/>
                  <a:pt x="785748" y="67995"/>
                </a:cubicBezTo>
                <a:cubicBezTo>
                  <a:pt x="785748" y="67995"/>
                  <a:pt x="785748" y="67995"/>
                  <a:pt x="785748" y="67995"/>
                </a:cubicBezTo>
                <a:lnTo>
                  <a:pt x="785748" y="67995"/>
                </a:lnTo>
                <a:lnTo>
                  <a:pt x="785748" y="339991"/>
                </a:lnTo>
                <a:lnTo>
                  <a:pt x="785748" y="339991"/>
                </a:lnTo>
                <a:cubicBezTo>
                  <a:pt x="785748" y="377545"/>
                  <a:pt x="755269" y="407987"/>
                  <a:pt x="717803" y="407987"/>
                </a:cubicBezTo>
                <a:cubicBezTo>
                  <a:pt x="717803" y="407987"/>
                  <a:pt x="717803" y="407987"/>
                  <a:pt x="717803" y="407987"/>
                </a:cubicBezTo>
                <a:lnTo>
                  <a:pt x="717803" y="407987"/>
                </a:lnTo>
                <a:lnTo>
                  <a:pt x="67944" y="407987"/>
                </a:lnTo>
                <a:lnTo>
                  <a:pt x="67944" y="407987"/>
                </a:lnTo>
                <a:cubicBezTo>
                  <a:pt x="30352" y="407987"/>
                  <a:pt x="0" y="377545"/>
                  <a:pt x="0" y="339991"/>
                </a:cubicBezTo>
                <a:cubicBezTo>
                  <a:pt x="0" y="339991"/>
                  <a:pt x="0" y="339991"/>
                  <a:pt x="0" y="339991"/>
                </a:cubicBezTo>
                <a:lnTo>
                  <a:pt x="0" y="67995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624076" y="5767387"/>
            <a:ext cx="823848" cy="446087"/>
          </a:xfrm>
          <a:custGeom>
            <a:avLst/>
            <a:gdLst>
              <a:gd name="connsiteX0" fmla="*/ 19050 w 823848"/>
              <a:gd name="connsiteY0" fmla="*/ 87045 h 446087"/>
              <a:gd name="connsiteX1" fmla="*/ 86994 w 823848"/>
              <a:gd name="connsiteY1" fmla="*/ 19050 h 446087"/>
              <a:gd name="connsiteX2" fmla="*/ 86994 w 823848"/>
              <a:gd name="connsiteY2" fmla="*/ 19050 h 446087"/>
              <a:gd name="connsiteX3" fmla="*/ 86994 w 823848"/>
              <a:gd name="connsiteY3" fmla="*/ 19050 h 446087"/>
              <a:gd name="connsiteX4" fmla="*/ 736853 w 823848"/>
              <a:gd name="connsiteY4" fmla="*/ 19050 h 446087"/>
              <a:gd name="connsiteX5" fmla="*/ 736853 w 823848"/>
              <a:gd name="connsiteY5" fmla="*/ 19050 h 446087"/>
              <a:gd name="connsiteX6" fmla="*/ 804798 w 823848"/>
              <a:gd name="connsiteY6" fmla="*/ 87045 h 446087"/>
              <a:gd name="connsiteX7" fmla="*/ 804798 w 823848"/>
              <a:gd name="connsiteY7" fmla="*/ 87045 h 446087"/>
              <a:gd name="connsiteX8" fmla="*/ 804798 w 823848"/>
              <a:gd name="connsiteY8" fmla="*/ 87045 h 446087"/>
              <a:gd name="connsiteX9" fmla="*/ 804798 w 823848"/>
              <a:gd name="connsiteY9" fmla="*/ 359041 h 446087"/>
              <a:gd name="connsiteX10" fmla="*/ 804798 w 823848"/>
              <a:gd name="connsiteY10" fmla="*/ 359041 h 446087"/>
              <a:gd name="connsiteX11" fmla="*/ 736853 w 823848"/>
              <a:gd name="connsiteY11" fmla="*/ 427037 h 446087"/>
              <a:gd name="connsiteX12" fmla="*/ 736853 w 823848"/>
              <a:gd name="connsiteY12" fmla="*/ 427037 h 446087"/>
              <a:gd name="connsiteX13" fmla="*/ 736853 w 823848"/>
              <a:gd name="connsiteY13" fmla="*/ 427037 h 446087"/>
              <a:gd name="connsiteX14" fmla="*/ 86994 w 823848"/>
              <a:gd name="connsiteY14" fmla="*/ 427037 h 446087"/>
              <a:gd name="connsiteX15" fmla="*/ 86994 w 823848"/>
              <a:gd name="connsiteY15" fmla="*/ 427037 h 446087"/>
              <a:gd name="connsiteX16" fmla="*/ 19050 w 823848"/>
              <a:gd name="connsiteY16" fmla="*/ 359041 h 446087"/>
              <a:gd name="connsiteX17" fmla="*/ 19050 w 823848"/>
              <a:gd name="connsiteY17" fmla="*/ 359041 h 446087"/>
              <a:gd name="connsiteX18" fmla="*/ 19050 w 823848"/>
              <a:gd name="connsiteY18" fmla="*/ 87045 h 4460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823848" h="446087">
                <a:moveTo>
                  <a:pt x="19050" y="87045"/>
                </a:moveTo>
                <a:cubicBezTo>
                  <a:pt x="19050" y="49491"/>
                  <a:pt x="49402" y="19050"/>
                  <a:pt x="86994" y="19050"/>
                </a:cubicBezTo>
                <a:cubicBezTo>
                  <a:pt x="86994" y="19050"/>
                  <a:pt x="86994" y="19050"/>
                  <a:pt x="86994" y="19050"/>
                </a:cubicBezTo>
                <a:lnTo>
                  <a:pt x="86994" y="19050"/>
                </a:lnTo>
                <a:lnTo>
                  <a:pt x="736853" y="19050"/>
                </a:lnTo>
                <a:lnTo>
                  <a:pt x="736853" y="19050"/>
                </a:lnTo>
                <a:cubicBezTo>
                  <a:pt x="774319" y="19050"/>
                  <a:pt x="804798" y="49491"/>
                  <a:pt x="804798" y="87045"/>
                </a:cubicBezTo>
                <a:cubicBezTo>
                  <a:pt x="804798" y="87045"/>
                  <a:pt x="804798" y="87045"/>
                  <a:pt x="804798" y="87045"/>
                </a:cubicBezTo>
                <a:lnTo>
                  <a:pt x="804798" y="87045"/>
                </a:lnTo>
                <a:lnTo>
                  <a:pt x="804798" y="359041"/>
                </a:lnTo>
                <a:lnTo>
                  <a:pt x="804798" y="359041"/>
                </a:lnTo>
                <a:cubicBezTo>
                  <a:pt x="804798" y="396595"/>
                  <a:pt x="774319" y="427037"/>
                  <a:pt x="736853" y="427037"/>
                </a:cubicBezTo>
                <a:cubicBezTo>
                  <a:pt x="736853" y="427037"/>
                  <a:pt x="736853" y="427037"/>
                  <a:pt x="736853" y="427037"/>
                </a:cubicBezTo>
                <a:lnTo>
                  <a:pt x="736853" y="427037"/>
                </a:lnTo>
                <a:lnTo>
                  <a:pt x="86994" y="427037"/>
                </a:lnTo>
                <a:lnTo>
                  <a:pt x="86994" y="427037"/>
                </a:lnTo>
                <a:cubicBezTo>
                  <a:pt x="49402" y="427037"/>
                  <a:pt x="19050" y="396595"/>
                  <a:pt x="19050" y="359041"/>
                </a:cubicBezTo>
                <a:cubicBezTo>
                  <a:pt x="19050" y="359041"/>
                  <a:pt x="19050" y="359041"/>
                  <a:pt x="19050" y="359041"/>
                </a:cubicBezTo>
                <a:lnTo>
                  <a:pt x="19050" y="8704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643501" y="5786437"/>
            <a:ext cx="1571625" cy="407987"/>
          </a:xfrm>
          <a:custGeom>
            <a:avLst/>
            <a:gdLst>
              <a:gd name="connsiteX0" fmla="*/ 0 w 1571625"/>
              <a:gd name="connsiteY0" fmla="*/ 67995 h 407987"/>
              <a:gd name="connsiteX1" fmla="*/ 67945 w 1571625"/>
              <a:gd name="connsiteY1" fmla="*/ 0 h 407987"/>
              <a:gd name="connsiteX2" fmla="*/ 67945 w 1571625"/>
              <a:gd name="connsiteY2" fmla="*/ 0 h 407987"/>
              <a:gd name="connsiteX3" fmla="*/ 67945 w 1571625"/>
              <a:gd name="connsiteY3" fmla="*/ 0 h 407987"/>
              <a:gd name="connsiteX4" fmla="*/ 1503552 w 1571625"/>
              <a:gd name="connsiteY4" fmla="*/ 0 h 407987"/>
              <a:gd name="connsiteX5" fmla="*/ 1503552 w 1571625"/>
              <a:gd name="connsiteY5" fmla="*/ 0 h 407987"/>
              <a:gd name="connsiteX6" fmla="*/ 1571625 w 1571625"/>
              <a:gd name="connsiteY6" fmla="*/ 67995 h 407987"/>
              <a:gd name="connsiteX7" fmla="*/ 1571625 w 1571625"/>
              <a:gd name="connsiteY7" fmla="*/ 67995 h 407987"/>
              <a:gd name="connsiteX8" fmla="*/ 1571625 w 1571625"/>
              <a:gd name="connsiteY8" fmla="*/ 67995 h 407987"/>
              <a:gd name="connsiteX9" fmla="*/ 1571625 w 1571625"/>
              <a:gd name="connsiteY9" fmla="*/ 339991 h 407987"/>
              <a:gd name="connsiteX10" fmla="*/ 1571625 w 1571625"/>
              <a:gd name="connsiteY10" fmla="*/ 339991 h 407987"/>
              <a:gd name="connsiteX11" fmla="*/ 1503552 w 1571625"/>
              <a:gd name="connsiteY11" fmla="*/ 407987 h 407987"/>
              <a:gd name="connsiteX12" fmla="*/ 1503552 w 1571625"/>
              <a:gd name="connsiteY12" fmla="*/ 407987 h 407987"/>
              <a:gd name="connsiteX13" fmla="*/ 1503552 w 1571625"/>
              <a:gd name="connsiteY13" fmla="*/ 407987 h 407987"/>
              <a:gd name="connsiteX14" fmla="*/ 67945 w 1571625"/>
              <a:gd name="connsiteY14" fmla="*/ 407987 h 407987"/>
              <a:gd name="connsiteX15" fmla="*/ 67945 w 1571625"/>
              <a:gd name="connsiteY15" fmla="*/ 407987 h 407987"/>
              <a:gd name="connsiteX16" fmla="*/ 0 w 1571625"/>
              <a:gd name="connsiteY16" fmla="*/ 339991 h 407987"/>
              <a:gd name="connsiteX17" fmla="*/ 0 w 1571625"/>
              <a:gd name="connsiteY17" fmla="*/ 339991 h 407987"/>
              <a:gd name="connsiteX18" fmla="*/ 0 w 1571625"/>
              <a:gd name="connsiteY18" fmla="*/ 67995 h 4079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571625" h="407987">
                <a:moveTo>
                  <a:pt x="0" y="67995"/>
                </a:moveTo>
                <a:cubicBezTo>
                  <a:pt x="0" y="30441"/>
                  <a:pt x="30352" y="0"/>
                  <a:pt x="67945" y="0"/>
                </a:cubicBezTo>
                <a:cubicBezTo>
                  <a:pt x="67945" y="0"/>
                  <a:pt x="67945" y="0"/>
                  <a:pt x="67945" y="0"/>
                </a:cubicBezTo>
                <a:lnTo>
                  <a:pt x="67945" y="0"/>
                </a:lnTo>
                <a:lnTo>
                  <a:pt x="1503552" y="0"/>
                </a:lnTo>
                <a:lnTo>
                  <a:pt x="1503552" y="0"/>
                </a:lnTo>
                <a:cubicBezTo>
                  <a:pt x="1541145" y="0"/>
                  <a:pt x="1571625" y="30441"/>
                  <a:pt x="1571625" y="67995"/>
                </a:cubicBezTo>
                <a:cubicBezTo>
                  <a:pt x="1571625" y="67995"/>
                  <a:pt x="1571625" y="67995"/>
                  <a:pt x="1571625" y="67995"/>
                </a:cubicBezTo>
                <a:lnTo>
                  <a:pt x="1571625" y="67995"/>
                </a:lnTo>
                <a:lnTo>
                  <a:pt x="1571625" y="339991"/>
                </a:lnTo>
                <a:lnTo>
                  <a:pt x="1571625" y="339991"/>
                </a:lnTo>
                <a:cubicBezTo>
                  <a:pt x="1571625" y="377545"/>
                  <a:pt x="1541145" y="407987"/>
                  <a:pt x="1503552" y="407987"/>
                </a:cubicBezTo>
                <a:cubicBezTo>
                  <a:pt x="1503552" y="407987"/>
                  <a:pt x="1503552" y="407987"/>
                  <a:pt x="1503552" y="407987"/>
                </a:cubicBezTo>
                <a:lnTo>
                  <a:pt x="1503552" y="407987"/>
                </a:lnTo>
                <a:lnTo>
                  <a:pt x="67945" y="407987"/>
                </a:lnTo>
                <a:lnTo>
                  <a:pt x="67945" y="407987"/>
                </a:lnTo>
                <a:cubicBezTo>
                  <a:pt x="30352" y="407987"/>
                  <a:pt x="0" y="377545"/>
                  <a:pt x="0" y="339991"/>
                </a:cubicBezTo>
                <a:cubicBezTo>
                  <a:pt x="0" y="339991"/>
                  <a:pt x="0" y="339991"/>
                  <a:pt x="0" y="339991"/>
                </a:cubicBezTo>
                <a:lnTo>
                  <a:pt x="0" y="67995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624451" y="5767387"/>
            <a:ext cx="1609725" cy="446087"/>
          </a:xfrm>
          <a:custGeom>
            <a:avLst/>
            <a:gdLst>
              <a:gd name="connsiteX0" fmla="*/ 19050 w 1609725"/>
              <a:gd name="connsiteY0" fmla="*/ 87045 h 446087"/>
              <a:gd name="connsiteX1" fmla="*/ 86995 w 1609725"/>
              <a:gd name="connsiteY1" fmla="*/ 19050 h 446087"/>
              <a:gd name="connsiteX2" fmla="*/ 86995 w 1609725"/>
              <a:gd name="connsiteY2" fmla="*/ 19050 h 446087"/>
              <a:gd name="connsiteX3" fmla="*/ 86995 w 1609725"/>
              <a:gd name="connsiteY3" fmla="*/ 19050 h 446087"/>
              <a:gd name="connsiteX4" fmla="*/ 1522602 w 1609725"/>
              <a:gd name="connsiteY4" fmla="*/ 19050 h 446087"/>
              <a:gd name="connsiteX5" fmla="*/ 1522602 w 1609725"/>
              <a:gd name="connsiteY5" fmla="*/ 19050 h 446087"/>
              <a:gd name="connsiteX6" fmla="*/ 1590675 w 1609725"/>
              <a:gd name="connsiteY6" fmla="*/ 87045 h 446087"/>
              <a:gd name="connsiteX7" fmla="*/ 1590675 w 1609725"/>
              <a:gd name="connsiteY7" fmla="*/ 87045 h 446087"/>
              <a:gd name="connsiteX8" fmla="*/ 1590675 w 1609725"/>
              <a:gd name="connsiteY8" fmla="*/ 87045 h 446087"/>
              <a:gd name="connsiteX9" fmla="*/ 1590675 w 1609725"/>
              <a:gd name="connsiteY9" fmla="*/ 359041 h 446087"/>
              <a:gd name="connsiteX10" fmla="*/ 1590675 w 1609725"/>
              <a:gd name="connsiteY10" fmla="*/ 359041 h 446087"/>
              <a:gd name="connsiteX11" fmla="*/ 1522602 w 1609725"/>
              <a:gd name="connsiteY11" fmla="*/ 427037 h 446087"/>
              <a:gd name="connsiteX12" fmla="*/ 1522602 w 1609725"/>
              <a:gd name="connsiteY12" fmla="*/ 427037 h 446087"/>
              <a:gd name="connsiteX13" fmla="*/ 1522602 w 1609725"/>
              <a:gd name="connsiteY13" fmla="*/ 427037 h 446087"/>
              <a:gd name="connsiteX14" fmla="*/ 86995 w 1609725"/>
              <a:gd name="connsiteY14" fmla="*/ 427037 h 446087"/>
              <a:gd name="connsiteX15" fmla="*/ 86995 w 1609725"/>
              <a:gd name="connsiteY15" fmla="*/ 427037 h 446087"/>
              <a:gd name="connsiteX16" fmla="*/ 19050 w 1609725"/>
              <a:gd name="connsiteY16" fmla="*/ 359041 h 446087"/>
              <a:gd name="connsiteX17" fmla="*/ 19050 w 1609725"/>
              <a:gd name="connsiteY17" fmla="*/ 359041 h 446087"/>
              <a:gd name="connsiteX18" fmla="*/ 19050 w 1609725"/>
              <a:gd name="connsiteY18" fmla="*/ 87045 h 4460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609725" h="446087">
                <a:moveTo>
                  <a:pt x="19050" y="87045"/>
                </a:moveTo>
                <a:cubicBezTo>
                  <a:pt x="19050" y="49491"/>
                  <a:pt x="49402" y="19050"/>
                  <a:pt x="86995" y="19050"/>
                </a:cubicBezTo>
                <a:cubicBezTo>
                  <a:pt x="86995" y="19050"/>
                  <a:pt x="86995" y="19050"/>
                  <a:pt x="86995" y="19050"/>
                </a:cubicBezTo>
                <a:lnTo>
                  <a:pt x="86995" y="19050"/>
                </a:lnTo>
                <a:lnTo>
                  <a:pt x="1522602" y="19050"/>
                </a:lnTo>
                <a:lnTo>
                  <a:pt x="1522602" y="19050"/>
                </a:lnTo>
                <a:cubicBezTo>
                  <a:pt x="1560195" y="19050"/>
                  <a:pt x="1590675" y="49491"/>
                  <a:pt x="1590675" y="87045"/>
                </a:cubicBezTo>
                <a:cubicBezTo>
                  <a:pt x="1590675" y="87045"/>
                  <a:pt x="1590675" y="87045"/>
                  <a:pt x="1590675" y="87045"/>
                </a:cubicBezTo>
                <a:lnTo>
                  <a:pt x="1590675" y="87045"/>
                </a:lnTo>
                <a:lnTo>
                  <a:pt x="1590675" y="359041"/>
                </a:lnTo>
                <a:lnTo>
                  <a:pt x="1590675" y="359041"/>
                </a:lnTo>
                <a:cubicBezTo>
                  <a:pt x="1590675" y="396595"/>
                  <a:pt x="1560195" y="427037"/>
                  <a:pt x="1522602" y="427037"/>
                </a:cubicBezTo>
                <a:cubicBezTo>
                  <a:pt x="1522602" y="427037"/>
                  <a:pt x="1522602" y="427037"/>
                  <a:pt x="1522602" y="427037"/>
                </a:cubicBezTo>
                <a:lnTo>
                  <a:pt x="1522602" y="427037"/>
                </a:lnTo>
                <a:lnTo>
                  <a:pt x="86995" y="427037"/>
                </a:lnTo>
                <a:lnTo>
                  <a:pt x="86995" y="427037"/>
                </a:lnTo>
                <a:cubicBezTo>
                  <a:pt x="49402" y="427037"/>
                  <a:pt x="19050" y="396595"/>
                  <a:pt x="19050" y="359041"/>
                </a:cubicBezTo>
                <a:cubicBezTo>
                  <a:pt x="19050" y="359041"/>
                  <a:pt x="19050" y="359041"/>
                  <a:pt x="19050" y="359041"/>
                </a:cubicBezTo>
                <a:lnTo>
                  <a:pt x="19050" y="8704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643751" y="4500498"/>
            <a:ext cx="1500123" cy="408051"/>
          </a:xfrm>
          <a:custGeom>
            <a:avLst/>
            <a:gdLst>
              <a:gd name="connsiteX0" fmla="*/ 0 w 1500123"/>
              <a:gd name="connsiteY0" fmla="*/ 68072 h 408051"/>
              <a:gd name="connsiteX1" fmla="*/ 67944 w 1500123"/>
              <a:gd name="connsiteY1" fmla="*/ 0 h 408051"/>
              <a:gd name="connsiteX2" fmla="*/ 67944 w 1500123"/>
              <a:gd name="connsiteY2" fmla="*/ 0 h 408051"/>
              <a:gd name="connsiteX3" fmla="*/ 67944 w 1500123"/>
              <a:gd name="connsiteY3" fmla="*/ 0 h 408051"/>
              <a:gd name="connsiteX4" fmla="*/ 1432179 w 1500123"/>
              <a:gd name="connsiteY4" fmla="*/ 0 h 408051"/>
              <a:gd name="connsiteX5" fmla="*/ 1432179 w 1500123"/>
              <a:gd name="connsiteY5" fmla="*/ 0 h 408051"/>
              <a:gd name="connsiteX6" fmla="*/ 1500123 w 1500123"/>
              <a:gd name="connsiteY6" fmla="*/ 68072 h 408051"/>
              <a:gd name="connsiteX7" fmla="*/ 1500123 w 1500123"/>
              <a:gd name="connsiteY7" fmla="*/ 68072 h 408051"/>
              <a:gd name="connsiteX8" fmla="*/ 1500123 w 1500123"/>
              <a:gd name="connsiteY8" fmla="*/ 68072 h 408051"/>
              <a:gd name="connsiteX9" fmla="*/ 1500123 w 1500123"/>
              <a:gd name="connsiteY9" fmla="*/ 340105 h 408051"/>
              <a:gd name="connsiteX10" fmla="*/ 1500123 w 1500123"/>
              <a:gd name="connsiteY10" fmla="*/ 340105 h 408051"/>
              <a:gd name="connsiteX11" fmla="*/ 1432179 w 1500123"/>
              <a:gd name="connsiteY11" fmla="*/ 408051 h 408051"/>
              <a:gd name="connsiteX12" fmla="*/ 1432179 w 1500123"/>
              <a:gd name="connsiteY12" fmla="*/ 408051 h 408051"/>
              <a:gd name="connsiteX13" fmla="*/ 1432179 w 1500123"/>
              <a:gd name="connsiteY13" fmla="*/ 408051 h 408051"/>
              <a:gd name="connsiteX14" fmla="*/ 67944 w 1500123"/>
              <a:gd name="connsiteY14" fmla="*/ 408051 h 408051"/>
              <a:gd name="connsiteX15" fmla="*/ 67944 w 1500123"/>
              <a:gd name="connsiteY15" fmla="*/ 408051 h 408051"/>
              <a:gd name="connsiteX16" fmla="*/ 0 w 1500123"/>
              <a:gd name="connsiteY16" fmla="*/ 340105 h 408051"/>
              <a:gd name="connsiteX17" fmla="*/ 0 w 1500123"/>
              <a:gd name="connsiteY17" fmla="*/ 340105 h 408051"/>
              <a:gd name="connsiteX18" fmla="*/ 0 w 1500123"/>
              <a:gd name="connsiteY18" fmla="*/ 68072 h 4080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500123" h="408051">
                <a:moveTo>
                  <a:pt x="0" y="68072"/>
                </a:moveTo>
                <a:cubicBezTo>
                  <a:pt x="0" y="30479"/>
                  <a:pt x="30353" y="0"/>
                  <a:pt x="67944" y="0"/>
                </a:cubicBezTo>
                <a:cubicBezTo>
                  <a:pt x="67944" y="0"/>
                  <a:pt x="67944" y="0"/>
                  <a:pt x="67944" y="0"/>
                </a:cubicBezTo>
                <a:lnTo>
                  <a:pt x="67944" y="0"/>
                </a:lnTo>
                <a:lnTo>
                  <a:pt x="1432179" y="0"/>
                </a:lnTo>
                <a:lnTo>
                  <a:pt x="1432179" y="0"/>
                </a:lnTo>
                <a:cubicBezTo>
                  <a:pt x="1469643" y="0"/>
                  <a:pt x="1500123" y="30479"/>
                  <a:pt x="1500123" y="68072"/>
                </a:cubicBezTo>
                <a:cubicBezTo>
                  <a:pt x="1500123" y="68072"/>
                  <a:pt x="1500123" y="68072"/>
                  <a:pt x="1500123" y="68072"/>
                </a:cubicBezTo>
                <a:lnTo>
                  <a:pt x="1500123" y="68072"/>
                </a:lnTo>
                <a:lnTo>
                  <a:pt x="1500123" y="340105"/>
                </a:lnTo>
                <a:lnTo>
                  <a:pt x="1500123" y="340105"/>
                </a:lnTo>
                <a:cubicBezTo>
                  <a:pt x="1500123" y="377571"/>
                  <a:pt x="1469643" y="408051"/>
                  <a:pt x="1432179" y="408051"/>
                </a:cubicBezTo>
                <a:cubicBezTo>
                  <a:pt x="1432179" y="408051"/>
                  <a:pt x="1432179" y="408051"/>
                  <a:pt x="1432179" y="408051"/>
                </a:cubicBezTo>
                <a:lnTo>
                  <a:pt x="1432179" y="408051"/>
                </a:lnTo>
                <a:lnTo>
                  <a:pt x="67944" y="408051"/>
                </a:lnTo>
                <a:lnTo>
                  <a:pt x="67944" y="408051"/>
                </a:lnTo>
                <a:cubicBezTo>
                  <a:pt x="30353" y="408051"/>
                  <a:pt x="0" y="377571"/>
                  <a:pt x="0" y="340105"/>
                </a:cubicBezTo>
                <a:cubicBezTo>
                  <a:pt x="0" y="340105"/>
                  <a:pt x="0" y="340105"/>
                  <a:pt x="0" y="340105"/>
                </a:cubicBezTo>
                <a:lnTo>
                  <a:pt x="0" y="6807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624701" y="4481448"/>
            <a:ext cx="1538223" cy="446151"/>
          </a:xfrm>
          <a:custGeom>
            <a:avLst/>
            <a:gdLst>
              <a:gd name="connsiteX0" fmla="*/ 19050 w 1538223"/>
              <a:gd name="connsiteY0" fmla="*/ 87122 h 446151"/>
              <a:gd name="connsiteX1" fmla="*/ 86994 w 1538223"/>
              <a:gd name="connsiteY1" fmla="*/ 19050 h 446151"/>
              <a:gd name="connsiteX2" fmla="*/ 86994 w 1538223"/>
              <a:gd name="connsiteY2" fmla="*/ 19050 h 446151"/>
              <a:gd name="connsiteX3" fmla="*/ 86994 w 1538223"/>
              <a:gd name="connsiteY3" fmla="*/ 19050 h 446151"/>
              <a:gd name="connsiteX4" fmla="*/ 1451229 w 1538223"/>
              <a:gd name="connsiteY4" fmla="*/ 19050 h 446151"/>
              <a:gd name="connsiteX5" fmla="*/ 1451229 w 1538223"/>
              <a:gd name="connsiteY5" fmla="*/ 19050 h 446151"/>
              <a:gd name="connsiteX6" fmla="*/ 1519173 w 1538223"/>
              <a:gd name="connsiteY6" fmla="*/ 87122 h 446151"/>
              <a:gd name="connsiteX7" fmla="*/ 1519173 w 1538223"/>
              <a:gd name="connsiteY7" fmla="*/ 87122 h 446151"/>
              <a:gd name="connsiteX8" fmla="*/ 1519173 w 1538223"/>
              <a:gd name="connsiteY8" fmla="*/ 87122 h 446151"/>
              <a:gd name="connsiteX9" fmla="*/ 1519173 w 1538223"/>
              <a:gd name="connsiteY9" fmla="*/ 359155 h 446151"/>
              <a:gd name="connsiteX10" fmla="*/ 1519173 w 1538223"/>
              <a:gd name="connsiteY10" fmla="*/ 359155 h 446151"/>
              <a:gd name="connsiteX11" fmla="*/ 1451229 w 1538223"/>
              <a:gd name="connsiteY11" fmla="*/ 427101 h 446151"/>
              <a:gd name="connsiteX12" fmla="*/ 1451229 w 1538223"/>
              <a:gd name="connsiteY12" fmla="*/ 427101 h 446151"/>
              <a:gd name="connsiteX13" fmla="*/ 1451229 w 1538223"/>
              <a:gd name="connsiteY13" fmla="*/ 427101 h 446151"/>
              <a:gd name="connsiteX14" fmla="*/ 86994 w 1538223"/>
              <a:gd name="connsiteY14" fmla="*/ 427101 h 446151"/>
              <a:gd name="connsiteX15" fmla="*/ 86994 w 1538223"/>
              <a:gd name="connsiteY15" fmla="*/ 427101 h 446151"/>
              <a:gd name="connsiteX16" fmla="*/ 19050 w 1538223"/>
              <a:gd name="connsiteY16" fmla="*/ 359155 h 446151"/>
              <a:gd name="connsiteX17" fmla="*/ 19050 w 1538223"/>
              <a:gd name="connsiteY17" fmla="*/ 359155 h 446151"/>
              <a:gd name="connsiteX18" fmla="*/ 19050 w 1538223"/>
              <a:gd name="connsiteY18" fmla="*/ 87122 h 4461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538223" h="446151">
                <a:moveTo>
                  <a:pt x="19050" y="87122"/>
                </a:moveTo>
                <a:cubicBezTo>
                  <a:pt x="19050" y="49529"/>
                  <a:pt x="49403" y="19050"/>
                  <a:pt x="86994" y="19050"/>
                </a:cubicBezTo>
                <a:cubicBezTo>
                  <a:pt x="86994" y="19050"/>
                  <a:pt x="86994" y="19050"/>
                  <a:pt x="86994" y="19050"/>
                </a:cubicBezTo>
                <a:lnTo>
                  <a:pt x="86994" y="19050"/>
                </a:lnTo>
                <a:lnTo>
                  <a:pt x="1451229" y="19050"/>
                </a:lnTo>
                <a:lnTo>
                  <a:pt x="1451229" y="19050"/>
                </a:lnTo>
                <a:cubicBezTo>
                  <a:pt x="1488693" y="19050"/>
                  <a:pt x="1519173" y="49529"/>
                  <a:pt x="1519173" y="87122"/>
                </a:cubicBezTo>
                <a:cubicBezTo>
                  <a:pt x="1519173" y="87122"/>
                  <a:pt x="1519173" y="87122"/>
                  <a:pt x="1519173" y="87122"/>
                </a:cubicBezTo>
                <a:lnTo>
                  <a:pt x="1519173" y="87122"/>
                </a:lnTo>
                <a:lnTo>
                  <a:pt x="1519173" y="359155"/>
                </a:lnTo>
                <a:lnTo>
                  <a:pt x="1519173" y="359155"/>
                </a:lnTo>
                <a:cubicBezTo>
                  <a:pt x="1519173" y="396621"/>
                  <a:pt x="1488693" y="427101"/>
                  <a:pt x="1451229" y="427101"/>
                </a:cubicBezTo>
                <a:cubicBezTo>
                  <a:pt x="1451229" y="427101"/>
                  <a:pt x="1451229" y="427101"/>
                  <a:pt x="1451229" y="427101"/>
                </a:cubicBezTo>
                <a:lnTo>
                  <a:pt x="1451229" y="427101"/>
                </a:lnTo>
                <a:lnTo>
                  <a:pt x="86994" y="427101"/>
                </a:lnTo>
                <a:lnTo>
                  <a:pt x="86994" y="427101"/>
                </a:lnTo>
                <a:cubicBezTo>
                  <a:pt x="49403" y="427101"/>
                  <a:pt x="19050" y="396621"/>
                  <a:pt x="19050" y="359155"/>
                </a:cubicBezTo>
                <a:cubicBezTo>
                  <a:pt x="19050" y="359155"/>
                  <a:pt x="19050" y="359155"/>
                  <a:pt x="19050" y="359155"/>
                </a:cubicBezTo>
                <a:lnTo>
                  <a:pt x="19050" y="8712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500501" y="4214748"/>
            <a:ext cx="2071623" cy="408051"/>
          </a:xfrm>
          <a:custGeom>
            <a:avLst/>
            <a:gdLst>
              <a:gd name="connsiteX0" fmla="*/ 0 w 2071623"/>
              <a:gd name="connsiteY0" fmla="*/ 68072 h 408051"/>
              <a:gd name="connsiteX1" fmla="*/ 67945 w 2071623"/>
              <a:gd name="connsiteY1" fmla="*/ 0 h 408051"/>
              <a:gd name="connsiteX2" fmla="*/ 67945 w 2071623"/>
              <a:gd name="connsiteY2" fmla="*/ 0 h 408051"/>
              <a:gd name="connsiteX3" fmla="*/ 67945 w 2071623"/>
              <a:gd name="connsiteY3" fmla="*/ 0 h 408051"/>
              <a:gd name="connsiteX4" fmla="*/ 2003678 w 2071623"/>
              <a:gd name="connsiteY4" fmla="*/ 0 h 408051"/>
              <a:gd name="connsiteX5" fmla="*/ 2003678 w 2071623"/>
              <a:gd name="connsiteY5" fmla="*/ 0 h 408051"/>
              <a:gd name="connsiteX6" fmla="*/ 2071623 w 2071623"/>
              <a:gd name="connsiteY6" fmla="*/ 68072 h 408051"/>
              <a:gd name="connsiteX7" fmla="*/ 2071623 w 2071623"/>
              <a:gd name="connsiteY7" fmla="*/ 68072 h 408051"/>
              <a:gd name="connsiteX8" fmla="*/ 2071623 w 2071623"/>
              <a:gd name="connsiteY8" fmla="*/ 68072 h 408051"/>
              <a:gd name="connsiteX9" fmla="*/ 2071623 w 2071623"/>
              <a:gd name="connsiteY9" fmla="*/ 340105 h 408051"/>
              <a:gd name="connsiteX10" fmla="*/ 2071623 w 2071623"/>
              <a:gd name="connsiteY10" fmla="*/ 340105 h 408051"/>
              <a:gd name="connsiteX11" fmla="*/ 2003678 w 2071623"/>
              <a:gd name="connsiteY11" fmla="*/ 408051 h 408051"/>
              <a:gd name="connsiteX12" fmla="*/ 2003678 w 2071623"/>
              <a:gd name="connsiteY12" fmla="*/ 408051 h 408051"/>
              <a:gd name="connsiteX13" fmla="*/ 2003678 w 2071623"/>
              <a:gd name="connsiteY13" fmla="*/ 408051 h 408051"/>
              <a:gd name="connsiteX14" fmla="*/ 67945 w 2071623"/>
              <a:gd name="connsiteY14" fmla="*/ 408051 h 408051"/>
              <a:gd name="connsiteX15" fmla="*/ 67945 w 2071623"/>
              <a:gd name="connsiteY15" fmla="*/ 408051 h 408051"/>
              <a:gd name="connsiteX16" fmla="*/ 0 w 2071623"/>
              <a:gd name="connsiteY16" fmla="*/ 340105 h 408051"/>
              <a:gd name="connsiteX17" fmla="*/ 0 w 2071623"/>
              <a:gd name="connsiteY17" fmla="*/ 340105 h 408051"/>
              <a:gd name="connsiteX18" fmla="*/ 0 w 2071623"/>
              <a:gd name="connsiteY18" fmla="*/ 68072 h 4080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071623" h="408051">
                <a:moveTo>
                  <a:pt x="0" y="68072"/>
                </a:moveTo>
                <a:cubicBezTo>
                  <a:pt x="0" y="30479"/>
                  <a:pt x="30352" y="0"/>
                  <a:pt x="67945" y="0"/>
                </a:cubicBezTo>
                <a:cubicBezTo>
                  <a:pt x="67945" y="0"/>
                  <a:pt x="67945" y="0"/>
                  <a:pt x="67945" y="0"/>
                </a:cubicBezTo>
                <a:lnTo>
                  <a:pt x="67945" y="0"/>
                </a:lnTo>
                <a:lnTo>
                  <a:pt x="2003678" y="0"/>
                </a:lnTo>
                <a:lnTo>
                  <a:pt x="2003678" y="0"/>
                </a:lnTo>
                <a:cubicBezTo>
                  <a:pt x="2041144" y="0"/>
                  <a:pt x="2071623" y="30479"/>
                  <a:pt x="2071623" y="68072"/>
                </a:cubicBezTo>
                <a:cubicBezTo>
                  <a:pt x="2071623" y="68072"/>
                  <a:pt x="2071623" y="68072"/>
                  <a:pt x="2071623" y="68072"/>
                </a:cubicBezTo>
                <a:lnTo>
                  <a:pt x="2071623" y="68072"/>
                </a:lnTo>
                <a:lnTo>
                  <a:pt x="2071623" y="340105"/>
                </a:lnTo>
                <a:lnTo>
                  <a:pt x="2071623" y="340105"/>
                </a:lnTo>
                <a:cubicBezTo>
                  <a:pt x="2071623" y="377571"/>
                  <a:pt x="2041144" y="408051"/>
                  <a:pt x="2003678" y="408051"/>
                </a:cubicBezTo>
                <a:cubicBezTo>
                  <a:pt x="2003678" y="408051"/>
                  <a:pt x="2003678" y="408051"/>
                  <a:pt x="2003678" y="408051"/>
                </a:cubicBezTo>
                <a:lnTo>
                  <a:pt x="2003678" y="408051"/>
                </a:lnTo>
                <a:lnTo>
                  <a:pt x="67945" y="408051"/>
                </a:lnTo>
                <a:lnTo>
                  <a:pt x="67945" y="408051"/>
                </a:lnTo>
                <a:cubicBezTo>
                  <a:pt x="30352" y="408051"/>
                  <a:pt x="0" y="377571"/>
                  <a:pt x="0" y="340105"/>
                </a:cubicBezTo>
                <a:cubicBezTo>
                  <a:pt x="0" y="340105"/>
                  <a:pt x="0" y="340105"/>
                  <a:pt x="0" y="340105"/>
                </a:cubicBezTo>
                <a:lnTo>
                  <a:pt x="0" y="6807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481451" y="4195698"/>
            <a:ext cx="2109723" cy="446151"/>
          </a:xfrm>
          <a:custGeom>
            <a:avLst/>
            <a:gdLst>
              <a:gd name="connsiteX0" fmla="*/ 19050 w 2109723"/>
              <a:gd name="connsiteY0" fmla="*/ 87122 h 446151"/>
              <a:gd name="connsiteX1" fmla="*/ 86995 w 2109723"/>
              <a:gd name="connsiteY1" fmla="*/ 19050 h 446151"/>
              <a:gd name="connsiteX2" fmla="*/ 86995 w 2109723"/>
              <a:gd name="connsiteY2" fmla="*/ 19050 h 446151"/>
              <a:gd name="connsiteX3" fmla="*/ 86995 w 2109723"/>
              <a:gd name="connsiteY3" fmla="*/ 19050 h 446151"/>
              <a:gd name="connsiteX4" fmla="*/ 2022728 w 2109723"/>
              <a:gd name="connsiteY4" fmla="*/ 19050 h 446151"/>
              <a:gd name="connsiteX5" fmla="*/ 2022728 w 2109723"/>
              <a:gd name="connsiteY5" fmla="*/ 19050 h 446151"/>
              <a:gd name="connsiteX6" fmla="*/ 2090673 w 2109723"/>
              <a:gd name="connsiteY6" fmla="*/ 87122 h 446151"/>
              <a:gd name="connsiteX7" fmla="*/ 2090673 w 2109723"/>
              <a:gd name="connsiteY7" fmla="*/ 87122 h 446151"/>
              <a:gd name="connsiteX8" fmla="*/ 2090673 w 2109723"/>
              <a:gd name="connsiteY8" fmla="*/ 87122 h 446151"/>
              <a:gd name="connsiteX9" fmla="*/ 2090673 w 2109723"/>
              <a:gd name="connsiteY9" fmla="*/ 359155 h 446151"/>
              <a:gd name="connsiteX10" fmla="*/ 2090673 w 2109723"/>
              <a:gd name="connsiteY10" fmla="*/ 359155 h 446151"/>
              <a:gd name="connsiteX11" fmla="*/ 2022728 w 2109723"/>
              <a:gd name="connsiteY11" fmla="*/ 427101 h 446151"/>
              <a:gd name="connsiteX12" fmla="*/ 2022728 w 2109723"/>
              <a:gd name="connsiteY12" fmla="*/ 427101 h 446151"/>
              <a:gd name="connsiteX13" fmla="*/ 2022728 w 2109723"/>
              <a:gd name="connsiteY13" fmla="*/ 427101 h 446151"/>
              <a:gd name="connsiteX14" fmla="*/ 86995 w 2109723"/>
              <a:gd name="connsiteY14" fmla="*/ 427101 h 446151"/>
              <a:gd name="connsiteX15" fmla="*/ 86995 w 2109723"/>
              <a:gd name="connsiteY15" fmla="*/ 427101 h 446151"/>
              <a:gd name="connsiteX16" fmla="*/ 19050 w 2109723"/>
              <a:gd name="connsiteY16" fmla="*/ 359155 h 446151"/>
              <a:gd name="connsiteX17" fmla="*/ 19050 w 2109723"/>
              <a:gd name="connsiteY17" fmla="*/ 359155 h 446151"/>
              <a:gd name="connsiteX18" fmla="*/ 19050 w 2109723"/>
              <a:gd name="connsiteY18" fmla="*/ 87122 h 4461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109723" h="446151">
                <a:moveTo>
                  <a:pt x="19050" y="87122"/>
                </a:moveTo>
                <a:cubicBezTo>
                  <a:pt x="19050" y="49529"/>
                  <a:pt x="49402" y="19050"/>
                  <a:pt x="86995" y="19050"/>
                </a:cubicBezTo>
                <a:cubicBezTo>
                  <a:pt x="86995" y="19050"/>
                  <a:pt x="86995" y="19050"/>
                  <a:pt x="86995" y="19050"/>
                </a:cubicBezTo>
                <a:lnTo>
                  <a:pt x="86995" y="19050"/>
                </a:lnTo>
                <a:lnTo>
                  <a:pt x="2022728" y="19050"/>
                </a:lnTo>
                <a:lnTo>
                  <a:pt x="2022728" y="19050"/>
                </a:lnTo>
                <a:cubicBezTo>
                  <a:pt x="2060194" y="19050"/>
                  <a:pt x="2090673" y="49529"/>
                  <a:pt x="2090673" y="87122"/>
                </a:cubicBezTo>
                <a:cubicBezTo>
                  <a:pt x="2090673" y="87122"/>
                  <a:pt x="2090673" y="87122"/>
                  <a:pt x="2090673" y="87122"/>
                </a:cubicBezTo>
                <a:lnTo>
                  <a:pt x="2090673" y="87122"/>
                </a:lnTo>
                <a:lnTo>
                  <a:pt x="2090673" y="359155"/>
                </a:lnTo>
                <a:lnTo>
                  <a:pt x="2090673" y="359155"/>
                </a:lnTo>
                <a:cubicBezTo>
                  <a:pt x="2090673" y="396621"/>
                  <a:pt x="2060194" y="427101"/>
                  <a:pt x="2022728" y="427101"/>
                </a:cubicBezTo>
                <a:cubicBezTo>
                  <a:pt x="2022728" y="427101"/>
                  <a:pt x="2022728" y="427101"/>
                  <a:pt x="2022728" y="427101"/>
                </a:cubicBezTo>
                <a:lnTo>
                  <a:pt x="2022728" y="427101"/>
                </a:lnTo>
                <a:lnTo>
                  <a:pt x="86995" y="427101"/>
                </a:lnTo>
                <a:lnTo>
                  <a:pt x="86995" y="427101"/>
                </a:lnTo>
                <a:cubicBezTo>
                  <a:pt x="49402" y="427101"/>
                  <a:pt x="19050" y="396621"/>
                  <a:pt x="19050" y="359155"/>
                </a:cubicBezTo>
                <a:cubicBezTo>
                  <a:pt x="19050" y="359155"/>
                  <a:pt x="19050" y="359155"/>
                  <a:pt x="19050" y="359155"/>
                </a:cubicBezTo>
                <a:lnTo>
                  <a:pt x="19050" y="8712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928687" y="4786248"/>
            <a:ext cx="1357312" cy="408051"/>
          </a:xfrm>
          <a:custGeom>
            <a:avLst/>
            <a:gdLst>
              <a:gd name="connsiteX0" fmla="*/ 0 w 1357312"/>
              <a:gd name="connsiteY0" fmla="*/ 68072 h 408051"/>
              <a:gd name="connsiteX1" fmla="*/ 67995 w 1357312"/>
              <a:gd name="connsiteY1" fmla="*/ 0 h 408051"/>
              <a:gd name="connsiteX2" fmla="*/ 67995 w 1357312"/>
              <a:gd name="connsiteY2" fmla="*/ 0 h 408051"/>
              <a:gd name="connsiteX3" fmla="*/ 67995 w 1357312"/>
              <a:gd name="connsiteY3" fmla="*/ 0 h 408051"/>
              <a:gd name="connsiteX4" fmla="*/ 1289367 w 1357312"/>
              <a:gd name="connsiteY4" fmla="*/ 0 h 408051"/>
              <a:gd name="connsiteX5" fmla="*/ 1289367 w 1357312"/>
              <a:gd name="connsiteY5" fmla="*/ 0 h 408051"/>
              <a:gd name="connsiteX6" fmla="*/ 1357312 w 1357312"/>
              <a:gd name="connsiteY6" fmla="*/ 68072 h 408051"/>
              <a:gd name="connsiteX7" fmla="*/ 1357312 w 1357312"/>
              <a:gd name="connsiteY7" fmla="*/ 68072 h 408051"/>
              <a:gd name="connsiteX8" fmla="*/ 1357312 w 1357312"/>
              <a:gd name="connsiteY8" fmla="*/ 68072 h 408051"/>
              <a:gd name="connsiteX9" fmla="*/ 1357312 w 1357312"/>
              <a:gd name="connsiteY9" fmla="*/ 340105 h 408051"/>
              <a:gd name="connsiteX10" fmla="*/ 1357312 w 1357312"/>
              <a:gd name="connsiteY10" fmla="*/ 340105 h 408051"/>
              <a:gd name="connsiteX11" fmla="*/ 1289367 w 1357312"/>
              <a:gd name="connsiteY11" fmla="*/ 408051 h 408051"/>
              <a:gd name="connsiteX12" fmla="*/ 1289367 w 1357312"/>
              <a:gd name="connsiteY12" fmla="*/ 408051 h 408051"/>
              <a:gd name="connsiteX13" fmla="*/ 1289367 w 1357312"/>
              <a:gd name="connsiteY13" fmla="*/ 408051 h 408051"/>
              <a:gd name="connsiteX14" fmla="*/ 67995 w 1357312"/>
              <a:gd name="connsiteY14" fmla="*/ 408051 h 408051"/>
              <a:gd name="connsiteX15" fmla="*/ 67995 w 1357312"/>
              <a:gd name="connsiteY15" fmla="*/ 408051 h 408051"/>
              <a:gd name="connsiteX16" fmla="*/ 0 w 1357312"/>
              <a:gd name="connsiteY16" fmla="*/ 340105 h 408051"/>
              <a:gd name="connsiteX17" fmla="*/ 0 w 1357312"/>
              <a:gd name="connsiteY17" fmla="*/ 340105 h 408051"/>
              <a:gd name="connsiteX18" fmla="*/ 0 w 1357312"/>
              <a:gd name="connsiteY18" fmla="*/ 68072 h 4080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357312" h="408051">
                <a:moveTo>
                  <a:pt x="0" y="68072"/>
                </a:moveTo>
                <a:cubicBezTo>
                  <a:pt x="0" y="30479"/>
                  <a:pt x="30441" y="0"/>
                  <a:pt x="67995" y="0"/>
                </a:cubicBezTo>
                <a:cubicBezTo>
                  <a:pt x="67995" y="0"/>
                  <a:pt x="67995" y="0"/>
                  <a:pt x="67995" y="0"/>
                </a:cubicBezTo>
                <a:lnTo>
                  <a:pt x="67995" y="0"/>
                </a:lnTo>
                <a:lnTo>
                  <a:pt x="1289367" y="0"/>
                </a:lnTo>
                <a:lnTo>
                  <a:pt x="1289367" y="0"/>
                </a:lnTo>
                <a:cubicBezTo>
                  <a:pt x="1326832" y="0"/>
                  <a:pt x="1357312" y="30479"/>
                  <a:pt x="1357312" y="68072"/>
                </a:cubicBezTo>
                <a:cubicBezTo>
                  <a:pt x="1357312" y="68072"/>
                  <a:pt x="1357312" y="68072"/>
                  <a:pt x="1357312" y="68072"/>
                </a:cubicBezTo>
                <a:lnTo>
                  <a:pt x="1357312" y="68072"/>
                </a:lnTo>
                <a:lnTo>
                  <a:pt x="1357312" y="340105"/>
                </a:lnTo>
                <a:lnTo>
                  <a:pt x="1357312" y="340105"/>
                </a:lnTo>
                <a:cubicBezTo>
                  <a:pt x="1357312" y="377571"/>
                  <a:pt x="1326832" y="408051"/>
                  <a:pt x="1289367" y="408051"/>
                </a:cubicBezTo>
                <a:cubicBezTo>
                  <a:pt x="1289367" y="408051"/>
                  <a:pt x="1289367" y="408051"/>
                  <a:pt x="1289367" y="408051"/>
                </a:cubicBezTo>
                <a:lnTo>
                  <a:pt x="1289367" y="408051"/>
                </a:lnTo>
                <a:lnTo>
                  <a:pt x="67995" y="408051"/>
                </a:lnTo>
                <a:lnTo>
                  <a:pt x="67995" y="408051"/>
                </a:lnTo>
                <a:cubicBezTo>
                  <a:pt x="30441" y="408051"/>
                  <a:pt x="0" y="377571"/>
                  <a:pt x="0" y="340105"/>
                </a:cubicBezTo>
                <a:cubicBezTo>
                  <a:pt x="0" y="340105"/>
                  <a:pt x="0" y="340105"/>
                  <a:pt x="0" y="340105"/>
                </a:cubicBezTo>
                <a:lnTo>
                  <a:pt x="0" y="6807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909637" y="4767198"/>
            <a:ext cx="1395412" cy="446151"/>
          </a:xfrm>
          <a:custGeom>
            <a:avLst/>
            <a:gdLst>
              <a:gd name="connsiteX0" fmla="*/ 19050 w 1395412"/>
              <a:gd name="connsiteY0" fmla="*/ 87122 h 446151"/>
              <a:gd name="connsiteX1" fmla="*/ 87045 w 1395412"/>
              <a:gd name="connsiteY1" fmla="*/ 19050 h 446151"/>
              <a:gd name="connsiteX2" fmla="*/ 87045 w 1395412"/>
              <a:gd name="connsiteY2" fmla="*/ 19050 h 446151"/>
              <a:gd name="connsiteX3" fmla="*/ 87045 w 1395412"/>
              <a:gd name="connsiteY3" fmla="*/ 19050 h 446151"/>
              <a:gd name="connsiteX4" fmla="*/ 1308417 w 1395412"/>
              <a:gd name="connsiteY4" fmla="*/ 19050 h 446151"/>
              <a:gd name="connsiteX5" fmla="*/ 1308417 w 1395412"/>
              <a:gd name="connsiteY5" fmla="*/ 19050 h 446151"/>
              <a:gd name="connsiteX6" fmla="*/ 1376362 w 1395412"/>
              <a:gd name="connsiteY6" fmla="*/ 87122 h 446151"/>
              <a:gd name="connsiteX7" fmla="*/ 1376362 w 1395412"/>
              <a:gd name="connsiteY7" fmla="*/ 87122 h 446151"/>
              <a:gd name="connsiteX8" fmla="*/ 1376362 w 1395412"/>
              <a:gd name="connsiteY8" fmla="*/ 87122 h 446151"/>
              <a:gd name="connsiteX9" fmla="*/ 1376362 w 1395412"/>
              <a:gd name="connsiteY9" fmla="*/ 359155 h 446151"/>
              <a:gd name="connsiteX10" fmla="*/ 1376362 w 1395412"/>
              <a:gd name="connsiteY10" fmla="*/ 359155 h 446151"/>
              <a:gd name="connsiteX11" fmla="*/ 1308417 w 1395412"/>
              <a:gd name="connsiteY11" fmla="*/ 427101 h 446151"/>
              <a:gd name="connsiteX12" fmla="*/ 1308417 w 1395412"/>
              <a:gd name="connsiteY12" fmla="*/ 427101 h 446151"/>
              <a:gd name="connsiteX13" fmla="*/ 1308417 w 1395412"/>
              <a:gd name="connsiteY13" fmla="*/ 427101 h 446151"/>
              <a:gd name="connsiteX14" fmla="*/ 87045 w 1395412"/>
              <a:gd name="connsiteY14" fmla="*/ 427101 h 446151"/>
              <a:gd name="connsiteX15" fmla="*/ 87045 w 1395412"/>
              <a:gd name="connsiteY15" fmla="*/ 427101 h 446151"/>
              <a:gd name="connsiteX16" fmla="*/ 19050 w 1395412"/>
              <a:gd name="connsiteY16" fmla="*/ 359155 h 446151"/>
              <a:gd name="connsiteX17" fmla="*/ 19050 w 1395412"/>
              <a:gd name="connsiteY17" fmla="*/ 359155 h 446151"/>
              <a:gd name="connsiteX18" fmla="*/ 19050 w 1395412"/>
              <a:gd name="connsiteY18" fmla="*/ 87122 h 4461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395412" h="446151">
                <a:moveTo>
                  <a:pt x="19050" y="87122"/>
                </a:moveTo>
                <a:cubicBezTo>
                  <a:pt x="19050" y="49529"/>
                  <a:pt x="49491" y="19050"/>
                  <a:pt x="87045" y="19050"/>
                </a:cubicBezTo>
                <a:cubicBezTo>
                  <a:pt x="87045" y="19050"/>
                  <a:pt x="87045" y="19050"/>
                  <a:pt x="87045" y="19050"/>
                </a:cubicBezTo>
                <a:lnTo>
                  <a:pt x="87045" y="19050"/>
                </a:lnTo>
                <a:lnTo>
                  <a:pt x="1308417" y="19050"/>
                </a:lnTo>
                <a:lnTo>
                  <a:pt x="1308417" y="19050"/>
                </a:lnTo>
                <a:cubicBezTo>
                  <a:pt x="1345882" y="19050"/>
                  <a:pt x="1376362" y="49529"/>
                  <a:pt x="1376362" y="87122"/>
                </a:cubicBezTo>
                <a:cubicBezTo>
                  <a:pt x="1376362" y="87122"/>
                  <a:pt x="1376362" y="87122"/>
                  <a:pt x="1376362" y="87122"/>
                </a:cubicBezTo>
                <a:lnTo>
                  <a:pt x="1376362" y="87122"/>
                </a:lnTo>
                <a:lnTo>
                  <a:pt x="1376362" y="359155"/>
                </a:lnTo>
                <a:lnTo>
                  <a:pt x="1376362" y="359155"/>
                </a:lnTo>
                <a:cubicBezTo>
                  <a:pt x="1376362" y="396621"/>
                  <a:pt x="1345882" y="427101"/>
                  <a:pt x="1308417" y="427101"/>
                </a:cubicBezTo>
                <a:cubicBezTo>
                  <a:pt x="1308417" y="427101"/>
                  <a:pt x="1308417" y="427101"/>
                  <a:pt x="1308417" y="427101"/>
                </a:cubicBezTo>
                <a:lnTo>
                  <a:pt x="1308417" y="427101"/>
                </a:lnTo>
                <a:lnTo>
                  <a:pt x="87045" y="427101"/>
                </a:lnTo>
                <a:lnTo>
                  <a:pt x="87045" y="427101"/>
                </a:lnTo>
                <a:cubicBezTo>
                  <a:pt x="49491" y="427101"/>
                  <a:pt x="19050" y="396621"/>
                  <a:pt x="19050" y="359155"/>
                </a:cubicBezTo>
                <a:cubicBezTo>
                  <a:pt x="19050" y="359155"/>
                  <a:pt x="19050" y="359155"/>
                  <a:pt x="19050" y="359155"/>
                </a:cubicBezTo>
                <a:lnTo>
                  <a:pt x="19050" y="8712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000375" y="6092825"/>
            <a:ext cx="1357376" cy="407987"/>
          </a:xfrm>
          <a:custGeom>
            <a:avLst/>
            <a:gdLst>
              <a:gd name="connsiteX0" fmla="*/ 0 w 1357376"/>
              <a:gd name="connsiteY0" fmla="*/ 67995 h 407987"/>
              <a:gd name="connsiteX1" fmla="*/ 67945 w 1357376"/>
              <a:gd name="connsiteY1" fmla="*/ 0 h 407987"/>
              <a:gd name="connsiteX2" fmla="*/ 67945 w 1357376"/>
              <a:gd name="connsiteY2" fmla="*/ 0 h 407987"/>
              <a:gd name="connsiteX3" fmla="*/ 67945 w 1357376"/>
              <a:gd name="connsiteY3" fmla="*/ 0 h 407987"/>
              <a:gd name="connsiteX4" fmla="*/ 1289303 w 1357376"/>
              <a:gd name="connsiteY4" fmla="*/ 0 h 407987"/>
              <a:gd name="connsiteX5" fmla="*/ 1289303 w 1357376"/>
              <a:gd name="connsiteY5" fmla="*/ 0 h 407987"/>
              <a:gd name="connsiteX6" fmla="*/ 1357376 w 1357376"/>
              <a:gd name="connsiteY6" fmla="*/ 67995 h 407987"/>
              <a:gd name="connsiteX7" fmla="*/ 1357376 w 1357376"/>
              <a:gd name="connsiteY7" fmla="*/ 67995 h 407987"/>
              <a:gd name="connsiteX8" fmla="*/ 1357376 w 1357376"/>
              <a:gd name="connsiteY8" fmla="*/ 67995 h 407987"/>
              <a:gd name="connsiteX9" fmla="*/ 1357376 w 1357376"/>
              <a:gd name="connsiteY9" fmla="*/ 339991 h 407987"/>
              <a:gd name="connsiteX10" fmla="*/ 1357376 w 1357376"/>
              <a:gd name="connsiteY10" fmla="*/ 339991 h 407987"/>
              <a:gd name="connsiteX11" fmla="*/ 1289303 w 1357376"/>
              <a:gd name="connsiteY11" fmla="*/ 407987 h 407987"/>
              <a:gd name="connsiteX12" fmla="*/ 1289303 w 1357376"/>
              <a:gd name="connsiteY12" fmla="*/ 407987 h 407987"/>
              <a:gd name="connsiteX13" fmla="*/ 1289303 w 1357376"/>
              <a:gd name="connsiteY13" fmla="*/ 407987 h 407987"/>
              <a:gd name="connsiteX14" fmla="*/ 67945 w 1357376"/>
              <a:gd name="connsiteY14" fmla="*/ 407987 h 407987"/>
              <a:gd name="connsiteX15" fmla="*/ 67945 w 1357376"/>
              <a:gd name="connsiteY15" fmla="*/ 407987 h 407987"/>
              <a:gd name="connsiteX16" fmla="*/ 0 w 1357376"/>
              <a:gd name="connsiteY16" fmla="*/ 339991 h 407987"/>
              <a:gd name="connsiteX17" fmla="*/ 0 w 1357376"/>
              <a:gd name="connsiteY17" fmla="*/ 339991 h 407987"/>
              <a:gd name="connsiteX18" fmla="*/ 0 w 1357376"/>
              <a:gd name="connsiteY18" fmla="*/ 67995 h 4079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357376" h="407987">
                <a:moveTo>
                  <a:pt x="0" y="67995"/>
                </a:moveTo>
                <a:cubicBezTo>
                  <a:pt x="0" y="30441"/>
                  <a:pt x="30479" y="0"/>
                  <a:pt x="67945" y="0"/>
                </a:cubicBezTo>
                <a:cubicBezTo>
                  <a:pt x="67945" y="0"/>
                  <a:pt x="67945" y="0"/>
                  <a:pt x="67945" y="0"/>
                </a:cubicBezTo>
                <a:lnTo>
                  <a:pt x="67945" y="0"/>
                </a:lnTo>
                <a:lnTo>
                  <a:pt x="1289303" y="0"/>
                </a:lnTo>
                <a:lnTo>
                  <a:pt x="1289303" y="0"/>
                </a:lnTo>
                <a:cubicBezTo>
                  <a:pt x="1326896" y="0"/>
                  <a:pt x="1357376" y="30441"/>
                  <a:pt x="1357376" y="67995"/>
                </a:cubicBezTo>
                <a:cubicBezTo>
                  <a:pt x="1357376" y="67995"/>
                  <a:pt x="1357376" y="67995"/>
                  <a:pt x="1357376" y="67995"/>
                </a:cubicBezTo>
                <a:lnTo>
                  <a:pt x="1357376" y="67995"/>
                </a:lnTo>
                <a:lnTo>
                  <a:pt x="1357376" y="339991"/>
                </a:lnTo>
                <a:lnTo>
                  <a:pt x="1357376" y="339991"/>
                </a:lnTo>
                <a:cubicBezTo>
                  <a:pt x="1357376" y="377545"/>
                  <a:pt x="1326896" y="407987"/>
                  <a:pt x="1289303" y="407987"/>
                </a:cubicBezTo>
                <a:cubicBezTo>
                  <a:pt x="1289303" y="407987"/>
                  <a:pt x="1289303" y="407987"/>
                  <a:pt x="1289303" y="407987"/>
                </a:cubicBezTo>
                <a:lnTo>
                  <a:pt x="1289303" y="407987"/>
                </a:lnTo>
                <a:lnTo>
                  <a:pt x="67945" y="407987"/>
                </a:lnTo>
                <a:lnTo>
                  <a:pt x="67945" y="407987"/>
                </a:lnTo>
                <a:cubicBezTo>
                  <a:pt x="30479" y="407987"/>
                  <a:pt x="0" y="377545"/>
                  <a:pt x="0" y="339991"/>
                </a:cubicBezTo>
                <a:cubicBezTo>
                  <a:pt x="0" y="339991"/>
                  <a:pt x="0" y="339991"/>
                  <a:pt x="0" y="339991"/>
                </a:cubicBezTo>
                <a:lnTo>
                  <a:pt x="0" y="67995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981325" y="6073775"/>
            <a:ext cx="1395476" cy="446087"/>
          </a:xfrm>
          <a:custGeom>
            <a:avLst/>
            <a:gdLst>
              <a:gd name="connsiteX0" fmla="*/ 19050 w 1395476"/>
              <a:gd name="connsiteY0" fmla="*/ 87045 h 446087"/>
              <a:gd name="connsiteX1" fmla="*/ 86995 w 1395476"/>
              <a:gd name="connsiteY1" fmla="*/ 19050 h 446087"/>
              <a:gd name="connsiteX2" fmla="*/ 86995 w 1395476"/>
              <a:gd name="connsiteY2" fmla="*/ 19050 h 446087"/>
              <a:gd name="connsiteX3" fmla="*/ 86995 w 1395476"/>
              <a:gd name="connsiteY3" fmla="*/ 19050 h 446087"/>
              <a:gd name="connsiteX4" fmla="*/ 1308353 w 1395476"/>
              <a:gd name="connsiteY4" fmla="*/ 19050 h 446087"/>
              <a:gd name="connsiteX5" fmla="*/ 1308353 w 1395476"/>
              <a:gd name="connsiteY5" fmla="*/ 19050 h 446087"/>
              <a:gd name="connsiteX6" fmla="*/ 1376426 w 1395476"/>
              <a:gd name="connsiteY6" fmla="*/ 87045 h 446087"/>
              <a:gd name="connsiteX7" fmla="*/ 1376426 w 1395476"/>
              <a:gd name="connsiteY7" fmla="*/ 87045 h 446087"/>
              <a:gd name="connsiteX8" fmla="*/ 1376426 w 1395476"/>
              <a:gd name="connsiteY8" fmla="*/ 87045 h 446087"/>
              <a:gd name="connsiteX9" fmla="*/ 1376426 w 1395476"/>
              <a:gd name="connsiteY9" fmla="*/ 359041 h 446087"/>
              <a:gd name="connsiteX10" fmla="*/ 1376426 w 1395476"/>
              <a:gd name="connsiteY10" fmla="*/ 359041 h 446087"/>
              <a:gd name="connsiteX11" fmla="*/ 1308353 w 1395476"/>
              <a:gd name="connsiteY11" fmla="*/ 427037 h 446087"/>
              <a:gd name="connsiteX12" fmla="*/ 1308353 w 1395476"/>
              <a:gd name="connsiteY12" fmla="*/ 427037 h 446087"/>
              <a:gd name="connsiteX13" fmla="*/ 1308353 w 1395476"/>
              <a:gd name="connsiteY13" fmla="*/ 427037 h 446087"/>
              <a:gd name="connsiteX14" fmla="*/ 86995 w 1395476"/>
              <a:gd name="connsiteY14" fmla="*/ 427037 h 446087"/>
              <a:gd name="connsiteX15" fmla="*/ 86995 w 1395476"/>
              <a:gd name="connsiteY15" fmla="*/ 427037 h 446087"/>
              <a:gd name="connsiteX16" fmla="*/ 19050 w 1395476"/>
              <a:gd name="connsiteY16" fmla="*/ 359041 h 446087"/>
              <a:gd name="connsiteX17" fmla="*/ 19050 w 1395476"/>
              <a:gd name="connsiteY17" fmla="*/ 359041 h 446087"/>
              <a:gd name="connsiteX18" fmla="*/ 19050 w 1395476"/>
              <a:gd name="connsiteY18" fmla="*/ 87045 h 4460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395476" h="446087">
                <a:moveTo>
                  <a:pt x="19050" y="87045"/>
                </a:moveTo>
                <a:cubicBezTo>
                  <a:pt x="19050" y="49491"/>
                  <a:pt x="49529" y="19050"/>
                  <a:pt x="86995" y="19050"/>
                </a:cubicBezTo>
                <a:cubicBezTo>
                  <a:pt x="86995" y="19050"/>
                  <a:pt x="86995" y="19050"/>
                  <a:pt x="86995" y="19050"/>
                </a:cubicBezTo>
                <a:lnTo>
                  <a:pt x="86995" y="19050"/>
                </a:lnTo>
                <a:lnTo>
                  <a:pt x="1308353" y="19050"/>
                </a:lnTo>
                <a:lnTo>
                  <a:pt x="1308353" y="19050"/>
                </a:lnTo>
                <a:cubicBezTo>
                  <a:pt x="1345946" y="19050"/>
                  <a:pt x="1376426" y="49491"/>
                  <a:pt x="1376426" y="87045"/>
                </a:cubicBezTo>
                <a:cubicBezTo>
                  <a:pt x="1376426" y="87045"/>
                  <a:pt x="1376426" y="87045"/>
                  <a:pt x="1376426" y="87045"/>
                </a:cubicBezTo>
                <a:lnTo>
                  <a:pt x="1376426" y="87045"/>
                </a:lnTo>
                <a:lnTo>
                  <a:pt x="1376426" y="359041"/>
                </a:lnTo>
                <a:lnTo>
                  <a:pt x="1376426" y="359041"/>
                </a:lnTo>
                <a:cubicBezTo>
                  <a:pt x="1376426" y="396595"/>
                  <a:pt x="1345946" y="427037"/>
                  <a:pt x="1308353" y="427037"/>
                </a:cubicBezTo>
                <a:cubicBezTo>
                  <a:pt x="1308353" y="427037"/>
                  <a:pt x="1308353" y="427037"/>
                  <a:pt x="1308353" y="427037"/>
                </a:cubicBezTo>
                <a:lnTo>
                  <a:pt x="1308353" y="427037"/>
                </a:lnTo>
                <a:lnTo>
                  <a:pt x="86995" y="427037"/>
                </a:lnTo>
                <a:lnTo>
                  <a:pt x="86995" y="427037"/>
                </a:lnTo>
                <a:cubicBezTo>
                  <a:pt x="49529" y="427037"/>
                  <a:pt x="19050" y="396595"/>
                  <a:pt x="19050" y="359041"/>
                </a:cubicBezTo>
                <a:cubicBezTo>
                  <a:pt x="19050" y="359041"/>
                  <a:pt x="19050" y="359041"/>
                  <a:pt x="19050" y="359041"/>
                </a:cubicBezTo>
                <a:lnTo>
                  <a:pt x="19050" y="8704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57187" y="3500501"/>
            <a:ext cx="1680400" cy="407923"/>
          </a:xfrm>
          <a:custGeom>
            <a:avLst/>
            <a:gdLst>
              <a:gd name="connsiteX0" fmla="*/ 0 w 1680400"/>
              <a:gd name="connsiteY0" fmla="*/ 67945 h 407923"/>
              <a:gd name="connsiteX1" fmla="*/ 67995 w 1680400"/>
              <a:gd name="connsiteY1" fmla="*/ 0 h 407923"/>
              <a:gd name="connsiteX2" fmla="*/ 67995 w 1680400"/>
              <a:gd name="connsiteY2" fmla="*/ 0 h 407923"/>
              <a:gd name="connsiteX3" fmla="*/ 67995 w 1680400"/>
              <a:gd name="connsiteY3" fmla="*/ 0 h 407923"/>
              <a:gd name="connsiteX4" fmla="*/ 708418 w 1680400"/>
              <a:gd name="connsiteY4" fmla="*/ 0 h 407923"/>
              <a:gd name="connsiteX5" fmla="*/ 708418 w 1680400"/>
              <a:gd name="connsiteY5" fmla="*/ 0 h 407923"/>
              <a:gd name="connsiteX6" fmla="*/ 1011999 w 1680400"/>
              <a:gd name="connsiteY6" fmla="*/ 0 h 407923"/>
              <a:gd name="connsiteX7" fmla="*/ 1146492 w 1680400"/>
              <a:gd name="connsiteY7" fmla="*/ 0 h 407923"/>
              <a:gd name="connsiteX8" fmla="*/ 1146492 w 1680400"/>
              <a:gd name="connsiteY8" fmla="*/ 0 h 407923"/>
              <a:gd name="connsiteX9" fmla="*/ 1214437 w 1680400"/>
              <a:gd name="connsiteY9" fmla="*/ 67945 h 407923"/>
              <a:gd name="connsiteX10" fmla="*/ 1214437 w 1680400"/>
              <a:gd name="connsiteY10" fmla="*/ 67945 h 407923"/>
              <a:gd name="connsiteX11" fmla="*/ 1214437 w 1680400"/>
              <a:gd name="connsiteY11" fmla="*/ 67945 h 407923"/>
              <a:gd name="connsiteX12" fmla="*/ 1214437 w 1680400"/>
              <a:gd name="connsiteY12" fmla="*/ 237870 h 407923"/>
              <a:gd name="connsiteX13" fmla="*/ 1680400 w 1680400"/>
              <a:gd name="connsiteY13" fmla="*/ 335788 h 407923"/>
              <a:gd name="connsiteX14" fmla="*/ 1214437 w 1680400"/>
              <a:gd name="connsiteY14" fmla="*/ 339978 h 407923"/>
              <a:gd name="connsiteX15" fmla="*/ 1214437 w 1680400"/>
              <a:gd name="connsiteY15" fmla="*/ 339978 h 407923"/>
              <a:gd name="connsiteX16" fmla="*/ 1214437 w 1680400"/>
              <a:gd name="connsiteY16" fmla="*/ 339978 h 407923"/>
              <a:gd name="connsiteX17" fmla="*/ 1146492 w 1680400"/>
              <a:gd name="connsiteY17" fmla="*/ 407923 h 407923"/>
              <a:gd name="connsiteX18" fmla="*/ 1146492 w 1680400"/>
              <a:gd name="connsiteY18" fmla="*/ 407923 h 407923"/>
              <a:gd name="connsiteX19" fmla="*/ 1146492 w 1680400"/>
              <a:gd name="connsiteY19" fmla="*/ 407923 h 407923"/>
              <a:gd name="connsiteX20" fmla="*/ 1011999 w 1680400"/>
              <a:gd name="connsiteY20" fmla="*/ 407923 h 407923"/>
              <a:gd name="connsiteX21" fmla="*/ 708418 w 1680400"/>
              <a:gd name="connsiteY21" fmla="*/ 407923 h 407923"/>
              <a:gd name="connsiteX22" fmla="*/ 708418 w 1680400"/>
              <a:gd name="connsiteY22" fmla="*/ 407923 h 407923"/>
              <a:gd name="connsiteX23" fmla="*/ 67995 w 1680400"/>
              <a:gd name="connsiteY23" fmla="*/ 407923 h 407923"/>
              <a:gd name="connsiteX24" fmla="*/ 67995 w 1680400"/>
              <a:gd name="connsiteY24" fmla="*/ 407923 h 407923"/>
              <a:gd name="connsiteX25" fmla="*/ 0 w 1680400"/>
              <a:gd name="connsiteY25" fmla="*/ 339978 h 407923"/>
              <a:gd name="connsiteX26" fmla="*/ 0 w 1680400"/>
              <a:gd name="connsiteY26" fmla="*/ 339978 h 407923"/>
              <a:gd name="connsiteX27" fmla="*/ 0 w 1680400"/>
              <a:gd name="connsiteY27" fmla="*/ 339978 h 407923"/>
              <a:gd name="connsiteX28" fmla="*/ 0 w 1680400"/>
              <a:gd name="connsiteY28" fmla="*/ 339978 h 407923"/>
              <a:gd name="connsiteX29" fmla="*/ 0 w 1680400"/>
              <a:gd name="connsiteY29" fmla="*/ 237870 h 407923"/>
              <a:gd name="connsiteX30" fmla="*/ 0 w 1680400"/>
              <a:gd name="connsiteY30" fmla="*/ 237870 h 407923"/>
              <a:gd name="connsiteX31" fmla="*/ 0 w 1680400"/>
              <a:gd name="connsiteY31" fmla="*/ 67945 h 4079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680400" h="407923">
                <a:moveTo>
                  <a:pt x="0" y="67945"/>
                </a:moveTo>
                <a:cubicBezTo>
                  <a:pt x="0" y="30352"/>
                  <a:pt x="30441" y="0"/>
                  <a:pt x="67995" y="0"/>
                </a:cubicBezTo>
                <a:cubicBezTo>
                  <a:pt x="67995" y="0"/>
                  <a:pt x="67995" y="0"/>
                  <a:pt x="67995" y="0"/>
                </a:cubicBezTo>
                <a:lnTo>
                  <a:pt x="67995" y="0"/>
                </a:lnTo>
                <a:lnTo>
                  <a:pt x="708418" y="0"/>
                </a:lnTo>
                <a:lnTo>
                  <a:pt x="708418" y="0"/>
                </a:lnTo>
                <a:lnTo>
                  <a:pt x="1011999" y="0"/>
                </a:lnTo>
                <a:lnTo>
                  <a:pt x="1146492" y="0"/>
                </a:lnTo>
                <a:lnTo>
                  <a:pt x="1146492" y="0"/>
                </a:lnTo>
                <a:cubicBezTo>
                  <a:pt x="1183957" y="0"/>
                  <a:pt x="1214437" y="30352"/>
                  <a:pt x="1214437" y="67945"/>
                </a:cubicBezTo>
                <a:cubicBezTo>
                  <a:pt x="1214437" y="67945"/>
                  <a:pt x="1214437" y="67945"/>
                  <a:pt x="1214437" y="67945"/>
                </a:cubicBezTo>
                <a:lnTo>
                  <a:pt x="1214437" y="67945"/>
                </a:lnTo>
                <a:lnTo>
                  <a:pt x="1214437" y="237870"/>
                </a:lnTo>
                <a:lnTo>
                  <a:pt x="1680400" y="335788"/>
                </a:lnTo>
                <a:lnTo>
                  <a:pt x="1214437" y="339978"/>
                </a:lnTo>
                <a:lnTo>
                  <a:pt x="1214437" y="339978"/>
                </a:lnTo>
                <a:lnTo>
                  <a:pt x="1214437" y="339978"/>
                </a:lnTo>
                <a:cubicBezTo>
                  <a:pt x="1214437" y="377444"/>
                  <a:pt x="1183957" y="407923"/>
                  <a:pt x="1146492" y="407923"/>
                </a:cubicBezTo>
                <a:cubicBezTo>
                  <a:pt x="1146492" y="407923"/>
                  <a:pt x="1146492" y="407923"/>
                  <a:pt x="1146492" y="407923"/>
                </a:cubicBezTo>
                <a:lnTo>
                  <a:pt x="1146492" y="407923"/>
                </a:lnTo>
                <a:lnTo>
                  <a:pt x="1011999" y="407923"/>
                </a:lnTo>
                <a:lnTo>
                  <a:pt x="708418" y="407923"/>
                </a:lnTo>
                <a:lnTo>
                  <a:pt x="708418" y="407923"/>
                </a:lnTo>
                <a:lnTo>
                  <a:pt x="67995" y="407923"/>
                </a:lnTo>
                <a:lnTo>
                  <a:pt x="67995" y="407923"/>
                </a:lnTo>
                <a:cubicBezTo>
                  <a:pt x="30441" y="407923"/>
                  <a:pt x="0" y="377444"/>
                  <a:pt x="0" y="339978"/>
                </a:cubicBezTo>
                <a:cubicBezTo>
                  <a:pt x="0" y="339978"/>
                  <a:pt x="0" y="339978"/>
                  <a:pt x="0" y="339978"/>
                </a:cubicBezTo>
                <a:lnTo>
                  <a:pt x="0" y="339978"/>
                </a:lnTo>
                <a:lnTo>
                  <a:pt x="0" y="339978"/>
                </a:lnTo>
                <a:lnTo>
                  <a:pt x="0" y="237870"/>
                </a:lnTo>
                <a:lnTo>
                  <a:pt x="0" y="237870"/>
                </a:lnTo>
                <a:lnTo>
                  <a:pt x="0" y="67945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38137" y="3481451"/>
            <a:ext cx="1718500" cy="446023"/>
          </a:xfrm>
          <a:custGeom>
            <a:avLst/>
            <a:gdLst>
              <a:gd name="connsiteX0" fmla="*/ 19050 w 1718500"/>
              <a:gd name="connsiteY0" fmla="*/ 86995 h 446023"/>
              <a:gd name="connsiteX1" fmla="*/ 87045 w 1718500"/>
              <a:gd name="connsiteY1" fmla="*/ 19050 h 446023"/>
              <a:gd name="connsiteX2" fmla="*/ 87045 w 1718500"/>
              <a:gd name="connsiteY2" fmla="*/ 19050 h 446023"/>
              <a:gd name="connsiteX3" fmla="*/ 87045 w 1718500"/>
              <a:gd name="connsiteY3" fmla="*/ 19050 h 446023"/>
              <a:gd name="connsiteX4" fmla="*/ 727468 w 1718500"/>
              <a:gd name="connsiteY4" fmla="*/ 19050 h 446023"/>
              <a:gd name="connsiteX5" fmla="*/ 727468 w 1718500"/>
              <a:gd name="connsiteY5" fmla="*/ 19050 h 446023"/>
              <a:gd name="connsiteX6" fmla="*/ 1031049 w 1718500"/>
              <a:gd name="connsiteY6" fmla="*/ 19050 h 446023"/>
              <a:gd name="connsiteX7" fmla="*/ 1165542 w 1718500"/>
              <a:gd name="connsiteY7" fmla="*/ 19050 h 446023"/>
              <a:gd name="connsiteX8" fmla="*/ 1165542 w 1718500"/>
              <a:gd name="connsiteY8" fmla="*/ 19050 h 446023"/>
              <a:gd name="connsiteX9" fmla="*/ 1233487 w 1718500"/>
              <a:gd name="connsiteY9" fmla="*/ 86995 h 446023"/>
              <a:gd name="connsiteX10" fmla="*/ 1233487 w 1718500"/>
              <a:gd name="connsiteY10" fmla="*/ 86995 h 446023"/>
              <a:gd name="connsiteX11" fmla="*/ 1233487 w 1718500"/>
              <a:gd name="connsiteY11" fmla="*/ 86995 h 446023"/>
              <a:gd name="connsiteX12" fmla="*/ 1233487 w 1718500"/>
              <a:gd name="connsiteY12" fmla="*/ 256920 h 446023"/>
              <a:gd name="connsiteX13" fmla="*/ 1699450 w 1718500"/>
              <a:gd name="connsiteY13" fmla="*/ 354838 h 446023"/>
              <a:gd name="connsiteX14" fmla="*/ 1233487 w 1718500"/>
              <a:gd name="connsiteY14" fmla="*/ 359028 h 446023"/>
              <a:gd name="connsiteX15" fmla="*/ 1233487 w 1718500"/>
              <a:gd name="connsiteY15" fmla="*/ 359028 h 446023"/>
              <a:gd name="connsiteX16" fmla="*/ 1233487 w 1718500"/>
              <a:gd name="connsiteY16" fmla="*/ 359028 h 446023"/>
              <a:gd name="connsiteX17" fmla="*/ 1165542 w 1718500"/>
              <a:gd name="connsiteY17" fmla="*/ 426973 h 446023"/>
              <a:gd name="connsiteX18" fmla="*/ 1165542 w 1718500"/>
              <a:gd name="connsiteY18" fmla="*/ 426973 h 446023"/>
              <a:gd name="connsiteX19" fmla="*/ 1165542 w 1718500"/>
              <a:gd name="connsiteY19" fmla="*/ 426973 h 446023"/>
              <a:gd name="connsiteX20" fmla="*/ 1031049 w 1718500"/>
              <a:gd name="connsiteY20" fmla="*/ 426973 h 446023"/>
              <a:gd name="connsiteX21" fmla="*/ 727468 w 1718500"/>
              <a:gd name="connsiteY21" fmla="*/ 426973 h 446023"/>
              <a:gd name="connsiteX22" fmla="*/ 727468 w 1718500"/>
              <a:gd name="connsiteY22" fmla="*/ 426973 h 446023"/>
              <a:gd name="connsiteX23" fmla="*/ 87045 w 1718500"/>
              <a:gd name="connsiteY23" fmla="*/ 426973 h 446023"/>
              <a:gd name="connsiteX24" fmla="*/ 87045 w 1718500"/>
              <a:gd name="connsiteY24" fmla="*/ 426973 h 446023"/>
              <a:gd name="connsiteX25" fmla="*/ 19050 w 1718500"/>
              <a:gd name="connsiteY25" fmla="*/ 359028 h 446023"/>
              <a:gd name="connsiteX26" fmla="*/ 19050 w 1718500"/>
              <a:gd name="connsiteY26" fmla="*/ 359028 h 446023"/>
              <a:gd name="connsiteX27" fmla="*/ 19050 w 1718500"/>
              <a:gd name="connsiteY27" fmla="*/ 359028 h 446023"/>
              <a:gd name="connsiteX28" fmla="*/ 19050 w 1718500"/>
              <a:gd name="connsiteY28" fmla="*/ 359028 h 446023"/>
              <a:gd name="connsiteX29" fmla="*/ 19050 w 1718500"/>
              <a:gd name="connsiteY29" fmla="*/ 256920 h 446023"/>
              <a:gd name="connsiteX30" fmla="*/ 19050 w 1718500"/>
              <a:gd name="connsiteY30" fmla="*/ 256920 h 446023"/>
              <a:gd name="connsiteX31" fmla="*/ 19050 w 1718500"/>
              <a:gd name="connsiteY31" fmla="*/ 86995 h 446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718500" h="446023">
                <a:moveTo>
                  <a:pt x="19050" y="86995"/>
                </a:moveTo>
                <a:cubicBezTo>
                  <a:pt x="19050" y="49402"/>
                  <a:pt x="49491" y="19050"/>
                  <a:pt x="87045" y="19050"/>
                </a:cubicBezTo>
                <a:cubicBezTo>
                  <a:pt x="87045" y="19050"/>
                  <a:pt x="87045" y="19050"/>
                  <a:pt x="87045" y="19050"/>
                </a:cubicBezTo>
                <a:lnTo>
                  <a:pt x="87045" y="19050"/>
                </a:lnTo>
                <a:lnTo>
                  <a:pt x="727468" y="19050"/>
                </a:lnTo>
                <a:lnTo>
                  <a:pt x="727468" y="19050"/>
                </a:lnTo>
                <a:lnTo>
                  <a:pt x="1031049" y="19050"/>
                </a:lnTo>
                <a:lnTo>
                  <a:pt x="1165542" y="19050"/>
                </a:lnTo>
                <a:lnTo>
                  <a:pt x="1165542" y="19050"/>
                </a:lnTo>
                <a:cubicBezTo>
                  <a:pt x="1203007" y="19050"/>
                  <a:pt x="1233487" y="49402"/>
                  <a:pt x="1233487" y="86995"/>
                </a:cubicBezTo>
                <a:cubicBezTo>
                  <a:pt x="1233487" y="86995"/>
                  <a:pt x="1233487" y="86995"/>
                  <a:pt x="1233487" y="86995"/>
                </a:cubicBezTo>
                <a:lnTo>
                  <a:pt x="1233487" y="86995"/>
                </a:lnTo>
                <a:lnTo>
                  <a:pt x="1233487" y="256920"/>
                </a:lnTo>
                <a:lnTo>
                  <a:pt x="1699450" y="354838"/>
                </a:lnTo>
                <a:lnTo>
                  <a:pt x="1233487" y="359028"/>
                </a:lnTo>
                <a:lnTo>
                  <a:pt x="1233487" y="359028"/>
                </a:lnTo>
                <a:lnTo>
                  <a:pt x="1233487" y="359028"/>
                </a:lnTo>
                <a:cubicBezTo>
                  <a:pt x="1233487" y="396494"/>
                  <a:pt x="1203007" y="426973"/>
                  <a:pt x="1165542" y="426973"/>
                </a:cubicBezTo>
                <a:cubicBezTo>
                  <a:pt x="1165542" y="426973"/>
                  <a:pt x="1165542" y="426973"/>
                  <a:pt x="1165542" y="426973"/>
                </a:cubicBezTo>
                <a:lnTo>
                  <a:pt x="1165542" y="426973"/>
                </a:lnTo>
                <a:lnTo>
                  <a:pt x="1031049" y="426973"/>
                </a:lnTo>
                <a:lnTo>
                  <a:pt x="727468" y="426973"/>
                </a:lnTo>
                <a:lnTo>
                  <a:pt x="727468" y="426973"/>
                </a:lnTo>
                <a:lnTo>
                  <a:pt x="87045" y="426973"/>
                </a:lnTo>
                <a:lnTo>
                  <a:pt x="87045" y="426973"/>
                </a:lnTo>
                <a:cubicBezTo>
                  <a:pt x="49491" y="426973"/>
                  <a:pt x="19050" y="396494"/>
                  <a:pt x="19050" y="359028"/>
                </a:cubicBezTo>
                <a:cubicBezTo>
                  <a:pt x="19050" y="359028"/>
                  <a:pt x="19050" y="359028"/>
                  <a:pt x="19050" y="359028"/>
                </a:cubicBezTo>
                <a:lnTo>
                  <a:pt x="19050" y="359028"/>
                </a:lnTo>
                <a:lnTo>
                  <a:pt x="19050" y="359028"/>
                </a:lnTo>
                <a:lnTo>
                  <a:pt x="19050" y="256920"/>
                </a:lnTo>
                <a:lnTo>
                  <a:pt x="19050" y="256920"/>
                </a:lnTo>
                <a:lnTo>
                  <a:pt x="19050" y="8699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6643751" y="2571750"/>
            <a:ext cx="1428750" cy="763651"/>
          </a:xfrm>
          <a:custGeom>
            <a:avLst/>
            <a:gdLst>
              <a:gd name="connsiteX0" fmla="*/ 0 w 1428750"/>
              <a:gd name="connsiteY0" fmla="*/ 67945 h 763651"/>
              <a:gd name="connsiteX1" fmla="*/ 67944 w 1428750"/>
              <a:gd name="connsiteY1" fmla="*/ 0 h 763651"/>
              <a:gd name="connsiteX2" fmla="*/ 67944 w 1428750"/>
              <a:gd name="connsiteY2" fmla="*/ 0 h 763651"/>
              <a:gd name="connsiteX3" fmla="*/ 67944 w 1428750"/>
              <a:gd name="connsiteY3" fmla="*/ 0 h 763651"/>
              <a:gd name="connsiteX4" fmla="*/ 238125 w 1428750"/>
              <a:gd name="connsiteY4" fmla="*/ 0 h 763651"/>
              <a:gd name="connsiteX5" fmla="*/ 238125 w 1428750"/>
              <a:gd name="connsiteY5" fmla="*/ 0 h 763651"/>
              <a:gd name="connsiteX6" fmla="*/ 595248 w 1428750"/>
              <a:gd name="connsiteY6" fmla="*/ 0 h 763651"/>
              <a:gd name="connsiteX7" fmla="*/ 1360678 w 1428750"/>
              <a:gd name="connsiteY7" fmla="*/ 0 h 763651"/>
              <a:gd name="connsiteX8" fmla="*/ 1360678 w 1428750"/>
              <a:gd name="connsiteY8" fmla="*/ 0 h 763651"/>
              <a:gd name="connsiteX9" fmla="*/ 1428750 w 1428750"/>
              <a:gd name="connsiteY9" fmla="*/ 67945 h 763651"/>
              <a:gd name="connsiteX10" fmla="*/ 1428750 w 1428750"/>
              <a:gd name="connsiteY10" fmla="*/ 67945 h 763651"/>
              <a:gd name="connsiteX11" fmla="*/ 1428750 w 1428750"/>
              <a:gd name="connsiteY11" fmla="*/ 67945 h 763651"/>
              <a:gd name="connsiteX12" fmla="*/ 1428750 w 1428750"/>
              <a:gd name="connsiteY12" fmla="*/ 237998 h 763651"/>
              <a:gd name="connsiteX13" fmla="*/ 1428750 w 1428750"/>
              <a:gd name="connsiteY13" fmla="*/ 237998 h 763651"/>
              <a:gd name="connsiteX14" fmla="*/ 1428750 w 1428750"/>
              <a:gd name="connsiteY14" fmla="*/ 339979 h 763651"/>
              <a:gd name="connsiteX15" fmla="*/ 1428750 w 1428750"/>
              <a:gd name="connsiteY15" fmla="*/ 339979 h 763651"/>
              <a:gd name="connsiteX16" fmla="*/ 1428750 w 1428750"/>
              <a:gd name="connsiteY16" fmla="*/ 339979 h 763651"/>
              <a:gd name="connsiteX17" fmla="*/ 1360678 w 1428750"/>
              <a:gd name="connsiteY17" fmla="*/ 407923 h 763651"/>
              <a:gd name="connsiteX18" fmla="*/ 1360678 w 1428750"/>
              <a:gd name="connsiteY18" fmla="*/ 407923 h 763651"/>
              <a:gd name="connsiteX19" fmla="*/ 1360678 w 1428750"/>
              <a:gd name="connsiteY19" fmla="*/ 407923 h 763651"/>
              <a:gd name="connsiteX20" fmla="*/ 595248 w 1428750"/>
              <a:gd name="connsiteY20" fmla="*/ 407923 h 763651"/>
              <a:gd name="connsiteX21" fmla="*/ 218058 w 1428750"/>
              <a:gd name="connsiteY21" fmla="*/ 763651 h 763651"/>
              <a:gd name="connsiteX22" fmla="*/ 238125 w 1428750"/>
              <a:gd name="connsiteY22" fmla="*/ 407923 h 763651"/>
              <a:gd name="connsiteX23" fmla="*/ 67944 w 1428750"/>
              <a:gd name="connsiteY23" fmla="*/ 407923 h 763651"/>
              <a:gd name="connsiteX24" fmla="*/ 67944 w 1428750"/>
              <a:gd name="connsiteY24" fmla="*/ 407923 h 763651"/>
              <a:gd name="connsiteX25" fmla="*/ 0 w 1428750"/>
              <a:gd name="connsiteY25" fmla="*/ 339979 h 763651"/>
              <a:gd name="connsiteX26" fmla="*/ 0 w 1428750"/>
              <a:gd name="connsiteY26" fmla="*/ 339979 h 763651"/>
              <a:gd name="connsiteX27" fmla="*/ 0 w 1428750"/>
              <a:gd name="connsiteY27" fmla="*/ 339979 h 763651"/>
              <a:gd name="connsiteX28" fmla="*/ 0 w 1428750"/>
              <a:gd name="connsiteY28" fmla="*/ 339979 h 763651"/>
              <a:gd name="connsiteX29" fmla="*/ 0 w 1428750"/>
              <a:gd name="connsiteY29" fmla="*/ 237998 h 763651"/>
              <a:gd name="connsiteX30" fmla="*/ 0 w 1428750"/>
              <a:gd name="connsiteY30" fmla="*/ 237998 h 763651"/>
              <a:gd name="connsiteX31" fmla="*/ 0 w 1428750"/>
              <a:gd name="connsiteY31" fmla="*/ 67945 h 763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428750" h="763651">
                <a:moveTo>
                  <a:pt x="0" y="67945"/>
                </a:moveTo>
                <a:cubicBezTo>
                  <a:pt x="0" y="30479"/>
                  <a:pt x="30353" y="0"/>
                  <a:pt x="67944" y="0"/>
                </a:cubicBezTo>
                <a:cubicBezTo>
                  <a:pt x="67944" y="0"/>
                  <a:pt x="67944" y="0"/>
                  <a:pt x="67944" y="0"/>
                </a:cubicBezTo>
                <a:lnTo>
                  <a:pt x="67944" y="0"/>
                </a:lnTo>
                <a:lnTo>
                  <a:pt x="238125" y="0"/>
                </a:lnTo>
                <a:lnTo>
                  <a:pt x="238125" y="0"/>
                </a:lnTo>
                <a:lnTo>
                  <a:pt x="595248" y="0"/>
                </a:lnTo>
                <a:lnTo>
                  <a:pt x="1360678" y="0"/>
                </a:lnTo>
                <a:lnTo>
                  <a:pt x="1360678" y="0"/>
                </a:lnTo>
                <a:cubicBezTo>
                  <a:pt x="1398269" y="0"/>
                  <a:pt x="1428750" y="30479"/>
                  <a:pt x="1428750" y="67945"/>
                </a:cubicBezTo>
                <a:cubicBezTo>
                  <a:pt x="1428750" y="67945"/>
                  <a:pt x="1428750" y="67945"/>
                  <a:pt x="1428750" y="67945"/>
                </a:cubicBezTo>
                <a:lnTo>
                  <a:pt x="1428750" y="67945"/>
                </a:lnTo>
                <a:lnTo>
                  <a:pt x="1428750" y="237998"/>
                </a:lnTo>
                <a:lnTo>
                  <a:pt x="1428750" y="237998"/>
                </a:lnTo>
                <a:lnTo>
                  <a:pt x="1428750" y="339979"/>
                </a:lnTo>
                <a:lnTo>
                  <a:pt x="1428750" y="339979"/>
                </a:lnTo>
                <a:lnTo>
                  <a:pt x="1428750" y="339979"/>
                </a:lnTo>
                <a:cubicBezTo>
                  <a:pt x="1428750" y="377570"/>
                  <a:pt x="1398269" y="407923"/>
                  <a:pt x="1360678" y="407923"/>
                </a:cubicBezTo>
                <a:cubicBezTo>
                  <a:pt x="1360678" y="407923"/>
                  <a:pt x="1360678" y="407923"/>
                  <a:pt x="1360678" y="407923"/>
                </a:cubicBezTo>
                <a:lnTo>
                  <a:pt x="1360678" y="407923"/>
                </a:lnTo>
                <a:lnTo>
                  <a:pt x="595248" y="407923"/>
                </a:lnTo>
                <a:lnTo>
                  <a:pt x="218058" y="763651"/>
                </a:lnTo>
                <a:lnTo>
                  <a:pt x="238125" y="407923"/>
                </a:lnTo>
                <a:lnTo>
                  <a:pt x="67944" y="407923"/>
                </a:lnTo>
                <a:lnTo>
                  <a:pt x="67944" y="407923"/>
                </a:lnTo>
                <a:cubicBezTo>
                  <a:pt x="30353" y="407923"/>
                  <a:pt x="0" y="377570"/>
                  <a:pt x="0" y="339979"/>
                </a:cubicBezTo>
                <a:cubicBezTo>
                  <a:pt x="0" y="339979"/>
                  <a:pt x="0" y="339979"/>
                  <a:pt x="0" y="339979"/>
                </a:cubicBezTo>
                <a:lnTo>
                  <a:pt x="0" y="339979"/>
                </a:lnTo>
                <a:lnTo>
                  <a:pt x="0" y="339979"/>
                </a:lnTo>
                <a:lnTo>
                  <a:pt x="0" y="237998"/>
                </a:lnTo>
                <a:lnTo>
                  <a:pt x="0" y="237998"/>
                </a:lnTo>
                <a:lnTo>
                  <a:pt x="0" y="67945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6624701" y="2552700"/>
            <a:ext cx="1466850" cy="801751"/>
          </a:xfrm>
          <a:custGeom>
            <a:avLst/>
            <a:gdLst>
              <a:gd name="connsiteX0" fmla="*/ 19050 w 1466850"/>
              <a:gd name="connsiteY0" fmla="*/ 86995 h 801751"/>
              <a:gd name="connsiteX1" fmla="*/ 86994 w 1466850"/>
              <a:gd name="connsiteY1" fmla="*/ 19050 h 801751"/>
              <a:gd name="connsiteX2" fmla="*/ 86994 w 1466850"/>
              <a:gd name="connsiteY2" fmla="*/ 19050 h 801751"/>
              <a:gd name="connsiteX3" fmla="*/ 86994 w 1466850"/>
              <a:gd name="connsiteY3" fmla="*/ 19050 h 801751"/>
              <a:gd name="connsiteX4" fmla="*/ 257175 w 1466850"/>
              <a:gd name="connsiteY4" fmla="*/ 19050 h 801751"/>
              <a:gd name="connsiteX5" fmla="*/ 257175 w 1466850"/>
              <a:gd name="connsiteY5" fmla="*/ 19050 h 801751"/>
              <a:gd name="connsiteX6" fmla="*/ 614298 w 1466850"/>
              <a:gd name="connsiteY6" fmla="*/ 19050 h 801751"/>
              <a:gd name="connsiteX7" fmla="*/ 1379728 w 1466850"/>
              <a:gd name="connsiteY7" fmla="*/ 19050 h 801751"/>
              <a:gd name="connsiteX8" fmla="*/ 1379728 w 1466850"/>
              <a:gd name="connsiteY8" fmla="*/ 19050 h 801751"/>
              <a:gd name="connsiteX9" fmla="*/ 1447800 w 1466850"/>
              <a:gd name="connsiteY9" fmla="*/ 86995 h 801751"/>
              <a:gd name="connsiteX10" fmla="*/ 1447800 w 1466850"/>
              <a:gd name="connsiteY10" fmla="*/ 86995 h 801751"/>
              <a:gd name="connsiteX11" fmla="*/ 1447800 w 1466850"/>
              <a:gd name="connsiteY11" fmla="*/ 86995 h 801751"/>
              <a:gd name="connsiteX12" fmla="*/ 1447800 w 1466850"/>
              <a:gd name="connsiteY12" fmla="*/ 257048 h 801751"/>
              <a:gd name="connsiteX13" fmla="*/ 1447800 w 1466850"/>
              <a:gd name="connsiteY13" fmla="*/ 257048 h 801751"/>
              <a:gd name="connsiteX14" fmla="*/ 1447800 w 1466850"/>
              <a:gd name="connsiteY14" fmla="*/ 359029 h 801751"/>
              <a:gd name="connsiteX15" fmla="*/ 1447800 w 1466850"/>
              <a:gd name="connsiteY15" fmla="*/ 359029 h 801751"/>
              <a:gd name="connsiteX16" fmla="*/ 1447800 w 1466850"/>
              <a:gd name="connsiteY16" fmla="*/ 359029 h 801751"/>
              <a:gd name="connsiteX17" fmla="*/ 1379728 w 1466850"/>
              <a:gd name="connsiteY17" fmla="*/ 426973 h 801751"/>
              <a:gd name="connsiteX18" fmla="*/ 1379728 w 1466850"/>
              <a:gd name="connsiteY18" fmla="*/ 426973 h 801751"/>
              <a:gd name="connsiteX19" fmla="*/ 1379728 w 1466850"/>
              <a:gd name="connsiteY19" fmla="*/ 426973 h 801751"/>
              <a:gd name="connsiteX20" fmla="*/ 614298 w 1466850"/>
              <a:gd name="connsiteY20" fmla="*/ 426973 h 801751"/>
              <a:gd name="connsiteX21" fmla="*/ 237108 w 1466850"/>
              <a:gd name="connsiteY21" fmla="*/ 782701 h 801751"/>
              <a:gd name="connsiteX22" fmla="*/ 257175 w 1466850"/>
              <a:gd name="connsiteY22" fmla="*/ 426973 h 801751"/>
              <a:gd name="connsiteX23" fmla="*/ 86994 w 1466850"/>
              <a:gd name="connsiteY23" fmla="*/ 426973 h 801751"/>
              <a:gd name="connsiteX24" fmla="*/ 86994 w 1466850"/>
              <a:gd name="connsiteY24" fmla="*/ 426973 h 801751"/>
              <a:gd name="connsiteX25" fmla="*/ 19050 w 1466850"/>
              <a:gd name="connsiteY25" fmla="*/ 359029 h 801751"/>
              <a:gd name="connsiteX26" fmla="*/ 19050 w 1466850"/>
              <a:gd name="connsiteY26" fmla="*/ 359029 h 801751"/>
              <a:gd name="connsiteX27" fmla="*/ 19050 w 1466850"/>
              <a:gd name="connsiteY27" fmla="*/ 359029 h 801751"/>
              <a:gd name="connsiteX28" fmla="*/ 19050 w 1466850"/>
              <a:gd name="connsiteY28" fmla="*/ 359029 h 801751"/>
              <a:gd name="connsiteX29" fmla="*/ 19050 w 1466850"/>
              <a:gd name="connsiteY29" fmla="*/ 257048 h 801751"/>
              <a:gd name="connsiteX30" fmla="*/ 19050 w 1466850"/>
              <a:gd name="connsiteY30" fmla="*/ 257048 h 801751"/>
              <a:gd name="connsiteX31" fmla="*/ 19050 w 1466850"/>
              <a:gd name="connsiteY31" fmla="*/ 86995 h 8017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466850" h="801751">
                <a:moveTo>
                  <a:pt x="19050" y="86995"/>
                </a:moveTo>
                <a:cubicBezTo>
                  <a:pt x="19050" y="49529"/>
                  <a:pt x="49403" y="19050"/>
                  <a:pt x="86994" y="19050"/>
                </a:cubicBezTo>
                <a:cubicBezTo>
                  <a:pt x="86994" y="19050"/>
                  <a:pt x="86994" y="19050"/>
                  <a:pt x="86994" y="19050"/>
                </a:cubicBezTo>
                <a:lnTo>
                  <a:pt x="86994" y="19050"/>
                </a:lnTo>
                <a:lnTo>
                  <a:pt x="257175" y="19050"/>
                </a:lnTo>
                <a:lnTo>
                  <a:pt x="257175" y="19050"/>
                </a:lnTo>
                <a:lnTo>
                  <a:pt x="614298" y="19050"/>
                </a:lnTo>
                <a:lnTo>
                  <a:pt x="1379728" y="19050"/>
                </a:lnTo>
                <a:lnTo>
                  <a:pt x="1379728" y="19050"/>
                </a:lnTo>
                <a:cubicBezTo>
                  <a:pt x="1417319" y="19050"/>
                  <a:pt x="1447800" y="49529"/>
                  <a:pt x="1447800" y="86995"/>
                </a:cubicBezTo>
                <a:cubicBezTo>
                  <a:pt x="1447800" y="86995"/>
                  <a:pt x="1447800" y="86995"/>
                  <a:pt x="1447800" y="86995"/>
                </a:cubicBezTo>
                <a:lnTo>
                  <a:pt x="1447800" y="86995"/>
                </a:lnTo>
                <a:lnTo>
                  <a:pt x="1447800" y="257048"/>
                </a:lnTo>
                <a:lnTo>
                  <a:pt x="1447800" y="257048"/>
                </a:lnTo>
                <a:lnTo>
                  <a:pt x="1447800" y="359029"/>
                </a:lnTo>
                <a:lnTo>
                  <a:pt x="1447800" y="359029"/>
                </a:lnTo>
                <a:lnTo>
                  <a:pt x="1447800" y="359029"/>
                </a:lnTo>
                <a:cubicBezTo>
                  <a:pt x="1447800" y="396620"/>
                  <a:pt x="1417319" y="426973"/>
                  <a:pt x="1379728" y="426973"/>
                </a:cubicBezTo>
                <a:cubicBezTo>
                  <a:pt x="1379728" y="426973"/>
                  <a:pt x="1379728" y="426973"/>
                  <a:pt x="1379728" y="426973"/>
                </a:cubicBezTo>
                <a:lnTo>
                  <a:pt x="1379728" y="426973"/>
                </a:lnTo>
                <a:lnTo>
                  <a:pt x="614298" y="426973"/>
                </a:lnTo>
                <a:lnTo>
                  <a:pt x="237108" y="782701"/>
                </a:lnTo>
                <a:lnTo>
                  <a:pt x="257175" y="426973"/>
                </a:lnTo>
                <a:lnTo>
                  <a:pt x="86994" y="426973"/>
                </a:lnTo>
                <a:lnTo>
                  <a:pt x="86994" y="426973"/>
                </a:lnTo>
                <a:cubicBezTo>
                  <a:pt x="49403" y="426973"/>
                  <a:pt x="19050" y="396620"/>
                  <a:pt x="19050" y="359029"/>
                </a:cubicBezTo>
                <a:cubicBezTo>
                  <a:pt x="19050" y="359029"/>
                  <a:pt x="19050" y="359029"/>
                  <a:pt x="19050" y="359029"/>
                </a:cubicBezTo>
                <a:lnTo>
                  <a:pt x="19050" y="359029"/>
                </a:lnTo>
                <a:lnTo>
                  <a:pt x="19050" y="359029"/>
                </a:lnTo>
                <a:lnTo>
                  <a:pt x="19050" y="257048"/>
                </a:lnTo>
                <a:lnTo>
                  <a:pt x="19050" y="257048"/>
                </a:lnTo>
                <a:lnTo>
                  <a:pt x="19050" y="8699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5715000" y="3357498"/>
            <a:ext cx="3214751" cy="1714500"/>
          </a:xfrm>
          <a:custGeom>
            <a:avLst/>
            <a:gdLst>
              <a:gd name="connsiteX0" fmla="*/ 0 w 3214751"/>
              <a:gd name="connsiteY0" fmla="*/ 1714500 h 1714500"/>
              <a:gd name="connsiteX1" fmla="*/ 3214751 w 3214751"/>
              <a:gd name="connsiteY1" fmla="*/ 1714500 h 1714500"/>
              <a:gd name="connsiteX2" fmla="*/ 3214751 w 3214751"/>
              <a:gd name="connsiteY2" fmla="*/ 0 h 1714500"/>
              <a:gd name="connsiteX3" fmla="*/ 0 w 3214751"/>
              <a:gd name="connsiteY3" fmla="*/ 0 h 1714500"/>
              <a:gd name="connsiteX4" fmla="*/ 0 w 3214751"/>
              <a:gd name="connsiteY4" fmla="*/ 1714500 h 1714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14751" h="1714500">
                <a:moveTo>
                  <a:pt x="0" y="1714500"/>
                </a:moveTo>
                <a:lnTo>
                  <a:pt x="3214751" y="1714500"/>
                </a:lnTo>
                <a:lnTo>
                  <a:pt x="3214751" y="0"/>
                </a:lnTo>
                <a:lnTo>
                  <a:pt x="0" y="0"/>
                </a:lnTo>
                <a:lnTo>
                  <a:pt x="0" y="1714500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5700712" y="3343211"/>
            <a:ext cx="3243326" cy="1743075"/>
          </a:xfrm>
          <a:custGeom>
            <a:avLst/>
            <a:gdLst>
              <a:gd name="connsiteX0" fmla="*/ 14287 w 3243326"/>
              <a:gd name="connsiteY0" fmla="*/ 1728787 h 1743075"/>
              <a:gd name="connsiteX1" fmla="*/ 3229038 w 3243326"/>
              <a:gd name="connsiteY1" fmla="*/ 1728787 h 1743075"/>
              <a:gd name="connsiteX2" fmla="*/ 3229038 w 3243326"/>
              <a:gd name="connsiteY2" fmla="*/ 14287 h 1743075"/>
              <a:gd name="connsiteX3" fmla="*/ 14287 w 3243326"/>
              <a:gd name="connsiteY3" fmla="*/ 14287 h 1743075"/>
              <a:gd name="connsiteX4" fmla="*/ 14287 w 3243326"/>
              <a:gd name="connsiteY4" fmla="*/ 1728787 h 1743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43326" h="1743075">
                <a:moveTo>
                  <a:pt x="14287" y="1728787"/>
                </a:moveTo>
                <a:lnTo>
                  <a:pt x="3229038" y="1728787"/>
                </a:lnTo>
                <a:lnTo>
                  <a:pt x="3229038" y="14287"/>
                </a:lnTo>
                <a:lnTo>
                  <a:pt x="14287" y="14287"/>
                </a:lnTo>
                <a:lnTo>
                  <a:pt x="14287" y="172878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65900" y="2514600"/>
            <a:ext cx="1574800" cy="901700"/>
          </a:xfrm>
          <a:prstGeom prst="rect">
            <a:avLst/>
          </a:prstGeom>
          <a:noFill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/>
          <a:srcRect b="1210"/>
          <a:stretch>
            <a:fillRect/>
          </a:stretch>
        </p:blipFill>
        <p:spPr bwMode="auto">
          <a:xfrm>
            <a:off x="279400" y="3441700"/>
            <a:ext cx="8597900" cy="3111500"/>
          </a:xfrm>
          <a:prstGeom prst="rect">
            <a:avLst/>
          </a:prstGeom>
          <a:noFill/>
        </p:spPr>
      </p:pic>
      <p:sp>
        <p:nvSpPr>
          <p:cNvPr id="28" name="TextBox 1"/>
          <p:cNvSpPr txBox="1"/>
          <p:nvPr/>
        </p:nvSpPr>
        <p:spPr>
          <a:xfrm>
            <a:off x="7302500" y="279400"/>
            <a:ext cx="1600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JSP概述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584200" y="1384300"/>
            <a:ext cx="1778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JSP(Java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2730500" y="1397000"/>
            <a:ext cx="1066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Server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4165600" y="1397000"/>
            <a:ext cx="1066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Pages)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1041400" y="1892300"/>
            <a:ext cx="39370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运行在服务器端的Java页面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使用HTML嵌套Java代码实现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584200" y="27813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工作原理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1092200" y="5740400"/>
            <a:ext cx="152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4318000" y="3517900"/>
            <a:ext cx="152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4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7239000" y="3594100"/>
            <a:ext cx="152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1803400" y="58801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嵌入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4851400" y="5880100"/>
            <a:ext cx="1143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编译、执行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1117600" y="4356100"/>
            <a:ext cx="67183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2717800" algn="l"/>
                <a:tab pos="4406900" algn="l"/>
                <a:tab pos="5816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返回页面信息</a:t>
            </a:r>
          </a:p>
          <a:p>
            <a:pPr defTabSz="-635">
              <a:lnSpc>
                <a:spcPts val="2200"/>
              </a:lnSpc>
              <a:tabLst>
                <a:tab pos="2717800" algn="l"/>
                <a:tab pos="4406900" algn="l"/>
                <a:tab pos="58166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数据交互</a:t>
            </a:r>
          </a:p>
          <a:p>
            <a:pPr defTabSz="-635">
              <a:lnSpc>
                <a:spcPts val="2300"/>
              </a:lnSpc>
              <a:tabLst>
                <a:tab pos="2717800" algn="l"/>
                <a:tab pos="4406900" algn="l"/>
                <a:tab pos="58166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代码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300"/>
              </a:lnSpc>
              <a:tabLst>
                <a:tab pos="2717800" algn="l"/>
                <a:tab pos="4406900" algn="l"/>
                <a:tab pos="581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3225800" y="6184900"/>
            <a:ext cx="889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页面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609600" y="35941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客户端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6896100" y="26670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服务器端</a:t>
            </a: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14500" y="5107051"/>
            <a:ext cx="5857875" cy="431800"/>
          </a:xfrm>
          <a:custGeom>
            <a:avLst/>
            <a:gdLst>
              <a:gd name="connsiteX0" fmla="*/ 0 w 5857875"/>
              <a:gd name="connsiteY0" fmla="*/ 71882 h 431800"/>
              <a:gd name="connsiteX1" fmla="*/ 72008 w 5857875"/>
              <a:gd name="connsiteY1" fmla="*/ 0 h 431800"/>
              <a:gd name="connsiteX2" fmla="*/ 72008 w 5857875"/>
              <a:gd name="connsiteY2" fmla="*/ 0 h 431800"/>
              <a:gd name="connsiteX3" fmla="*/ 72008 w 5857875"/>
              <a:gd name="connsiteY3" fmla="*/ 0 h 431800"/>
              <a:gd name="connsiteX4" fmla="*/ 5785866 w 5857875"/>
              <a:gd name="connsiteY4" fmla="*/ 0 h 431800"/>
              <a:gd name="connsiteX5" fmla="*/ 5785866 w 5857875"/>
              <a:gd name="connsiteY5" fmla="*/ 0 h 431800"/>
              <a:gd name="connsiteX6" fmla="*/ 5857875 w 5857875"/>
              <a:gd name="connsiteY6" fmla="*/ 71882 h 431800"/>
              <a:gd name="connsiteX7" fmla="*/ 5857875 w 5857875"/>
              <a:gd name="connsiteY7" fmla="*/ 71882 h 431800"/>
              <a:gd name="connsiteX8" fmla="*/ 5857875 w 5857875"/>
              <a:gd name="connsiteY8" fmla="*/ 71882 h 431800"/>
              <a:gd name="connsiteX9" fmla="*/ 5857875 w 5857875"/>
              <a:gd name="connsiteY9" fmla="*/ 359790 h 431800"/>
              <a:gd name="connsiteX10" fmla="*/ 5857875 w 5857875"/>
              <a:gd name="connsiteY10" fmla="*/ 359790 h 431800"/>
              <a:gd name="connsiteX11" fmla="*/ 5785866 w 5857875"/>
              <a:gd name="connsiteY11" fmla="*/ 431800 h 431800"/>
              <a:gd name="connsiteX12" fmla="*/ 5785866 w 5857875"/>
              <a:gd name="connsiteY12" fmla="*/ 431800 h 431800"/>
              <a:gd name="connsiteX13" fmla="*/ 5785866 w 5857875"/>
              <a:gd name="connsiteY13" fmla="*/ 431800 h 431800"/>
              <a:gd name="connsiteX14" fmla="*/ 72008 w 5857875"/>
              <a:gd name="connsiteY14" fmla="*/ 431800 h 431800"/>
              <a:gd name="connsiteX15" fmla="*/ 72008 w 5857875"/>
              <a:gd name="connsiteY15" fmla="*/ 431800 h 431800"/>
              <a:gd name="connsiteX16" fmla="*/ 0 w 5857875"/>
              <a:gd name="connsiteY16" fmla="*/ 359790 h 431800"/>
              <a:gd name="connsiteX17" fmla="*/ 0 w 5857875"/>
              <a:gd name="connsiteY17" fmla="*/ 359790 h 431800"/>
              <a:gd name="connsiteX18" fmla="*/ 0 w 5857875"/>
              <a:gd name="connsiteY18" fmla="*/ 71882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857875" h="431800">
                <a:moveTo>
                  <a:pt x="0" y="71882"/>
                </a:moveTo>
                <a:cubicBezTo>
                  <a:pt x="0" y="32130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5785866" y="0"/>
                </a:lnTo>
                <a:lnTo>
                  <a:pt x="5785866" y="0"/>
                </a:lnTo>
                <a:cubicBezTo>
                  <a:pt x="5825617" y="0"/>
                  <a:pt x="5857875" y="32130"/>
                  <a:pt x="5857875" y="71882"/>
                </a:cubicBezTo>
                <a:cubicBezTo>
                  <a:pt x="5857875" y="71882"/>
                  <a:pt x="5857875" y="71882"/>
                  <a:pt x="5857875" y="71882"/>
                </a:cubicBezTo>
                <a:lnTo>
                  <a:pt x="5857875" y="71882"/>
                </a:lnTo>
                <a:lnTo>
                  <a:pt x="5857875" y="359790"/>
                </a:lnTo>
                <a:lnTo>
                  <a:pt x="5857875" y="359790"/>
                </a:lnTo>
                <a:cubicBezTo>
                  <a:pt x="5857875" y="399541"/>
                  <a:pt x="5825617" y="431800"/>
                  <a:pt x="5785866" y="431800"/>
                </a:cubicBezTo>
                <a:cubicBezTo>
                  <a:pt x="5785866" y="431800"/>
                  <a:pt x="5785866" y="431800"/>
                  <a:pt x="5785866" y="431800"/>
                </a:cubicBezTo>
                <a:lnTo>
                  <a:pt x="5785866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41"/>
                  <a:pt x="0" y="359790"/>
                </a:cubicBezTo>
                <a:cubicBezTo>
                  <a:pt x="0" y="359790"/>
                  <a:pt x="0" y="359790"/>
                  <a:pt x="0" y="359790"/>
                </a:cubicBezTo>
                <a:lnTo>
                  <a:pt x="0" y="7188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95450" y="5088001"/>
            <a:ext cx="5895975" cy="469900"/>
          </a:xfrm>
          <a:custGeom>
            <a:avLst/>
            <a:gdLst>
              <a:gd name="connsiteX0" fmla="*/ 19050 w 5895975"/>
              <a:gd name="connsiteY0" fmla="*/ 90932 h 469900"/>
              <a:gd name="connsiteX1" fmla="*/ 91058 w 5895975"/>
              <a:gd name="connsiteY1" fmla="*/ 19050 h 469900"/>
              <a:gd name="connsiteX2" fmla="*/ 91058 w 5895975"/>
              <a:gd name="connsiteY2" fmla="*/ 19050 h 469900"/>
              <a:gd name="connsiteX3" fmla="*/ 91058 w 5895975"/>
              <a:gd name="connsiteY3" fmla="*/ 19050 h 469900"/>
              <a:gd name="connsiteX4" fmla="*/ 5804916 w 5895975"/>
              <a:gd name="connsiteY4" fmla="*/ 19050 h 469900"/>
              <a:gd name="connsiteX5" fmla="*/ 5804916 w 5895975"/>
              <a:gd name="connsiteY5" fmla="*/ 19050 h 469900"/>
              <a:gd name="connsiteX6" fmla="*/ 5876925 w 5895975"/>
              <a:gd name="connsiteY6" fmla="*/ 90932 h 469900"/>
              <a:gd name="connsiteX7" fmla="*/ 5876925 w 5895975"/>
              <a:gd name="connsiteY7" fmla="*/ 90932 h 469900"/>
              <a:gd name="connsiteX8" fmla="*/ 5876925 w 5895975"/>
              <a:gd name="connsiteY8" fmla="*/ 90932 h 469900"/>
              <a:gd name="connsiteX9" fmla="*/ 5876925 w 5895975"/>
              <a:gd name="connsiteY9" fmla="*/ 378840 h 469900"/>
              <a:gd name="connsiteX10" fmla="*/ 5876925 w 5895975"/>
              <a:gd name="connsiteY10" fmla="*/ 378840 h 469900"/>
              <a:gd name="connsiteX11" fmla="*/ 5804916 w 5895975"/>
              <a:gd name="connsiteY11" fmla="*/ 450850 h 469900"/>
              <a:gd name="connsiteX12" fmla="*/ 5804916 w 5895975"/>
              <a:gd name="connsiteY12" fmla="*/ 450850 h 469900"/>
              <a:gd name="connsiteX13" fmla="*/ 5804916 w 5895975"/>
              <a:gd name="connsiteY13" fmla="*/ 450850 h 469900"/>
              <a:gd name="connsiteX14" fmla="*/ 91058 w 5895975"/>
              <a:gd name="connsiteY14" fmla="*/ 450850 h 469900"/>
              <a:gd name="connsiteX15" fmla="*/ 91058 w 5895975"/>
              <a:gd name="connsiteY15" fmla="*/ 450850 h 469900"/>
              <a:gd name="connsiteX16" fmla="*/ 19050 w 5895975"/>
              <a:gd name="connsiteY16" fmla="*/ 378840 h 469900"/>
              <a:gd name="connsiteX17" fmla="*/ 19050 w 5895975"/>
              <a:gd name="connsiteY17" fmla="*/ 378840 h 469900"/>
              <a:gd name="connsiteX18" fmla="*/ 19050 w 5895975"/>
              <a:gd name="connsiteY18" fmla="*/ 90932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895975" h="469900">
                <a:moveTo>
                  <a:pt x="19050" y="90932"/>
                </a:moveTo>
                <a:cubicBezTo>
                  <a:pt x="19050" y="51180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5804916" y="19050"/>
                </a:lnTo>
                <a:lnTo>
                  <a:pt x="5804916" y="19050"/>
                </a:lnTo>
                <a:cubicBezTo>
                  <a:pt x="5844667" y="19050"/>
                  <a:pt x="5876925" y="51180"/>
                  <a:pt x="5876925" y="90932"/>
                </a:cubicBezTo>
                <a:cubicBezTo>
                  <a:pt x="5876925" y="90932"/>
                  <a:pt x="5876925" y="90932"/>
                  <a:pt x="5876925" y="90932"/>
                </a:cubicBezTo>
                <a:lnTo>
                  <a:pt x="5876925" y="90932"/>
                </a:lnTo>
                <a:lnTo>
                  <a:pt x="5876925" y="378840"/>
                </a:lnTo>
                <a:lnTo>
                  <a:pt x="5876925" y="378840"/>
                </a:lnTo>
                <a:cubicBezTo>
                  <a:pt x="5876925" y="418591"/>
                  <a:pt x="5844667" y="450850"/>
                  <a:pt x="5804916" y="450850"/>
                </a:cubicBezTo>
                <a:cubicBezTo>
                  <a:pt x="5804916" y="450850"/>
                  <a:pt x="5804916" y="450850"/>
                  <a:pt x="5804916" y="450850"/>
                </a:cubicBezTo>
                <a:lnTo>
                  <a:pt x="5804916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591"/>
                  <a:pt x="19050" y="378840"/>
                </a:cubicBezTo>
                <a:cubicBezTo>
                  <a:pt x="19050" y="378840"/>
                  <a:pt x="19050" y="378840"/>
                  <a:pt x="19050" y="378840"/>
                </a:cubicBezTo>
                <a:lnTo>
                  <a:pt x="19050" y="9093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14500" y="5665800"/>
            <a:ext cx="5857875" cy="406400"/>
          </a:xfrm>
          <a:custGeom>
            <a:avLst/>
            <a:gdLst>
              <a:gd name="connsiteX0" fmla="*/ 0 w 5857875"/>
              <a:gd name="connsiteY0" fmla="*/ 67741 h 406400"/>
              <a:gd name="connsiteX1" fmla="*/ 67691 w 5857875"/>
              <a:gd name="connsiteY1" fmla="*/ 0 h 406400"/>
              <a:gd name="connsiteX2" fmla="*/ 67691 w 5857875"/>
              <a:gd name="connsiteY2" fmla="*/ 0 h 406400"/>
              <a:gd name="connsiteX3" fmla="*/ 67691 w 5857875"/>
              <a:gd name="connsiteY3" fmla="*/ 0 h 406400"/>
              <a:gd name="connsiteX4" fmla="*/ 5790183 w 5857875"/>
              <a:gd name="connsiteY4" fmla="*/ 0 h 406400"/>
              <a:gd name="connsiteX5" fmla="*/ 5790183 w 5857875"/>
              <a:gd name="connsiteY5" fmla="*/ 0 h 406400"/>
              <a:gd name="connsiteX6" fmla="*/ 5857875 w 5857875"/>
              <a:gd name="connsiteY6" fmla="*/ 67741 h 406400"/>
              <a:gd name="connsiteX7" fmla="*/ 5857875 w 5857875"/>
              <a:gd name="connsiteY7" fmla="*/ 67741 h 406400"/>
              <a:gd name="connsiteX8" fmla="*/ 5857875 w 5857875"/>
              <a:gd name="connsiteY8" fmla="*/ 67741 h 406400"/>
              <a:gd name="connsiteX9" fmla="*/ 5857875 w 5857875"/>
              <a:gd name="connsiteY9" fmla="*/ 338670 h 406400"/>
              <a:gd name="connsiteX10" fmla="*/ 5857875 w 5857875"/>
              <a:gd name="connsiteY10" fmla="*/ 338670 h 406400"/>
              <a:gd name="connsiteX11" fmla="*/ 5790183 w 5857875"/>
              <a:gd name="connsiteY11" fmla="*/ 406400 h 406400"/>
              <a:gd name="connsiteX12" fmla="*/ 5790183 w 5857875"/>
              <a:gd name="connsiteY12" fmla="*/ 406400 h 406400"/>
              <a:gd name="connsiteX13" fmla="*/ 5790183 w 5857875"/>
              <a:gd name="connsiteY13" fmla="*/ 406400 h 406400"/>
              <a:gd name="connsiteX14" fmla="*/ 67691 w 5857875"/>
              <a:gd name="connsiteY14" fmla="*/ 406400 h 406400"/>
              <a:gd name="connsiteX15" fmla="*/ 67691 w 5857875"/>
              <a:gd name="connsiteY15" fmla="*/ 406400 h 406400"/>
              <a:gd name="connsiteX16" fmla="*/ 0 w 5857875"/>
              <a:gd name="connsiteY16" fmla="*/ 338670 h 406400"/>
              <a:gd name="connsiteX17" fmla="*/ 0 w 5857875"/>
              <a:gd name="connsiteY17" fmla="*/ 338670 h 406400"/>
              <a:gd name="connsiteX18" fmla="*/ 0 w 5857875"/>
              <a:gd name="connsiteY18" fmla="*/ 67741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857875" h="406400">
                <a:moveTo>
                  <a:pt x="0" y="67741"/>
                </a:moveTo>
                <a:cubicBezTo>
                  <a:pt x="0" y="30327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5790183" y="0"/>
                </a:lnTo>
                <a:lnTo>
                  <a:pt x="5790183" y="0"/>
                </a:lnTo>
                <a:cubicBezTo>
                  <a:pt x="5827521" y="0"/>
                  <a:pt x="5857875" y="30327"/>
                  <a:pt x="5857875" y="67741"/>
                </a:cubicBezTo>
                <a:cubicBezTo>
                  <a:pt x="5857875" y="67741"/>
                  <a:pt x="5857875" y="67741"/>
                  <a:pt x="5857875" y="67741"/>
                </a:cubicBezTo>
                <a:lnTo>
                  <a:pt x="5857875" y="67741"/>
                </a:lnTo>
                <a:lnTo>
                  <a:pt x="5857875" y="338670"/>
                </a:lnTo>
                <a:lnTo>
                  <a:pt x="5857875" y="338670"/>
                </a:lnTo>
                <a:cubicBezTo>
                  <a:pt x="5857875" y="376085"/>
                  <a:pt x="5827521" y="406400"/>
                  <a:pt x="5790183" y="406400"/>
                </a:cubicBezTo>
                <a:cubicBezTo>
                  <a:pt x="5790183" y="406400"/>
                  <a:pt x="5790183" y="406400"/>
                  <a:pt x="5790183" y="406400"/>
                </a:cubicBezTo>
                <a:lnTo>
                  <a:pt x="5790183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85"/>
                  <a:pt x="0" y="338670"/>
                </a:cubicBezTo>
                <a:cubicBezTo>
                  <a:pt x="0" y="338670"/>
                  <a:pt x="0" y="338670"/>
                  <a:pt x="0" y="338670"/>
                </a:cubicBezTo>
                <a:lnTo>
                  <a:pt x="0" y="67741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701800" y="5653100"/>
            <a:ext cx="5883275" cy="431800"/>
          </a:xfrm>
          <a:custGeom>
            <a:avLst/>
            <a:gdLst>
              <a:gd name="connsiteX0" fmla="*/ 12700 w 5883275"/>
              <a:gd name="connsiteY0" fmla="*/ 80441 h 431800"/>
              <a:gd name="connsiteX1" fmla="*/ 80391 w 5883275"/>
              <a:gd name="connsiteY1" fmla="*/ 12700 h 431800"/>
              <a:gd name="connsiteX2" fmla="*/ 80391 w 5883275"/>
              <a:gd name="connsiteY2" fmla="*/ 12700 h 431800"/>
              <a:gd name="connsiteX3" fmla="*/ 80391 w 5883275"/>
              <a:gd name="connsiteY3" fmla="*/ 12700 h 431800"/>
              <a:gd name="connsiteX4" fmla="*/ 5802883 w 5883275"/>
              <a:gd name="connsiteY4" fmla="*/ 12700 h 431800"/>
              <a:gd name="connsiteX5" fmla="*/ 5802883 w 5883275"/>
              <a:gd name="connsiteY5" fmla="*/ 12700 h 431800"/>
              <a:gd name="connsiteX6" fmla="*/ 5870575 w 5883275"/>
              <a:gd name="connsiteY6" fmla="*/ 80441 h 431800"/>
              <a:gd name="connsiteX7" fmla="*/ 5870575 w 5883275"/>
              <a:gd name="connsiteY7" fmla="*/ 80441 h 431800"/>
              <a:gd name="connsiteX8" fmla="*/ 5870575 w 5883275"/>
              <a:gd name="connsiteY8" fmla="*/ 80441 h 431800"/>
              <a:gd name="connsiteX9" fmla="*/ 5870575 w 5883275"/>
              <a:gd name="connsiteY9" fmla="*/ 351370 h 431800"/>
              <a:gd name="connsiteX10" fmla="*/ 5870575 w 5883275"/>
              <a:gd name="connsiteY10" fmla="*/ 351370 h 431800"/>
              <a:gd name="connsiteX11" fmla="*/ 5802883 w 5883275"/>
              <a:gd name="connsiteY11" fmla="*/ 419100 h 431800"/>
              <a:gd name="connsiteX12" fmla="*/ 5802883 w 5883275"/>
              <a:gd name="connsiteY12" fmla="*/ 419100 h 431800"/>
              <a:gd name="connsiteX13" fmla="*/ 5802883 w 5883275"/>
              <a:gd name="connsiteY13" fmla="*/ 419100 h 431800"/>
              <a:gd name="connsiteX14" fmla="*/ 80391 w 5883275"/>
              <a:gd name="connsiteY14" fmla="*/ 419100 h 431800"/>
              <a:gd name="connsiteX15" fmla="*/ 80391 w 5883275"/>
              <a:gd name="connsiteY15" fmla="*/ 419100 h 431800"/>
              <a:gd name="connsiteX16" fmla="*/ 12700 w 5883275"/>
              <a:gd name="connsiteY16" fmla="*/ 351370 h 431800"/>
              <a:gd name="connsiteX17" fmla="*/ 12700 w 5883275"/>
              <a:gd name="connsiteY17" fmla="*/ 351370 h 431800"/>
              <a:gd name="connsiteX18" fmla="*/ 12700 w 5883275"/>
              <a:gd name="connsiteY18" fmla="*/ 80441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883275" h="431800">
                <a:moveTo>
                  <a:pt x="12700" y="80441"/>
                </a:moveTo>
                <a:cubicBezTo>
                  <a:pt x="12700" y="43027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5802883" y="12700"/>
                </a:lnTo>
                <a:lnTo>
                  <a:pt x="5802883" y="12700"/>
                </a:lnTo>
                <a:cubicBezTo>
                  <a:pt x="5840221" y="12700"/>
                  <a:pt x="5870575" y="43027"/>
                  <a:pt x="5870575" y="80441"/>
                </a:cubicBezTo>
                <a:cubicBezTo>
                  <a:pt x="5870575" y="80441"/>
                  <a:pt x="5870575" y="80441"/>
                  <a:pt x="5870575" y="80441"/>
                </a:cubicBezTo>
                <a:lnTo>
                  <a:pt x="5870575" y="80441"/>
                </a:lnTo>
                <a:lnTo>
                  <a:pt x="5870575" y="351370"/>
                </a:lnTo>
                <a:lnTo>
                  <a:pt x="5870575" y="351370"/>
                </a:lnTo>
                <a:cubicBezTo>
                  <a:pt x="5870575" y="388785"/>
                  <a:pt x="5840221" y="419100"/>
                  <a:pt x="5802883" y="419100"/>
                </a:cubicBezTo>
                <a:cubicBezTo>
                  <a:pt x="5802883" y="419100"/>
                  <a:pt x="5802883" y="419100"/>
                  <a:pt x="5802883" y="419100"/>
                </a:cubicBezTo>
                <a:lnTo>
                  <a:pt x="5802883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85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44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714500" y="6134125"/>
            <a:ext cx="5857875" cy="438150"/>
          </a:xfrm>
          <a:custGeom>
            <a:avLst/>
            <a:gdLst>
              <a:gd name="connsiteX0" fmla="*/ 0 w 5857875"/>
              <a:gd name="connsiteY0" fmla="*/ 73025 h 438150"/>
              <a:gd name="connsiteX1" fmla="*/ 73025 w 5857875"/>
              <a:gd name="connsiteY1" fmla="*/ 0 h 438150"/>
              <a:gd name="connsiteX2" fmla="*/ 73025 w 5857875"/>
              <a:gd name="connsiteY2" fmla="*/ 0 h 438150"/>
              <a:gd name="connsiteX3" fmla="*/ 73025 w 5857875"/>
              <a:gd name="connsiteY3" fmla="*/ 0 h 438150"/>
              <a:gd name="connsiteX4" fmla="*/ 5784850 w 5857875"/>
              <a:gd name="connsiteY4" fmla="*/ 0 h 438150"/>
              <a:gd name="connsiteX5" fmla="*/ 5784850 w 5857875"/>
              <a:gd name="connsiteY5" fmla="*/ 0 h 438150"/>
              <a:gd name="connsiteX6" fmla="*/ 5857875 w 5857875"/>
              <a:gd name="connsiteY6" fmla="*/ 73025 h 438150"/>
              <a:gd name="connsiteX7" fmla="*/ 5857875 w 5857875"/>
              <a:gd name="connsiteY7" fmla="*/ 73025 h 438150"/>
              <a:gd name="connsiteX8" fmla="*/ 5857875 w 5857875"/>
              <a:gd name="connsiteY8" fmla="*/ 73025 h 438150"/>
              <a:gd name="connsiteX9" fmla="*/ 5857875 w 5857875"/>
              <a:gd name="connsiteY9" fmla="*/ 365125 h 438150"/>
              <a:gd name="connsiteX10" fmla="*/ 5857875 w 5857875"/>
              <a:gd name="connsiteY10" fmla="*/ 365125 h 438150"/>
              <a:gd name="connsiteX11" fmla="*/ 5784850 w 5857875"/>
              <a:gd name="connsiteY11" fmla="*/ 438150 h 438150"/>
              <a:gd name="connsiteX12" fmla="*/ 5784850 w 5857875"/>
              <a:gd name="connsiteY12" fmla="*/ 438150 h 438150"/>
              <a:gd name="connsiteX13" fmla="*/ 5784850 w 5857875"/>
              <a:gd name="connsiteY13" fmla="*/ 438150 h 438150"/>
              <a:gd name="connsiteX14" fmla="*/ 73025 w 5857875"/>
              <a:gd name="connsiteY14" fmla="*/ 438150 h 438150"/>
              <a:gd name="connsiteX15" fmla="*/ 73025 w 5857875"/>
              <a:gd name="connsiteY15" fmla="*/ 438150 h 438150"/>
              <a:gd name="connsiteX16" fmla="*/ 0 w 5857875"/>
              <a:gd name="connsiteY16" fmla="*/ 365125 h 438150"/>
              <a:gd name="connsiteX17" fmla="*/ 0 w 5857875"/>
              <a:gd name="connsiteY17" fmla="*/ 365125 h 438150"/>
              <a:gd name="connsiteX18" fmla="*/ 0 w 5857875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857875" h="438150">
                <a:moveTo>
                  <a:pt x="0" y="73025"/>
                </a:moveTo>
                <a:cubicBezTo>
                  <a:pt x="0" y="32689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5784850" y="0"/>
                </a:lnTo>
                <a:lnTo>
                  <a:pt x="5784850" y="0"/>
                </a:lnTo>
                <a:cubicBezTo>
                  <a:pt x="5825235" y="0"/>
                  <a:pt x="5857875" y="32689"/>
                  <a:pt x="5857875" y="73025"/>
                </a:cubicBezTo>
                <a:cubicBezTo>
                  <a:pt x="5857875" y="73025"/>
                  <a:pt x="5857875" y="73025"/>
                  <a:pt x="5857875" y="73025"/>
                </a:cubicBezTo>
                <a:lnTo>
                  <a:pt x="5857875" y="73025"/>
                </a:lnTo>
                <a:lnTo>
                  <a:pt x="5857875" y="365125"/>
                </a:lnTo>
                <a:lnTo>
                  <a:pt x="5857875" y="365125"/>
                </a:lnTo>
                <a:cubicBezTo>
                  <a:pt x="5857875" y="405447"/>
                  <a:pt x="5825235" y="438150"/>
                  <a:pt x="5784850" y="438150"/>
                </a:cubicBezTo>
                <a:cubicBezTo>
                  <a:pt x="5784850" y="438150"/>
                  <a:pt x="5784850" y="438150"/>
                  <a:pt x="5784850" y="438150"/>
                </a:cubicBezTo>
                <a:lnTo>
                  <a:pt x="5784850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47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695450" y="6115075"/>
            <a:ext cx="5895975" cy="476250"/>
          </a:xfrm>
          <a:custGeom>
            <a:avLst/>
            <a:gdLst>
              <a:gd name="connsiteX0" fmla="*/ 19050 w 5895975"/>
              <a:gd name="connsiteY0" fmla="*/ 92075 h 476250"/>
              <a:gd name="connsiteX1" fmla="*/ 92075 w 5895975"/>
              <a:gd name="connsiteY1" fmla="*/ 19050 h 476250"/>
              <a:gd name="connsiteX2" fmla="*/ 92075 w 5895975"/>
              <a:gd name="connsiteY2" fmla="*/ 19050 h 476250"/>
              <a:gd name="connsiteX3" fmla="*/ 92075 w 5895975"/>
              <a:gd name="connsiteY3" fmla="*/ 19050 h 476250"/>
              <a:gd name="connsiteX4" fmla="*/ 5803900 w 5895975"/>
              <a:gd name="connsiteY4" fmla="*/ 19050 h 476250"/>
              <a:gd name="connsiteX5" fmla="*/ 5803900 w 5895975"/>
              <a:gd name="connsiteY5" fmla="*/ 19050 h 476250"/>
              <a:gd name="connsiteX6" fmla="*/ 5876925 w 5895975"/>
              <a:gd name="connsiteY6" fmla="*/ 92075 h 476250"/>
              <a:gd name="connsiteX7" fmla="*/ 5876925 w 5895975"/>
              <a:gd name="connsiteY7" fmla="*/ 92075 h 476250"/>
              <a:gd name="connsiteX8" fmla="*/ 5876925 w 5895975"/>
              <a:gd name="connsiteY8" fmla="*/ 92075 h 476250"/>
              <a:gd name="connsiteX9" fmla="*/ 5876925 w 5895975"/>
              <a:gd name="connsiteY9" fmla="*/ 384175 h 476250"/>
              <a:gd name="connsiteX10" fmla="*/ 5876925 w 5895975"/>
              <a:gd name="connsiteY10" fmla="*/ 384175 h 476250"/>
              <a:gd name="connsiteX11" fmla="*/ 5803900 w 5895975"/>
              <a:gd name="connsiteY11" fmla="*/ 457200 h 476250"/>
              <a:gd name="connsiteX12" fmla="*/ 5803900 w 5895975"/>
              <a:gd name="connsiteY12" fmla="*/ 457200 h 476250"/>
              <a:gd name="connsiteX13" fmla="*/ 5803900 w 5895975"/>
              <a:gd name="connsiteY13" fmla="*/ 457200 h 476250"/>
              <a:gd name="connsiteX14" fmla="*/ 92075 w 5895975"/>
              <a:gd name="connsiteY14" fmla="*/ 457200 h 476250"/>
              <a:gd name="connsiteX15" fmla="*/ 92075 w 5895975"/>
              <a:gd name="connsiteY15" fmla="*/ 457200 h 476250"/>
              <a:gd name="connsiteX16" fmla="*/ 19050 w 5895975"/>
              <a:gd name="connsiteY16" fmla="*/ 384175 h 476250"/>
              <a:gd name="connsiteX17" fmla="*/ 19050 w 5895975"/>
              <a:gd name="connsiteY17" fmla="*/ 384175 h 476250"/>
              <a:gd name="connsiteX18" fmla="*/ 19050 w 5895975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895975" h="476250">
                <a:moveTo>
                  <a:pt x="19050" y="92075"/>
                </a:moveTo>
                <a:cubicBezTo>
                  <a:pt x="19050" y="51739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5803900" y="19050"/>
                </a:lnTo>
                <a:lnTo>
                  <a:pt x="5803900" y="19050"/>
                </a:lnTo>
                <a:cubicBezTo>
                  <a:pt x="5844285" y="19050"/>
                  <a:pt x="5876925" y="51739"/>
                  <a:pt x="5876925" y="92075"/>
                </a:cubicBezTo>
                <a:cubicBezTo>
                  <a:pt x="5876925" y="92075"/>
                  <a:pt x="5876925" y="92075"/>
                  <a:pt x="5876925" y="92075"/>
                </a:cubicBezTo>
                <a:lnTo>
                  <a:pt x="5876925" y="92075"/>
                </a:lnTo>
                <a:lnTo>
                  <a:pt x="5876925" y="384175"/>
                </a:lnTo>
                <a:lnTo>
                  <a:pt x="5876925" y="384175"/>
                </a:lnTo>
                <a:cubicBezTo>
                  <a:pt x="5876925" y="424497"/>
                  <a:pt x="5844285" y="457200"/>
                  <a:pt x="5803900" y="457200"/>
                </a:cubicBezTo>
                <a:cubicBezTo>
                  <a:pt x="5803900" y="457200"/>
                  <a:pt x="5803900" y="457200"/>
                  <a:pt x="5803900" y="457200"/>
                </a:cubicBezTo>
                <a:lnTo>
                  <a:pt x="5803900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497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8300" y="5054600"/>
            <a:ext cx="6019800" cy="5715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 b="19565"/>
          <a:stretch>
            <a:fillRect/>
          </a:stretch>
        </p:blipFill>
        <p:spPr bwMode="auto">
          <a:xfrm>
            <a:off x="1638300" y="6083300"/>
            <a:ext cx="6007100" cy="4699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5067300" y="304800"/>
            <a:ext cx="3898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使用JSP实现输出-1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959100" y="5194300"/>
            <a:ext cx="4495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：使用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JSP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实现新闻标题的页面输出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60400" y="12192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需求说明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17600" y="1905000"/>
            <a:ext cx="728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创建新闻显示页面（newsDetail.jsp），正确显示新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397000" y="2463800"/>
            <a:ext cx="3048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闻标题“谈北京精神”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60400" y="3111500"/>
            <a:ext cx="1054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分析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117600" y="3822700"/>
            <a:ext cx="8890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page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out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721100" y="5778500"/>
            <a:ext cx="1828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  <a:tabLst>
                <a:tab pos="508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5067300" y="304800"/>
            <a:ext cx="3898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使用JSP实现输出-2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60400" y="1231900"/>
            <a:ext cx="1054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小结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17600" y="1714500"/>
            <a:ext cx="5461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&lt;%@page%&gt;用来设置一个JSP页面的属性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17600" y="2159000"/>
            <a:ext cx="7137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&lt;%out.print();%&gt;或&lt;%out.println();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%&gt;实现页面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97000" y="2527300"/>
            <a:ext cx="609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输出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17600" y="2959100"/>
            <a:ext cx="3175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JSP可以添加的注释：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74800" y="3365500"/>
            <a:ext cx="34671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HTML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注释：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&lt;!--HTML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注释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--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&gt;</a:t>
            </a:r>
          </a:p>
          <a:p>
            <a:pPr defTabSz="-635">
              <a:lnSpc>
                <a:spcPts val="28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JSP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注释：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&lt;%--JSP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注释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--%&gt;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574800" y="4089400"/>
            <a:ext cx="6299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JSP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脚本中注释：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&lt;%//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单行注释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%&gt;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&lt;%/*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多行注释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*/%&gt;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214498" y="5097526"/>
            <a:ext cx="5429377" cy="431800"/>
          </a:xfrm>
          <a:custGeom>
            <a:avLst/>
            <a:gdLst>
              <a:gd name="connsiteX0" fmla="*/ 0 w 5429377"/>
              <a:gd name="connsiteY0" fmla="*/ 71882 h 431800"/>
              <a:gd name="connsiteX1" fmla="*/ 72008 w 5429377"/>
              <a:gd name="connsiteY1" fmla="*/ 0 h 431800"/>
              <a:gd name="connsiteX2" fmla="*/ 72008 w 5429377"/>
              <a:gd name="connsiteY2" fmla="*/ 0 h 431800"/>
              <a:gd name="connsiteX3" fmla="*/ 72008 w 5429377"/>
              <a:gd name="connsiteY3" fmla="*/ 0 h 431800"/>
              <a:gd name="connsiteX4" fmla="*/ 5357368 w 5429377"/>
              <a:gd name="connsiteY4" fmla="*/ 0 h 431800"/>
              <a:gd name="connsiteX5" fmla="*/ 5357368 w 5429377"/>
              <a:gd name="connsiteY5" fmla="*/ 0 h 431800"/>
              <a:gd name="connsiteX6" fmla="*/ 5429377 w 5429377"/>
              <a:gd name="connsiteY6" fmla="*/ 71882 h 431800"/>
              <a:gd name="connsiteX7" fmla="*/ 5429377 w 5429377"/>
              <a:gd name="connsiteY7" fmla="*/ 71882 h 431800"/>
              <a:gd name="connsiteX8" fmla="*/ 5429377 w 5429377"/>
              <a:gd name="connsiteY8" fmla="*/ 71882 h 431800"/>
              <a:gd name="connsiteX9" fmla="*/ 5429377 w 5429377"/>
              <a:gd name="connsiteY9" fmla="*/ 359790 h 431800"/>
              <a:gd name="connsiteX10" fmla="*/ 5429377 w 5429377"/>
              <a:gd name="connsiteY10" fmla="*/ 359790 h 431800"/>
              <a:gd name="connsiteX11" fmla="*/ 5357368 w 5429377"/>
              <a:gd name="connsiteY11" fmla="*/ 431800 h 431800"/>
              <a:gd name="connsiteX12" fmla="*/ 5357368 w 5429377"/>
              <a:gd name="connsiteY12" fmla="*/ 431800 h 431800"/>
              <a:gd name="connsiteX13" fmla="*/ 5357368 w 5429377"/>
              <a:gd name="connsiteY13" fmla="*/ 431800 h 431800"/>
              <a:gd name="connsiteX14" fmla="*/ 72008 w 5429377"/>
              <a:gd name="connsiteY14" fmla="*/ 431800 h 431800"/>
              <a:gd name="connsiteX15" fmla="*/ 72008 w 5429377"/>
              <a:gd name="connsiteY15" fmla="*/ 431800 h 431800"/>
              <a:gd name="connsiteX16" fmla="*/ 0 w 5429377"/>
              <a:gd name="connsiteY16" fmla="*/ 359790 h 431800"/>
              <a:gd name="connsiteX17" fmla="*/ 0 w 5429377"/>
              <a:gd name="connsiteY17" fmla="*/ 359790 h 431800"/>
              <a:gd name="connsiteX18" fmla="*/ 0 w 5429377"/>
              <a:gd name="connsiteY18" fmla="*/ 71882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429377" h="431800">
                <a:moveTo>
                  <a:pt x="0" y="71882"/>
                </a:moveTo>
                <a:cubicBezTo>
                  <a:pt x="0" y="32130"/>
                  <a:pt x="32258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5357368" y="0"/>
                </a:lnTo>
                <a:lnTo>
                  <a:pt x="5357368" y="0"/>
                </a:lnTo>
                <a:cubicBezTo>
                  <a:pt x="5397119" y="0"/>
                  <a:pt x="5429377" y="32130"/>
                  <a:pt x="5429377" y="71882"/>
                </a:cubicBezTo>
                <a:cubicBezTo>
                  <a:pt x="5429377" y="71882"/>
                  <a:pt x="5429377" y="71882"/>
                  <a:pt x="5429377" y="71882"/>
                </a:cubicBezTo>
                <a:lnTo>
                  <a:pt x="5429377" y="71882"/>
                </a:lnTo>
                <a:lnTo>
                  <a:pt x="5429377" y="359790"/>
                </a:lnTo>
                <a:lnTo>
                  <a:pt x="5429377" y="359790"/>
                </a:lnTo>
                <a:cubicBezTo>
                  <a:pt x="5429377" y="399541"/>
                  <a:pt x="5397119" y="431800"/>
                  <a:pt x="5357368" y="431800"/>
                </a:cubicBezTo>
                <a:cubicBezTo>
                  <a:pt x="5357368" y="431800"/>
                  <a:pt x="5357368" y="431800"/>
                  <a:pt x="5357368" y="431800"/>
                </a:cubicBezTo>
                <a:lnTo>
                  <a:pt x="5357368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8" y="431800"/>
                  <a:pt x="0" y="399541"/>
                  <a:pt x="0" y="359790"/>
                </a:cubicBezTo>
                <a:cubicBezTo>
                  <a:pt x="0" y="359790"/>
                  <a:pt x="0" y="359790"/>
                  <a:pt x="0" y="359790"/>
                </a:cubicBezTo>
                <a:lnTo>
                  <a:pt x="0" y="7188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195448" y="5078476"/>
            <a:ext cx="5467477" cy="469900"/>
          </a:xfrm>
          <a:custGeom>
            <a:avLst/>
            <a:gdLst>
              <a:gd name="connsiteX0" fmla="*/ 19050 w 5467477"/>
              <a:gd name="connsiteY0" fmla="*/ 90932 h 469900"/>
              <a:gd name="connsiteX1" fmla="*/ 91058 w 5467477"/>
              <a:gd name="connsiteY1" fmla="*/ 19050 h 469900"/>
              <a:gd name="connsiteX2" fmla="*/ 91058 w 5467477"/>
              <a:gd name="connsiteY2" fmla="*/ 19050 h 469900"/>
              <a:gd name="connsiteX3" fmla="*/ 91058 w 5467477"/>
              <a:gd name="connsiteY3" fmla="*/ 19050 h 469900"/>
              <a:gd name="connsiteX4" fmla="*/ 5376418 w 5467477"/>
              <a:gd name="connsiteY4" fmla="*/ 19050 h 469900"/>
              <a:gd name="connsiteX5" fmla="*/ 5376418 w 5467477"/>
              <a:gd name="connsiteY5" fmla="*/ 19050 h 469900"/>
              <a:gd name="connsiteX6" fmla="*/ 5448427 w 5467477"/>
              <a:gd name="connsiteY6" fmla="*/ 90932 h 469900"/>
              <a:gd name="connsiteX7" fmla="*/ 5448427 w 5467477"/>
              <a:gd name="connsiteY7" fmla="*/ 90932 h 469900"/>
              <a:gd name="connsiteX8" fmla="*/ 5448427 w 5467477"/>
              <a:gd name="connsiteY8" fmla="*/ 90932 h 469900"/>
              <a:gd name="connsiteX9" fmla="*/ 5448427 w 5467477"/>
              <a:gd name="connsiteY9" fmla="*/ 378840 h 469900"/>
              <a:gd name="connsiteX10" fmla="*/ 5448427 w 5467477"/>
              <a:gd name="connsiteY10" fmla="*/ 378840 h 469900"/>
              <a:gd name="connsiteX11" fmla="*/ 5376418 w 5467477"/>
              <a:gd name="connsiteY11" fmla="*/ 450850 h 469900"/>
              <a:gd name="connsiteX12" fmla="*/ 5376418 w 5467477"/>
              <a:gd name="connsiteY12" fmla="*/ 450850 h 469900"/>
              <a:gd name="connsiteX13" fmla="*/ 5376418 w 5467477"/>
              <a:gd name="connsiteY13" fmla="*/ 450850 h 469900"/>
              <a:gd name="connsiteX14" fmla="*/ 91058 w 5467477"/>
              <a:gd name="connsiteY14" fmla="*/ 450850 h 469900"/>
              <a:gd name="connsiteX15" fmla="*/ 91058 w 5467477"/>
              <a:gd name="connsiteY15" fmla="*/ 450850 h 469900"/>
              <a:gd name="connsiteX16" fmla="*/ 19050 w 5467477"/>
              <a:gd name="connsiteY16" fmla="*/ 378840 h 469900"/>
              <a:gd name="connsiteX17" fmla="*/ 19050 w 5467477"/>
              <a:gd name="connsiteY17" fmla="*/ 378840 h 469900"/>
              <a:gd name="connsiteX18" fmla="*/ 19050 w 5467477"/>
              <a:gd name="connsiteY18" fmla="*/ 90932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467477" h="469900">
                <a:moveTo>
                  <a:pt x="19050" y="90932"/>
                </a:moveTo>
                <a:cubicBezTo>
                  <a:pt x="19050" y="51180"/>
                  <a:pt x="51308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5376418" y="19050"/>
                </a:lnTo>
                <a:lnTo>
                  <a:pt x="5376418" y="19050"/>
                </a:lnTo>
                <a:cubicBezTo>
                  <a:pt x="5416169" y="19050"/>
                  <a:pt x="5448427" y="51180"/>
                  <a:pt x="5448427" y="90932"/>
                </a:cubicBezTo>
                <a:cubicBezTo>
                  <a:pt x="5448427" y="90932"/>
                  <a:pt x="5448427" y="90932"/>
                  <a:pt x="5448427" y="90932"/>
                </a:cubicBezTo>
                <a:lnTo>
                  <a:pt x="5448427" y="90932"/>
                </a:lnTo>
                <a:lnTo>
                  <a:pt x="5448427" y="378840"/>
                </a:lnTo>
                <a:lnTo>
                  <a:pt x="5448427" y="378840"/>
                </a:lnTo>
                <a:cubicBezTo>
                  <a:pt x="5448427" y="418591"/>
                  <a:pt x="5416169" y="450850"/>
                  <a:pt x="5376418" y="450850"/>
                </a:cubicBezTo>
                <a:cubicBezTo>
                  <a:pt x="5376418" y="450850"/>
                  <a:pt x="5376418" y="450850"/>
                  <a:pt x="5376418" y="450850"/>
                </a:cubicBezTo>
                <a:lnTo>
                  <a:pt x="5376418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8" y="450850"/>
                  <a:pt x="19050" y="418591"/>
                  <a:pt x="19050" y="378840"/>
                </a:cubicBezTo>
                <a:cubicBezTo>
                  <a:pt x="19050" y="378840"/>
                  <a:pt x="19050" y="378840"/>
                  <a:pt x="19050" y="378840"/>
                </a:cubicBezTo>
                <a:lnTo>
                  <a:pt x="19050" y="9093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214498" y="5656288"/>
            <a:ext cx="5429377" cy="406400"/>
          </a:xfrm>
          <a:custGeom>
            <a:avLst/>
            <a:gdLst>
              <a:gd name="connsiteX0" fmla="*/ 0 w 5429377"/>
              <a:gd name="connsiteY0" fmla="*/ 67728 h 406400"/>
              <a:gd name="connsiteX1" fmla="*/ 67818 w 5429377"/>
              <a:gd name="connsiteY1" fmla="*/ 0 h 406400"/>
              <a:gd name="connsiteX2" fmla="*/ 67818 w 5429377"/>
              <a:gd name="connsiteY2" fmla="*/ 0 h 406400"/>
              <a:gd name="connsiteX3" fmla="*/ 67818 w 5429377"/>
              <a:gd name="connsiteY3" fmla="*/ 0 h 406400"/>
              <a:gd name="connsiteX4" fmla="*/ 5361558 w 5429377"/>
              <a:gd name="connsiteY4" fmla="*/ 0 h 406400"/>
              <a:gd name="connsiteX5" fmla="*/ 5361558 w 5429377"/>
              <a:gd name="connsiteY5" fmla="*/ 0 h 406400"/>
              <a:gd name="connsiteX6" fmla="*/ 5429377 w 5429377"/>
              <a:gd name="connsiteY6" fmla="*/ 67728 h 406400"/>
              <a:gd name="connsiteX7" fmla="*/ 5429377 w 5429377"/>
              <a:gd name="connsiteY7" fmla="*/ 67728 h 406400"/>
              <a:gd name="connsiteX8" fmla="*/ 5429377 w 5429377"/>
              <a:gd name="connsiteY8" fmla="*/ 67728 h 406400"/>
              <a:gd name="connsiteX9" fmla="*/ 5429377 w 5429377"/>
              <a:gd name="connsiteY9" fmla="*/ 338658 h 406400"/>
              <a:gd name="connsiteX10" fmla="*/ 5429377 w 5429377"/>
              <a:gd name="connsiteY10" fmla="*/ 338658 h 406400"/>
              <a:gd name="connsiteX11" fmla="*/ 5361558 w 5429377"/>
              <a:gd name="connsiteY11" fmla="*/ 406400 h 406400"/>
              <a:gd name="connsiteX12" fmla="*/ 5361558 w 5429377"/>
              <a:gd name="connsiteY12" fmla="*/ 406400 h 406400"/>
              <a:gd name="connsiteX13" fmla="*/ 5361558 w 5429377"/>
              <a:gd name="connsiteY13" fmla="*/ 406400 h 406400"/>
              <a:gd name="connsiteX14" fmla="*/ 67818 w 5429377"/>
              <a:gd name="connsiteY14" fmla="*/ 406400 h 406400"/>
              <a:gd name="connsiteX15" fmla="*/ 67818 w 5429377"/>
              <a:gd name="connsiteY15" fmla="*/ 406400 h 406400"/>
              <a:gd name="connsiteX16" fmla="*/ 0 w 5429377"/>
              <a:gd name="connsiteY16" fmla="*/ 338658 h 406400"/>
              <a:gd name="connsiteX17" fmla="*/ 0 w 5429377"/>
              <a:gd name="connsiteY17" fmla="*/ 338658 h 406400"/>
              <a:gd name="connsiteX18" fmla="*/ 0 w 5429377"/>
              <a:gd name="connsiteY18" fmla="*/ 67728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429377" h="406400">
                <a:moveTo>
                  <a:pt x="0" y="67728"/>
                </a:moveTo>
                <a:cubicBezTo>
                  <a:pt x="0" y="30314"/>
                  <a:pt x="30352" y="0"/>
                  <a:pt x="67818" y="0"/>
                </a:cubicBezTo>
                <a:cubicBezTo>
                  <a:pt x="67818" y="0"/>
                  <a:pt x="67818" y="0"/>
                  <a:pt x="67818" y="0"/>
                </a:cubicBezTo>
                <a:lnTo>
                  <a:pt x="67818" y="0"/>
                </a:lnTo>
                <a:lnTo>
                  <a:pt x="5361558" y="0"/>
                </a:lnTo>
                <a:lnTo>
                  <a:pt x="5361558" y="0"/>
                </a:lnTo>
                <a:cubicBezTo>
                  <a:pt x="5399023" y="0"/>
                  <a:pt x="5429377" y="30314"/>
                  <a:pt x="5429377" y="67728"/>
                </a:cubicBezTo>
                <a:cubicBezTo>
                  <a:pt x="5429377" y="67728"/>
                  <a:pt x="5429377" y="67728"/>
                  <a:pt x="5429377" y="67728"/>
                </a:cubicBezTo>
                <a:lnTo>
                  <a:pt x="5429377" y="67728"/>
                </a:lnTo>
                <a:lnTo>
                  <a:pt x="5429377" y="338658"/>
                </a:lnTo>
                <a:lnTo>
                  <a:pt x="5429377" y="338658"/>
                </a:lnTo>
                <a:cubicBezTo>
                  <a:pt x="5429377" y="376072"/>
                  <a:pt x="5399023" y="406400"/>
                  <a:pt x="5361558" y="406400"/>
                </a:cubicBezTo>
                <a:cubicBezTo>
                  <a:pt x="5361558" y="406400"/>
                  <a:pt x="5361558" y="406400"/>
                  <a:pt x="5361558" y="406400"/>
                </a:cubicBezTo>
                <a:lnTo>
                  <a:pt x="5361558" y="406400"/>
                </a:lnTo>
                <a:lnTo>
                  <a:pt x="67818" y="406400"/>
                </a:lnTo>
                <a:lnTo>
                  <a:pt x="67818" y="406400"/>
                </a:lnTo>
                <a:cubicBezTo>
                  <a:pt x="30352" y="406400"/>
                  <a:pt x="0" y="376072"/>
                  <a:pt x="0" y="338658"/>
                </a:cubicBezTo>
                <a:cubicBezTo>
                  <a:pt x="0" y="338658"/>
                  <a:pt x="0" y="338658"/>
                  <a:pt x="0" y="338658"/>
                </a:cubicBezTo>
                <a:lnTo>
                  <a:pt x="0" y="67728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201798" y="5643588"/>
            <a:ext cx="5454777" cy="431800"/>
          </a:xfrm>
          <a:custGeom>
            <a:avLst/>
            <a:gdLst>
              <a:gd name="connsiteX0" fmla="*/ 12700 w 5454777"/>
              <a:gd name="connsiteY0" fmla="*/ 80428 h 431800"/>
              <a:gd name="connsiteX1" fmla="*/ 80518 w 5454777"/>
              <a:gd name="connsiteY1" fmla="*/ 12700 h 431800"/>
              <a:gd name="connsiteX2" fmla="*/ 80518 w 5454777"/>
              <a:gd name="connsiteY2" fmla="*/ 12700 h 431800"/>
              <a:gd name="connsiteX3" fmla="*/ 80518 w 5454777"/>
              <a:gd name="connsiteY3" fmla="*/ 12700 h 431800"/>
              <a:gd name="connsiteX4" fmla="*/ 5374258 w 5454777"/>
              <a:gd name="connsiteY4" fmla="*/ 12700 h 431800"/>
              <a:gd name="connsiteX5" fmla="*/ 5374258 w 5454777"/>
              <a:gd name="connsiteY5" fmla="*/ 12700 h 431800"/>
              <a:gd name="connsiteX6" fmla="*/ 5442077 w 5454777"/>
              <a:gd name="connsiteY6" fmla="*/ 80428 h 431800"/>
              <a:gd name="connsiteX7" fmla="*/ 5442077 w 5454777"/>
              <a:gd name="connsiteY7" fmla="*/ 80428 h 431800"/>
              <a:gd name="connsiteX8" fmla="*/ 5442077 w 5454777"/>
              <a:gd name="connsiteY8" fmla="*/ 80428 h 431800"/>
              <a:gd name="connsiteX9" fmla="*/ 5442077 w 5454777"/>
              <a:gd name="connsiteY9" fmla="*/ 351358 h 431800"/>
              <a:gd name="connsiteX10" fmla="*/ 5442077 w 5454777"/>
              <a:gd name="connsiteY10" fmla="*/ 351358 h 431800"/>
              <a:gd name="connsiteX11" fmla="*/ 5374258 w 5454777"/>
              <a:gd name="connsiteY11" fmla="*/ 419100 h 431800"/>
              <a:gd name="connsiteX12" fmla="*/ 5374258 w 5454777"/>
              <a:gd name="connsiteY12" fmla="*/ 419100 h 431800"/>
              <a:gd name="connsiteX13" fmla="*/ 5374258 w 5454777"/>
              <a:gd name="connsiteY13" fmla="*/ 419100 h 431800"/>
              <a:gd name="connsiteX14" fmla="*/ 80518 w 5454777"/>
              <a:gd name="connsiteY14" fmla="*/ 419100 h 431800"/>
              <a:gd name="connsiteX15" fmla="*/ 80518 w 5454777"/>
              <a:gd name="connsiteY15" fmla="*/ 419100 h 431800"/>
              <a:gd name="connsiteX16" fmla="*/ 12700 w 5454777"/>
              <a:gd name="connsiteY16" fmla="*/ 351358 h 431800"/>
              <a:gd name="connsiteX17" fmla="*/ 12700 w 5454777"/>
              <a:gd name="connsiteY17" fmla="*/ 351358 h 431800"/>
              <a:gd name="connsiteX18" fmla="*/ 12700 w 5454777"/>
              <a:gd name="connsiteY18" fmla="*/ 80428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454777" h="431800">
                <a:moveTo>
                  <a:pt x="12700" y="80428"/>
                </a:moveTo>
                <a:cubicBezTo>
                  <a:pt x="12700" y="43014"/>
                  <a:pt x="43052" y="12700"/>
                  <a:pt x="80518" y="12700"/>
                </a:cubicBezTo>
                <a:cubicBezTo>
                  <a:pt x="80518" y="12700"/>
                  <a:pt x="80518" y="12700"/>
                  <a:pt x="80518" y="12700"/>
                </a:cubicBezTo>
                <a:lnTo>
                  <a:pt x="80518" y="12700"/>
                </a:lnTo>
                <a:lnTo>
                  <a:pt x="5374258" y="12700"/>
                </a:lnTo>
                <a:lnTo>
                  <a:pt x="5374258" y="12700"/>
                </a:lnTo>
                <a:cubicBezTo>
                  <a:pt x="5411723" y="12700"/>
                  <a:pt x="5442077" y="43014"/>
                  <a:pt x="5442077" y="80428"/>
                </a:cubicBezTo>
                <a:cubicBezTo>
                  <a:pt x="5442077" y="80428"/>
                  <a:pt x="5442077" y="80428"/>
                  <a:pt x="5442077" y="80428"/>
                </a:cubicBezTo>
                <a:lnTo>
                  <a:pt x="5442077" y="80428"/>
                </a:lnTo>
                <a:lnTo>
                  <a:pt x="5442077" y="351358"/>
                </a:lnTo>
                <a:lnTo>
                  <a:pt x="5442077" y="351358"/>
                </a:lnTo>
                <a:cubicBezTo>
                  <a:pt x="5442077" y="388772"/>
                  <a:pt x="5411723" y="419100"/>
                  <a:pt x="5374258" y="419100"/>
                </a:cubicBezTo>
                <a:cubicBezTo>
                  <a:pt x="5374258" y="419100"/>
                  <a:pt x="5374258" y="419100"/>
                  <a:pt x="5374258" y="419100"/>
                </a:cubicBezTo>
                <a:lnTo>
                  <a:pt x="5374258" y="419100"/>
                </a:lnTo>
                <a:lnTo>
                  <a:pt x="80518" y="419100"/>
                </a:lnTo>
                <a:lnTo>
                  <a:pt x="80518" y="419100"/>
                </a:lnTo>
                <a:cubicBezTo>
                  <a:pt x="43052" y="419100"/>
                  <a:pt x="12700" y="388772"/>
                  <a:pt x="12700" y="351358"/>
                </a:cubicBezTo>
                <a:cubicBezTo>
                  <a:pt x="12700" y="351358"/>
                  <a:pt x="12700" y="351358"/>
                  <a:pt x="12700" y="351358"/>
                </a:cubicBezTo>
                <a:lnTo>
                  <a:pt x="12700" y="8042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214498" y="6134125"/>
            <a:ext cx="5429377" cy="438150"/>
          </a:xfrm>
          <a:custGeom>
            <a:avLst/>
            <a:gdLst>
              <a:gd name="connsiteX0" fmla="*/ 0 w 5429377"/>
              <a:gd name="connsiteY0" fmla="*/ 73025 h 438150"/>
              <a:gd name="connsiteX1" fmla="*/ 73025 w 5429377"/>
              <a:gd name="connsiteY1" fmla="*/ 0 h 438150"/>
              <a:gd name="connsiteX2" fmla="*/ 73025 w 5429377"/>
              <a:gd name="connsiteY2" fmla="*/ 0 h 438150"/>
              <a:gd name="connsiteX3" fmla="*/ 73025 w 5429377"/>
              <a:gd name="connsiteY3" fmla="*/ 0 h 438150"/>
              <a:gd name="connsiteX4" fmla="*/ 5356352 w 5429377"/>
              <a:gd name="connsiteY4" fmla="*/ 0 h 438150"/>
              <a:gd name="connsiteX5" fmla="*/ 5356352 w 5429377"/>
              <a:gd name="connsiteY5" fmla="*/ 0 h 438150"/>
              <a:gd name="connsiteX6" fmla="*/ 5429377 w 5429377"/>
              <a:gd name="connsiteY6" fmla="*/ 73025 h 438150"/>
              <a:gd name="connsiteX7" fmla="*/ 5429377 w 5429377"/>
              <a:gd name="connsiteY7" fmla="*/ 73025 h 438150"/>
              <a:gd name="connsiteX8" fmla="*/ 5429377 w 5429377"/>
              <a:gd name="connsiteY8" fmla="*/ 73025 h 438150"/>
              <a:gd name="connsiteX9" fmla="*/ 5429377 w 5429377"/>
              <a:gd name="connsiteY9" fmla="*/ 365125 h 438150"/>
              <a:gd name="connsiteX10" fmla="*/ 5429377 w 5429377"/>
              <a:gd name="connsiteY10" fmla="*/ 365125 h 438150"/>
              <a:gd name="connsiteX11" fmla="*/ 5356352 w 5429377"/>
              <a:gd name="connsiteY11" fmla="*/ 438150 h 438150"/>
              <a:gd name="connsiteX12" fmla="*/ 5356352 w 5429377"/>
              <a:gd name="connsiteY12" fmla="*/ 438150 h 438150"/>
              <a:gd name="connsiteX13" fmla="*/ 5356352 w 5429377"/>
              <a:gd name="connsiteY13" fmla="*/ 438150 h 438150"/>
              <a:gd name="connsiteX14" fmla="*/ 73025 w 5429377"/>
              <a:gd name="connsiteY14" fmla="*/ 438150 h 438150"/>
              <a:gd name="connsiteX15" fmla="*/ 73025 w 5429377"/>
              <a:gd name="connsiteY15" fmla="*/ 438150 h 438150"/>
              <a:gd name="connsiteX16" fmla="*/ 0 w 5429377"/>
              <a:gd name="connsiteY16" fmla="*/ 365125 h 438150"/>
              <a:gd name="connsiteX17" fmla="*/ 0 w 5429377"/>
              <a:gd name="connsiteY17" fmla="*/ 365125 h 438150"/>
              <a:gd name="connsiteX18" fmla="*/ 0 w 5429377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429377" h="438150">
                <a:moveTo>
                  <a:pt x="0" y="73025"/>
                </a:moveTo>
                <a:cubicBezTo>
                  <a:pt x="0" y="32689"/>
                  <a:pt x="32766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5356352" y="0"/>
                </a:lnTo>
                <a:lnTo>
                  <a:pt x="5356352" y="0"/>
                </a:lnTo>
                <a:cubicBezTo>
                  <a:pt x="5396610" y="0"/>
                  <a:pt x="5429377" y="32689"/>
                  <a:pt x="5429377" y="73025"/>
                </a:cubicBezTo>
                <a:cubicBezTo>
                  <a:pt x="5429377" y="73025"/>
                  <a:pt x="5429377" y="73025"/>
                  <a:pt x="5429377" y="73025"/>
                </a:cubicBezTo>
                <a:lnTo>
                  <a:pt x="5429377" y="73025"/>
                </a:lnTo>
                <a:lnTo>
                  <a:pt x="5429377" y="365125"/>
                </a:lnTo>
                <a:lnTo>
                  <a:pt x="5429377" y="365125"/>
                </a:lnTo>
                <a:cubicBezTo>
                  <a:pt x="5429377" y="405447"/>
                  <a:pt x="5396610" y="438150"/>
                  <a:pt x="5356352" y="438150"/>
                </a:cubicBezTo>
                <a:cubicBezTo>
                  <a:pt x="5356352" y="438150"/>
                  <a:pt x="5356352" y="438150"/>
                  <a:pt x="5356352" y="438150"/>
                </a:cubicBezTo>
                <a:lnTo>
                  <a:pt x="5356352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766" y="438150"/>
                  <a:pt x="0" y="405447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195448" y="6115075"/>
            <a:ext cx="5467477" cy="476250"/>
          </a:xfrm>
          <a:custGeom>
            <a:avLst/>
            <a:gdLst>
              <a:gd name="connsiteX0" fmla="*/ 19050 w 5467477"/>
              <a:gd name="connsiteY0" fmla="*/ 92075 h 476250"/>
              <a:gd name="connsiteX1" fmla="*/ 92075 w 5467477"/>
              <a:gd name="connsiteY1" fmla="*/ 19050 h 476250"/>
              <a:gd name="connsiteX2" fmla="*/ 92075 w 5467477"/>
              <a:gd name="connsiteY2" fmla="*/ 19050 h 476250"/>
              <a:gd name="connsiteX3" fmla="*/ 92075 w 5467477"/>
              <a:gd name="connsiteY3" fmla="*/ 19050 h 476250"/>
              <a:gd name="connsiteX4" fmla="*/ 5375402 w 5467477"/>
              <a:gd name="connsiteY4" fmla="*/ 19050 h 476250"/>
              <a:gd name="connsiteX5" fmla="*/ 5375402 w 5467477"/>
              <a:gd name="connsiteY5" fmla="*/ 19050 h 476250"/>
              <a:gd name="connsiteX6" fmla="*/ 5448427 w 5467477"/>
              <a:gd name="connsiteY6" fmla="*/ 92075 h 476250"/>
              <a:gd name="connsiteX7" fmla="*/ 5448427 w 5467477"/>
              <a:gd name="connsiteY7" fmla="*/ 92075 h 476250"/>
              <a:gd name="connsiteX8" fmla="*/ 5448427 w 5467477"/>
              <a:gd name="connsiteY8" fmla="*/ 92075 h 476250"/>
              <a:gd name="connsiteX9" fmla="*/ 5448427 w 5467477"/>
              <a:gd name="connsiteY9" fmla="*/ 384175 h 476250"/>
              <a:gd name="connsiteX10" fmla="*/ 5448427 w 5467477"/>
              <a:gd name="connsiteY10" fmla="*/ 384175 h 476250"/>
              <a:gd name="connsiteX11" fmla="*/ 5375402 w 5467477"/>
              <a:gd name="connsiteY11" fmla="*/ 457200 h 476250"/>
              <a:gd name="connsiteX12" fmla="*/ 5375402 w 5467477"/>
              <a:gd name="connsiteY12" fmla="*/ 457200 h 476250"/>
              <a:gd name="connsiteX13" fmla="*/ 5375402 w 5467477"/>
              <a:gd name="connsiteY13" fmla="*/ 457200 h 476250"/>
              <a:gd name="connsiteX14" fmla="*/ 92075 w 5467477"/>
              <a:gd name="connsiteY14" fmla="*/ 457200 h 476250"/>
              <a:gd name="connsiteX15" fmla="*/ 92075 w 5467477"/>
              <a:gd name="connsiteY15" fmla="*/ 457200 h 476250"/>
              <a:gd name="connsiteX16" fmla="*/ 19050 w 5467477"/>
              <a:gd name="connsiteY16" fmla="*/ 384175 h 476250"/>
              <a:gd name="connsiteX17" fmla="*/ 19050 w 5467477"/>
              <a:gd name="connsiteY17" fmla="*/ 384175 h 476250"/>
              <a:gd name="connsiteX18" fmla="*/ 19050 w 5467477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467477" h="476250">
                <a:moveTo>
                  <a:pt x="19050" y="92075"/>
                </a:moveTo>
                <a:cubicBezTo>
                  <a:pt x="19050" y="51739"/>
                  <a:pt x="51816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5375402" y="19050"/>
                </a:lnTo>
                <a:lnTo>
                  <a:pt x="5375402" y="19050"/>
                </a:lnTo>
                <a:cubicBezTo>
                  <a:pt x="5415660" y="19050"/>
                  <a:pt x="5448427" y="51739"/>
                  <a:pt x="5448427" y="92075"/>
                </a:cubicBezTo>
                <a:cubicBezTo>
                  <a:pt x="5448427" y="92075"/>
                  <a:pt x="5448427" y="92075"/>
                  <a:pt x="5448427" y="92075"/>
                </a:cubicBezTo>
                <a:lnTo>
                  <a:pt x="5448427" y="92075"/>
                </a:lnTo>
                <a:lnTo>
                  <a:pt x="5448427" y="384175"/>
                </a:lnTo>
                <a:lnTo>
                  <a:pt x="5448427" y="384175"/>
                </a:lnTo>
                <a:cubicBezTo>
                  <a:pt x="5448427" y="424497"/>
                  <a:pt x="5415660" y="457200"/>
                  <a:pt x="5375402" y="457200"/>
                </a:cubicBezTo>
                <a:cubicBezTo>
                  <a:pt x="5375402" y="457200"/>
                  <a:pt x="5375402" y="457200"/>
                  <a:pt x="5375402" y="457200"/>
                </a:cubicBezTo>
                <a:lnTo>
                  <a:pt x="5375402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816" y="457200"/>
                  <a:pt x="19050" y="424497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6300" y="5041900"/>
            <a:ext cx="5575300" cy="5715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 b="19565"/>
          <a:stretch>
            <a:fillRect/>
          </a:stretch>
        </p:blipFill>
        <p:spPr bwMode="auto">
          <a:xfrm>
            <a:off x="2146300" y="6083300"/>
            <a:ext cx="5575300" cy="4699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5067300" y="304800"/>
            <a:ext cx="3898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使用JSP实现输出-3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390900" y="5194300"/>
            <a:ext cx="4127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：使用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JSP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实现新闻页面输出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—1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60400" y="14224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需求说明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17600" y="2044700"/>
            <a:ext cx="7137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使用&lt;%out.print();%&gt;或&lt;%out.println();&gt;实现新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397000" y="2603500"/>
            <a:ext cx="3962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闻显示页面全部内容页面输出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60400" y="3162300"/>
            <a:ext cx="1054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分析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117600" y="3784600"/>
            <a:ext cx="7137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&lt;%out.print();%&gt;或&lt;%out.println();&gt;实现输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397000" y="4343400"/>
            <a:ext cx="304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出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987800" y="5765800"/>
            <a:ext cx="18542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071623" y="5107051"/>
            <a:ext cx="5429377" cy="431800"/>
          </a:xfrm>
          <a:custGeom>
            <a:avLst/>
            <a:gdLst>
              <a:gd name="connsiteX0" fmla="*/ 0 w 5429377"/>
              <a:gd name="connsiteY0" fmla="*/ 71882 h 431800"/>
              <a:gd name="connsiteX1" fmla="*/ 72008 w 5429377"/>
              <a:gd name="connsiteY1" fmla="*/ 0 h 431800"/>
              <a:gd name="connsiteX2" fmla="*/ 72008 w 5429377"/>
              <a:gd name="connsiteY2" fmla="*/ 0 h 431800"/>
              <a:gd name="connsiteX3" fmla="*/ 72008 w 5429377"/>
              <a:gd name="connsiteY3" fmla="*/ 0 h 431800"/>
              <a:gd name="connsiteX4" fmla="*/ 5357368 w 5429377"/>
              <a:gd name="connsiteY4" fmla="*/ 0 h 431800"/>
              <a:gd name="connsiteX5" fmla="*/ 5357368 w 5429377"/>
              <a:gd name="connsiteY5" fmla="*/ 0 h 431800"/>
              <a:gd name="connsiteX6" fmla="*/ 5429377 w 5429377"/>
              <a:gd name="connsiteY6" fmla="*/ 71882 h 431800"/>
              <a:gd name="connsiteX7" fmla="*/ 5429377 w 5429377"/>
              <a:gd name="connsiteY7" fmla="*/ 71882 h 431800"/>
              <a:gd name="connsiteX8" fmla="*/ 5429377 w 5429377"/>
              <a:gd name="connsiteY8" fmla="*/ 71882 h 431800"/>
              <a:gd name="connsiteX9" fmla="*/ 5429377 w 5429377"/>
              <a:gd name="connsiteY9" fmla="*/ 359790 h 431800"/>
              <a:gd name="connsiteX10" fmla="*/ 5429377 w 5429377"/>
              <a:gd name="connsiteY10" fmla="*/ 359790 h 431800"/>
              <a:gd name="connsiteX11" fmla="*/ 5357368 w 5429377"/>
              <a:gd name="connsiteY11" fmla="*/ 431800 h 431800"/>
              <a:gd name="connsiteX12" fmla="*/ 5357368 w 5429377"/>
              <a:gd name="connsiteY12" fmla="*/ 431800 h 431800"/>
              <a:gd name="connsiteX13" fmla="*/ 5357368 w 5429377"/>
              <a:gd name="connsiteY13" fmla="*/ 431800 h 431800"/>
              <a:gd name="connsiteX14" fmla="*/ 72008 w 5429377"/>
              <a:gd name="connsiteY14" fmla="*/ 431800 h 431800"/>
              <a:gd name="connsiteX15" fmla="*/ 72008 w 5429377"/>
              <a:gd name="connsiteY15" fmla="*/ 431800 h 431800"/>
              <a:gd name="connsiteX16" fmla="*/ 0 w 5429377"/>
              <a:gd name="connsiteY16" fmla="*/ 359790 h 431800"/>
              <a:gd name="connsiteX17" fmla="*/ 0 w 5429377"/>
              <a:gd name="connsiteY17" fmla="*/ 359790 h 431800"/>
              <a:gd name="connsiteX18" fmla="*/ 0 w 5429377"/>
              <a:gd name="connsiteY18" fmla="*/ 71882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429377" h="431800">
                <a:moveTo>
                  <a:pt x="0" y="71882"/>
                </a:moveTo>
                <a:cubicBezTo>
                  <a:pt x="0" y="32130"/>
                  <a:pt x="32258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5357368" y="0"/>
                </a:lnTo>
                <a:lnTo>
                  <a:pt x="5357368" y="0"/>
                </a:lnTo>
                <a:cubicBezTo>
                  <a:pt x="5397119" y="0"/>
                  <a:pt x="5429377" y="32130"/>
                  <a:pt x="5429377" y="71882"/>
                </a:cubicBezTo>
                <a:cubicBezTo>
                  <a:pt x="5429377" y="71882"/>
                  <a:pt x="5429377" y="71882"/>
                  <a:pt x="5429377" y="71882"/>
                </a:cubicBezTo>
                <a:lnTo>
                  <a:pt x="5429377" y="71882"/>
                </a:lnTo>
                <a:lnTo>
                  <a:pt x="5429377" y="359790"/>
                </a:lnTo>
                <a:lnTo>
                  <a:pt x="5429377" y="359790"/>
                </a:lnTo>
                <a:cubicBezTo>
                  <a:pt x="5429377" y="399541"/>
                  <a:pt x="5397119" y="431800"/>
                  <a:pt x="5357368" y="431800"/>
                </a:cubicBezTo>
                <a:cubicBezTo>
                  <a:pt x="5357368" y="431800"/>
                  <a:pt x="5357368" y="431800"/>
                  <a:pt x="5357368" y="431800"/>
                </a:cubicBezTo>
                <a:lnTo>
                  <a:pt x="5357368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8" y="431800"/>
                  <a:pt x="0" y="399541"/>
                  <a:pt x="0" y="359790"/>
                </a:cubicBezTo>
                <a:cubicBezTo>
                  <a:pt x="0" y="359790"/>
                  <a:pt x="0" y="359790"/>
                  <a:pt x="0" y="359790"/>
                </a:cubicBezTo>
                <a:lnTo>
                  <a:pt x="0" y="7188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052573" y="5088001"/>
            <a:ext cx="5467477" cy="469900"/>
          </a:xfrm>
          <a:custGeom>
            <a:avLst/>
            <a:gdLst>
              <a:gd name="connsiteX0" fmla="*/ 19050 w 5467477"/>
              <a:gd name="connsiteY0" fmla="*/ 90932 h 469900"/>
              <a:gd name="connsiteX1" fmla="*/ 91058 w 5467477"/>
              <a:gd name="connsiteY1" fmla="*/ 19050 h 469900"/>
              <a:gd name="connsiteX2" fmla="*/ 91058 w 5467477"/>
              <a:gd name="connsiteY2" fmla="*/ 19050 h 469900"/>
              <a:gd name="connsiteX3" fmla="*/ 91058 w 5467477"/>
              <a:gd name="connsiteY3" fmla="*/ 19050 h 469900"/>
              <a:gd name="connsiteX4" fmla="*/ 5376418 w 5467477"/>
              <a:gd name="connsiteY4" fmla="*/ 19050 h 469900"/>
              <a:gd name="connsiteX5" fmla="*/ 5376418 w 5467477"/>
              <a:gd name="connsiteY5" fmla="*/ 19050 h 469900"/>
              <a:gd name="connsiteX6" fmla="*/ 5448427 w 5467477"/>
              <a:gd name="connsiteY6" fmla="*/ 90932 h 469900"/>
              <a:gd name="connsiteX7" fmla="*/ 5448427 w 5467477"/>
              <a:gd name="connsiteY7" fmla="*/ 90932 h 469900"/>
              <a:gd name="connsiteX8" fmla="*/ 5448427 w 5467477"/>
              <a:gd name="connsiteY8" fmla="*/ 90932 h 469900"/>
              <a:gd name="connsiteX9" fmla="*/ 5448427 w 5467477"/>
              <a:gd name="connsiteY9" fmla="*/ 378840 h 469900"/>
              <a:gd name="connsiteX10" fmla="*/ 5448427 w 5467477"/>
              <a:gd name="connsiteY10" fmla="*/ 378840 h 469900"/>
              <a:gd name="connsiteX11" fmla="*/ 5376418 w 5467477"/>
              <a:gd name="connsiteY11" fmla="*/ 450850 h 469900"/>
              <a:gd name="connsiteX12" fmla="*/ 5376418 w 5467477"/>
              <a:gd name="connsiteY12" fmla="*/ 450850 h 469900"/>
              <a:gd name="connsiteX13" fmla="*/ 5376418 w 5467477"/>
              <a:gd name="connsiteY13" fmla="*/ 450850 h 469900"/>
              <a:gd name="connsiteX14" fmla="*/ 91058 w 5467477"/>
              <a:gd name="connsiteY14" fmla="*/ 450850 h 469900"/>
              <a:gd name="connsiteX15" fmla="*/ 91058 w 5467477"/>
              <a:gd name="connsiteY15" fmla="*/ 450850 h 469900"/>
              <a:gd name="connsiteX16" fmla="*/ 19050 w 5467477"/>
              <a:gd name="connsiteY16" fmla="*/ 378840 h 469900"/>
              <a:gd name="connsiteX17" fmla="*/ 19050 w 5467477"/>
              <a:gd name="connsiteY17" fmla="*/ 378840 h 469900"/>
              <a:gd name="connsiteX18" fmla="*/ 19050 w 5467477"/>
              <a:gd name="connsiteY18" fmla="*/ 90932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467477" h="469900">
                <a:moveTo>
                  <a:pt x="19050" y="90932"/>
                </a:moveTo>
                <a:cubicBezTo>
                  <a:pt x="19050" y="51180"/>
                  <a:pt x="51308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5376418" y="19050"/>
                </a:lnTo>
                <a:lnTo>
                  <a:pt x="5376418" y="19050"/>
                </a:lnTo>
                <a:cubicBezTo>
                  <a:pt x="5416169" y="19050"/>
                  <a:pt x="5448427" y="51180"/>
                  <a:pt x="5448427" y="90932"/>
                </a:cubicBezTo>
                <a:cubicBezTo>
                  <a:pt x="5448427" y="90932"/>
                  <a:pt x="5448427" y="90932"/>
                  <a:pt x="5448427" y="90932"/>
                </a:cubicBezTo>
                <a:lnTo>
                  <a:pt x="5448427" y="90932"/>
                </a:lnTo>
                <a:lnTo>
                  <a:pt x="5448427" y="378840"/>
                </a:lnTo>
                <a:lnTo>
                  <a:pt x="5448427" y="378840"/>
                </a:lnTo>
                <a:cubicBezTo>
                  <a:pt x="5448427" y="418591"/>
                  <a:pt x="5416169" y="450850"/>
                  <a:pt x="5376418" y="450850"/>
                </a:cubicBezTo>
                <a:cubicBezTo>
                  <a:pt x="5376418" y="450850"/>
                  <a:pt x="5376418" y="450850"/>
                  <a:pt x="5376418" y="450850"/>
                </a:cubicBezTo>
                <a:lnTo>
                  <a:pt x="5376418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8" y="450850"/>
                  <a:pt x="19050" y="418591"/>
                  <a:pt x="19050" y="378840"/>
                </a:cubicBezTo>
                <a:cubicBezTo>
                  <a:pt x="19050" y="378840"/>
                  <a:pt x="19050" y="378840"/>
                  <a:pt x="19050" y="378840"/>
                </a:cubicBezTo>
                <a:lnTo>
                  <a:pt x="19050" y="9093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071623" y="5657227"/>
            <a:ext cx="5429377" cy="406400"/>
          </a:xfrm>
          <a:custGeom>
            <a:avLst/>
            <a:gdLst>
              <a:gd name="connsiteX0" fmla="*/ 0 w 5429377"/>
              <a:gd name="connsiteY0" fmla="*/ 67729 h 406400"/>
              <a:gd name="connsiteX1" fmla="*/ 67818 w 5429377"/>
              <a:gd name="connsiteY1" fmla="*/ 0 h 406400"/>
              <a:gd name="connsiteX2" fmla="*/ 67818 w 5429377"/>
              <a:gd name="connsiteY2" fmla="*/ 0 h 406400"/>
              <a:gd name="connsiteX3" fmla="*/ 67818 w 5429377"/>
              <a:gd name="connsiteY3" fmla="*/ 0 h 406400"/>
              <a:gd name="connsiteX4" fmla="*/ 5361558 w 5429377"/>
              <a:gd name="connsiteY4" fmla="*/ 0 h 406400"/>
              <a:gd name="connsiteX5" fmla="*/ 5361558 w 5429377"/>
              <a:gd name="connsiteY5" fmla="*/ 0 h 406400"/>
              <a:gd name="connsiteX6" fmla="*/ 5429377 w 5429377"/>
              <a:gd name="connsiteY6" fmla="*/ 67729 h 406400"/>
              <a:gd name="connsiteX7" fmla="*/ 5429377 w 5429377"/>
              <a:gd name="connsiteY7" fmla="*/ 67729 h 406400"/>
              <a:gd name="connsiteX8" fmla="*/ 5429377 w 5429377"/>
              <a:gd name="connsiteY8" fmla="*/ 67729 h 406400"/>
              <a:gd name="connsiteX9" fmla="*/ 5429377 w 5429377"/>
              <a:gd name="connsiteY9" fmla="*/ 338658 h 406400"/>
              <a:gd name="connsiteX10" fmla="*/ 5429377 w 5429377"/>
              <a:gd name="connsiteY10" fmla="*/ 338658 h 406400"/>
              <a:gd name="connsiteX11" fmla="*/ 5361558 w 5429377"/>
              <a:gd name="connsiteY11" fmla="*/ 406400 h 406400"/>
              <a:gd name="connsiteX12" fmla="*/ 5361558 w 5429377"/>
              <a:gd name="connsiteY12" fmla="*/ 406400 h 406400"/>
              <a:gd name="connsiteX13" fmla="*/ 5361558 w 5429377"/>
              <a:gd name="connsiteY13" fmla="*/ 406400 h 406400"/>
              <a:gd name="connsiteX14" fmla="*/ 67818 w 5429377"/>
              <a:gd name="connsiteY14" fmla="*/ 406400 h 406400"/>
              <a:gd name="connsiteX15" fmla="*/ 67818 w 5429377"/>
              <a:gd name="connsiteY15" fmla="*/ 406400 h 406400"/>
              <a:gd name="connsiteX16" fmla="*/ 0 w 5429377"/>
              <a:gd name="connsiteY16" fmla="*/ 338658 h 406400"/>
              <a:gd name="connsiteX17" fmla="*/ 0 w 5429377"/>
              <a:gd name="connsiteY17" fmla="*/ 338658 h 406400"/>
              <a:gd name="connsiteX18" fmla="*/ 0 w 5429377"/>
              <a:gd name="connsiteY18" fmla="*/ 67729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429377" h="406400">
                <a:moveTo>
                  <a:pt x="0" y="67729"/>
                </a:moveTo>
                <a:cubicBezTo>
                  <a:pt x="0" y="30327"/>
                  <a:pt x="30352" y="0"/>
                  <a:pt x="67818" y="0"/>
                </a:cubicBezTo>
                <a:cubicBezTo>
                  <a:pt x="67818" y="0"/>
                  <a:pt x="67818" y="0"/>
                  <a:pt x="67818" y="0"/>
                </a:cubicBezTo>
                <a:lnTo>
                  <a:pt x="67818" y="0"/>
                </a:lnTo>
                <a:lnTo>
                  <a:pt x="5361558" y="0"/>
                </a:lnTo>
                <a:lnTo>
                  <a:pt x="5361558" y="0"/>
                </a:lnTo>
                <a:cubicBezTo>
                  <a:pt x="5399023" y="0"/>
                  <a:pt x="5429377" y="30327"/>
                  <a:pt x="5429377" y="67729"/>
                </a:cubicBezTo>
                <a:cubicBezTo>
                  <a:pt x="5429377" y="67729"/>
                  <a:pt x="5429377" y="67729"/>
                  <a:pt x="5429377" y="67729"/>
                </a:cubicBezTo>
                <a:lnTo>
                  <a:pt x="5429377" y="67729"/>
                </a:lnTo>
                <a:lnTo>
                  <a:pt x="5429377" y="338658"/>
                </a:lnTo>
                <a:lnTo>
                  <a:pt x="5429377" y="338658"/>
                </a:lnTo>
                <a:cubicBezTo>
                  <a:pt x="5429377" y="376072"/>
                  <a:pt x="5399023" y="406400"/>
                  <a:pt x="5361558" y="406400"/>
                </a:cubicBezTo>
                <a:cubicBezTo>
                  <a:pt x="5361558" y="406400"/>
                  <a:pt x="5361558" y="406400"/>
                  <a:pt x="5361558" y="406400"/>
                </a:cubicBezTo>
                <a:lnTo>
                  <a:pt x="5361558" y="406400"/>
                </a:lnTo>
                <a:lnTo>
                  <a:pt x="67818" y="406400"/>
                </a:lnTo>
                <a:lnTo>
                  <a:pt x="67818" y="406400"/>
                </a:lnTo>
                <a:cubicBezTo>
                  <a:pt x="30352" y="406400"/>
                  <a:pt x="0" y="376072"/>
                  <a:pt x="0" y="338658"/>
                </a:cubicBezTo>
                <a:cubicBezTo>
                  <a:pt x="0" y="338658"/>
                  <a:pt x="0" y="338658"/>
                  <a:pt x="0" y="338658"/>
                </a:cubicBezTo>
                <a:lnTo>
                  <a:pt x="0" y="67729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058923" y="5644527"/>
            <a:ext cx="5454777" cy="431800"/>
          </a:xfrm>
          <a:custGeom>
            <a:avLst/>
            <a:gdLst>
              <a:gd name="connsiteX0" fmla="*/ 12700 w 5454777"/>
              <a:gd name="connsiteY0" fmla="*/ 80429 h 431800"/>
              <a:gd name="connsiteX1" fmla="*/ 80518 w 5454777"/>
              <a:gd name="connsiteY1" fmla="*/ 12700 h 431800"/>
              <a:gd name="connsiteX2" fmla="*/ 80518 w 5454777"/>
              <a:gd name="connsiteY2" fmla="*/ 12700 h 431800"/>
              <a:gd name="connsiteX3" fmla="*/ 80518 w 5454777"/>
              <a:gd name="connsiteY3" fmla="*/ 12700 h 431800"/>
              <a:gd name="connsiteX4" fmla="*/ 5374258 w 5454777"/>
              <a:gd name="connsiteY4" fmla="*/ 12700 h 431800"/>
              <a:gd name="connsiteX5" fmla="*/ 5374258 w 5454777"/>
              <a:gd name="connsiteY5" fmla="*/ 12700 h 431800"/>
              <a:gd name="connsiteX6" fmla="*/ 5442077 w 5454777"/>
              <a:gd name="connsiteY6" fmla="*/ 80429 h 431800"/>
              <a:gd name="connsiteX7" fmla="*/ 5442077 w 5454777"/>
              <a:gd name="connsiteY7" fmla="*/ 80429 h 431800"/>
              <a:gd name="connsiteX8" fmla="*/ 5442077 w 5454777"/>
              <a:gd name="connsiteY8" fmla="*/ 80429 h 431800"/>
              <a:gd name="connsiteX9" fmla="*/ 5442077 w 5454777"/>
              <a:gd name="connsiteY9" fmla="*/ 351358 h 431800"/>
              <a:gd name="connsiteX10" fmla="*/ 5442077 w 5454777"/>
              <a:gd name="connsiteY10" fmla="*/ 351358 h 431800"/>
              <a:gd name="connsiteX11" fmla="*/ 5374258 w 5454777"/>
              <a:gd name="connsiteY11" fmla="*/ 419100 h 431800"/>
              <a:gd name="connsiteX12" fmla="*/ 5374258 w 5454777"/>
              <a:gd name="connsiteY12" fmla="*/ 419100 h 431800"/>
              <a:gd name="connsiteX13" fmla="*/ 5374258 w 5454777"/>
              <a:gd name="connsiteY13" fmla="*/ 419100 h 431800"/>
              <a:gd name="connsiteX14" fmla="*/ 80518 w 5454777"/>
              <a:gd name="connsiteY14" fmla="*/ 419100 h 431800"/>
              <a:gd name="connsiteX15" fmla="*/ 80518 w 5454777"/>
              <a:gd name="connsiteY15" fmla="*/ 419100 h 431800"/>
              <a:gd name="connsiteX16" fmla="*/ 12700 w 5454777"/>
              <a:gd name="connsiteY16" fmla="*/ 351358 h 431800"/>
              <a:gd name="connsiteX17" fmla="*/ 12700 w 5454777"/>
              <a:gd name="connsiteY17" fmla="*/ 351358 h 431800"/>
              <a:gd name="connsiteX18" fmla="*/ 12700 w 5454777"/>
              <a:gd name="connsiteY18" fmla="*/ 80429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454777" h="431800">
                <a:moveTo>
                  <a:pt x="12700" y="80429"/>
                </a:moveTo>
                <a:cubicBezTo>
                  <a:pt x="12700" y="43027"/>
                  <a:pt x="43052" y="12700"/>
                  <a:pt x="80518" y="12700"/>
                </a:cubicBezTo>
                <a:cubicBezTo>
                  <a:pt x="80518" y="12700"/>
                  <a:pt x="80518" y="12700"/>
                  <a:pt x="80518" y="12700"/>
                </a:cubicBezTo>
                <a:lnTo>
                  <a:pt x="80518" y="12700"/>
                </a:lnTo>
                <a:lnTo>
                  <a:pt x="5374258" y="12700"/>
                </a:lnTo>
                <a:lnTo>
                  <a:pt x="5374258" y="12700"/>
                </a:lnTo>
                <a:cubicBezTo>
                  <a:pt x="5411723" y="12700"/>
                  <a:pt x="5442077" y="43027"/>
                  <a:pt x="5442077" y="80429"/>
                </a:cubicBezTo>
                <a:cubicBezTo>
                  <a:pt x="5442077" y="80429"/>
                  <a:pt x="5442077" y="80429"/>
                  <a:pt x="5442077" y="80429"/>
                </a:cubicBezTo>
                <a:lnTo>
                  <a:pt x="5442077" y="80429"/>
                </a:lnTo>
                <a:lnTo>
                  <a:pt x="5442077" y="351358"/>
                </a:lnTo>
                <a:lnTo>
                  <a:pt x="5442077" y="351358"/>
                </a:lnTo>
                <a:cubicBezTo>
                  <a:pt x="5442077" y="388772"/>
                  <a:pt x="5411723" y="419100"/>
                  <a:pt x="5374258" y="419100"/>
                </a:cubicBezTo>
                <a:cubicBezTo>
                  <a:pt x="5374258" y="419100"/>
                  <a:pt x="5374258" y="419100"/>
                  <a:pt x="5374258" y="419100"/>
                </a:cubicBezTo>
                <a:lnTo>
                  <a:pt x="5374258" y="419100"/>
                </a:lnTo>
                <a:lnTo>
                  <a:pt x="80518" y="419100"/>
                </a:lnTo>
                <a:lnTo>
                  <a:pt x="80518" y="419100"/>
                </a:lnTo>
                <a:cubicBezTo>
                  <a:pt x="43052" y="419100"/>
                  <a:pt x="12700" y="388772"/>
                  <a:pt x="12700" y="351358"/>
                </a:cubicBezTo>
                <a:cubicBezTo>
                  <a:pt x="12700" y="351358"/>
                  <a:pt x="12700" y="351358"/>
                  <a:pt x="12700" y="351358"/>
                </a:cubicBezTo>
                <a:lnTo>
                  <a:pt x="12700" y="8042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071623" y="6134125"/>
            <a:ext cx="5429377" cy="438150"/>
          </a:xfrm>
          <a:custGeom>
            <a:avLst/>
            <a:gdLst>
              <a:gd name="connsiteX0" fmla="*/ 0 w 5429377"/>
              <a:gd name="connsiteY0" fmla="*/ 73025 h 438150"/>
              <a:gd name="connsiteX1" fmla="*/ 73025 w 5429377"/>
              <a:gd name="connsiteY1" fmla="*/ 0 h 438150"/>
              <a:gd name="connsiteX2" fmla="*/ 73025 w 5429377"/>
              <a:gd name="connsiteY2" fmla="*/ 0 h 438150"/>
              <a:gd name="connsiteX3" fmla="*/ 73025 w 5429377"/>
              <a:gd name="connsiteY3" fmla="*/ 0 h 438150"/>
              <a:gd name="connsiteX4" fmla="*/ 5356352 w 5429377"/>
              <a:gd name="connsiteY4" fmla="*/ 0 h 438150"/>
              <a:gd name="connsiteX5" fmla="*/ 5356352 w 5429377"/>
              <a:gd name="connsiteY5" fmla="*/ 0 h 438150"/>
              <a:gd name="connsiteX6" fmla="*/ 5429377 w 5429377"/>
              <a:gd name="connsiteY6" fmla="*/ 73025 h 438150"/>
              <a:gd name="connsiteX7" fmla="*/ 5429377 w 5429377"/>
              <a:gd name="connsiteY7" fmla="*/ 73025 h 438150"/>
              <a:gd name="connsiteX8" fmla="*/ 5429377 w 5429377"/>
              <a:gd name="connsiteY8" fmla="*/ 73025 h 438150"/>
              <a:gd name="connsiteX9" fmla="*/ 5429377 w 5429377"/>
              <a:gd name="connsiteY9" fmla="*/ 365125 h 438150"/>
              <a:gd name="connsiteX10" fmla="*/ 5429377 w 5429377"/>
              <a:gd name="connsiteY10" fmla="*/ 365125 h 438150"/>
              <a:gd name="connsiteX11" fmla="*/ 5356352 w 5429377"/>
              <a:gd name="connsiteY11" fmla="*/ 438150 h 438150"/>
              <a:gd name="connsiteX12" fmla="*/ 5356352 w 5429377"/>
              <a:gd name="connsiteY12" fmla="*/ 438150 h 438150"/>
              <a:gd name="connsiteX13" fmla="*/ 5356352 w 5429377"/>
              <a:gd name="connsiteY13" fmla="*/ 438150 h 438150"/>
              <a:gd name="connsiteX14" fmla="*/ 73025 w 5429377"/>
              <a:gd name="connsiteY14" fmla="*/ 438150 h 438150"/>
              <a:gd name="connsiteX15" fmla="*/ 73025 w 5429377"/>
              <a:gd name="connsiteY15" fmla="*/ 438150 h 438150"/>
              <a:gd name="connsiteX16" fmla="*/ 0 w 5429377"/>
              <a:gd name="connsiteY16" fmla="*/ 365125 h 438150"/>
              <a:gd name="connsiteX17" fmla="*/ 0 w 5429377"/>
              <a:gd name="connsiteY17" fmla="*/ 365125 h 438150"/>
              <a:gd name="connsiteX18" fmla="*/ 0 w 5429377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429377" h="438150">
                <a:moveTo>
                  <a:pt x="0" y="73025"/>
                </a:moveTo>
                <a:cubicBezTo>
                  <a:pt x="0" y="32689"/>
                  <a:pt x="32766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5356352" y="0"/>
                </a:lnTo>
                <a:lnTo>
                  <a:pt x="5356352" y="0"/>
                </a:lnTo>
                <a:cubicBezTo>
                  <a:pt x="5396610" y="0"/>
                  <a:pt x="5429377" y="32689"/>
                  <a:pt x="5429377" y="73025"/>
                </a:cubicBezTo>
                <a:cubicBezTo>
                  <a:pt x="5429377" y="73025"/>
                  <a:pt x="5429377" y="73025"/>
                  <a:pt x="5429377" y="73025"/>
                </a:cubicBezTo>
                <a:lnTo>
                  <a:pt x="5429377" y="73025"/>
                </a:lnTo>
                <a:lnTo>
                  <a:pt x="5429377" y="365125"/>
                </a:lnTo>
                <a:lnTo>
                  <a:pt x="5429377" y="365125"/>
                </a:lnTo>
                <a:cubicBezTo>
                  <a:pt x="5429377" y="405447"/>
                  <a:pt x="5396610" y="438150"/>
                  <a:pt x="5356352" y="438150"/>
                </a:cubicBezTo>
                <a:cubicBezTo>
                  <a:pt x="5356352" y="438150"/>
                  <a:pt x="5356352" y="438150"/>
                  <a:pt x="5356352" y="438150"/>
                </a:cubicBezTo>
                <a:lnTo>
                  <a:pt x="5356352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766" y="438150"/>
                  <a:pt x="0" y="405447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2573" y="6115075"/>
            <a:ext cx="5467477" cy="476250"/>
          </a:xfrm>
          <a:custGeom>
            <a:avLst/>
            <a:gdLst>
              <a:gd name="connsiteX0" fmla="*/ 19050 w 5467477"/>
              <a:gd name="connsiteY0" fmla="*/ 92075 h 476250"/>
              <a:gd name="connsiteX1" fmla="*/ 92075 w 5467477"/>
              <a:gd name="connsiteY1" fmla="*/ 19050 h 476250"/>
              <a:gd name="connsiteX2" fmla="*/ 92075 w 5467477"/>
              <a:gd name="connsiteY2" fmla="*/ 19050 h 476250"/>
              <a:gd name="connsiteX3" fmla="*/ 92075 w 5467477"/>
              <a:gd name="connsiteY3" fmla="*/ 19050 h 476250"/>
              <a:gd name="connsiteX4" fmla="*/ 5375402 w 5467477"/>
              <a:gd name="connsiteY4" fmla="*/ 19050 h 476250"/>
              <a:gd name="connsiteX5" fmla="*/ 5375402 w 5467477"/>
              <a:gd name="connsiteY5" fmla="*/ 19050 h 476250"/>
              <a:gd name="connsiteX6" fmla="*/ 5448427 w 5467477"/>
              <a:gd name="connsiteY6" fmla="*/ 92075 h 476250"/>
              <a:gd name="connsiteX7" fmla="*/ 5448427 w 5467477"/>
              <a:gd name="connsiteY7" fmla="*/ 92075 h 476250"/>
              <a:gd name="connsiteX8" fmla="*/ 5448427 w 5467477"/>
              <a:gd name="connsiteY8" fmla="*/ 92075 h 476250"/>
              <a:gd name="connsiteX9" fmla="*/ 5448427 w 5467477"/>
              <a:gd name="connsiteY9" fmla="*/ 384175 h 476250"/>
              <a:gd name="connsiteX10" fmla="*/ 5448427 w 5467477"/>
              <a:gd name="connsiteY10" fmla="*/ 384175 h 476250"/>
              <a:gd name="connsiteX11" fmla="*/ 5375402 w 5467477"/>
              <a:gd name="connsiteY11" fmla="*/ 457200 h 476250"/>
              <a:gd name="connsiteX12" fmla="*/ 5375402 w 5467477"/>
              <a:gd name="connsiteY12" fmla="*/ 457200 h 476250"/>
              <a:gd name="connsiteX13" fmla="*/ 5375402 w 5467477"/>
              <a:gd name="connsiteY13" fmla="*/ 457200 h 476250"/>
              <a:gd name="connsiteX14" fmla="*/ 92075 w 5467477"/>
              <a:gd name="connsiteY14" fmla="*/ 457200 h 476250"/>
              <a:gd name="connsiteX15" fmla="*/ 92075 w 5467477"/>
              <a:gd name="connsiteY15" fmla="*/ 457200 h 476250"/>
              <a:gd name="connsiteX16" fmla="*/ 19050 w 5467477"/>
              <a:gd name="connsiteY16" fmla="*/ 384175 h 476250"/>
              <a:gd name="connsiteX17" fmla="*/ 19050 w 5467477"/>
              <a:gd name="connsiteY17" fmla="*/ 384175 h 476250"/>
              <a:gd name="connsiteX18" fmla="*/ 19050 w 5467477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467477" h="476250">
                <a:moveTo>
                  <a:pt x="19050" y="92075"/>
                </a:moveTo>
                <a:cubicBezTo>
                  <a:pt x="19050" y="51739"/>
                  <a:pt x="51816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5375402" y="19050"/>
                </a:lnTo>
                <a:lnTo>
                  <a:pt x="5375402" y="19050"/>
                </a:lnTo>
                <a:cubicBezTo>
                  <a:pt x="5415660" y="19050"/>
                  <a:pt x="5448427" y="51739"/>
                  <a:pt x="5448427" y="92075"/>
                </a:cubicBezTo>
                <a:cubicBezTo>
                  <a:pt x="5448427" y="92075"/>
                  <a:pt x="5448427" y="92075"/>
                  <a:pt x="5448427" y="92075"/>
                </a:cubicBezTo>
                <a:lnTo>
                  <a:pt x="5448427" y="92075"/>
                </a:lnTo>
                <a:lnTo>
                  <a:pt x="5448427" y="384175"/>
                </a:lnTo>
                <a:lnTo>
                  <a:pt x="5448427" y="384175"/>
                </a:lnTo>
                <a:cubicBezTo>
                  <a:pt x="5448427" y="424497"/>
                  <a:pt x="5415660" y="457200"/>
                  <a:pt x="5375402" y="457200"/>
                </a:cubicBezTo>
                <a:cubicBezTo>
                  <a:pt x="5375402" y="457200"/>
                  <a:pt x="5375402" y="457200"/>
                  <a:pt x="5375402" y="457200"/>
                </a:cubicBezTo>
                <a:lnTo>
                  <a:pt x="5375402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816" y="457200"/>
                  <a:pt x="19050" y="424497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1054100"/>
            <a:ext cx="1155700" cy="5588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3900" y="5054600"/>
            <a:ext cx="5588000" cy="5715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 b="19565"/>
          <a:stretch>
            <a:fillRect/>
          </a:stretch>
        </p:blipFill>
        <p:spPr bwMode="auto">
          <a:xfrm>
            <a:off x="1993900" y="6083300"/>
            <a:ext cx="5575300" cy="4699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5067300" y="304800"/>
            <a:ext cx="3898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使用JSP实现输出-4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23900" y="1689100"/>
            <a:ext cx="7454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使用&lt;%out.print();%&gt;或&lt;%out.println();%&gt;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066800" y="2133600"/>
            <a:ext cx="70993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实现新闻显示页面全部内容。这样的做法有什</a:t>
            </a:r>
          </a:p>
          <a:p>
            <a:pPr defTabSz="-635">
              <a:lnSpc>
                <a:spcPts val="33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么弊端？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181100" y="3022600"/>
            <a:ext cx="6985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JAVA代码与HTML标签混在一起，可读性不好，不利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473200" y="3403600"/>
            <a:ext cx="914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于修改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181100" y="3835400"/>
            <a:ext cx="3327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显示数据来自于数据库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11200" y="12573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251200" y="5194300"/>
            <a:ext cx="4127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：使用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JSP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实现新闻页面输出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—2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860800" y="5765800"/>
            <a:ext cx="1828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508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5067300" y="304800"/>
            <a:ext cx="3898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使用JSP实现输出-5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60400" y="1231900"/>
            <a:ext cx="1054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小结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17600" y="1714500"/>
            <a:ext cx="7137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JSP中声明和使用变量。如：&lt;%String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title="谈北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97000" y="2095500"/>
            <a:ext cx="1524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京精神";%&gt;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17600" y="2552700"/>
            <a:ext cx="54610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&lt;%=%&gt;实现页面输出。如：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&lt;%=title%&gt;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常见错误：&lt;%=title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;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%&gt;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使用&lt;%@page%&gt;导包。如：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397000" y="3848100"/>
            <a:ext cx="5016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&lt;%@page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import="java.util.Date"/&gt;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17600" y="4279900"/>
            <a:ext cx="6223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输出转义字符。如：&lt;%="谈\"北京精神\""%&gt;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42849" y="5800102"/>
            <a:ext cx="2000275" cy="408622"/>
          </a:xfrm>
          <a:custGeom>
            <a:avLst/>
            <a:gdLst>
              <a:gd name="connsiteX0" fmla="*/ 0 w 2000275"/>
              <a:gd name="connsiteY0" fmla="*/ 68110 h 408622"/>
              <a:gd name="connsiteX1" fmla="*/ 68097 w 2000275"/>
              <a:gd name="connsiteY1" fmla="*/ 0 h 408622"/>
              <a:gd name="connsiteX2" fmla="*/ 68097 w 2000275"/>
              <a:gd name="connsiteY2" fmla="*/ 0 h 408622"/>
              <a:gd name="connsiteX3" fmla="*/ 68097 w 2000275"/>
              <a:gd name="connsiteY3" fmla="*/ 0 h 408622"/>
              <a:gd name="connsiteX4" fmla="*/ 1932203 w 2000275"/>
              <a:gd name="connsiteY4" fmla="*/ 0 h 408622"/>
              <a:gd name="connsiteX5" fmla="*/ 1932203 w 2000275"/>
              <a:gd name="connsiteY5" fmla="*/ 0 h 408622"/>
              <a:gd name="connsiteX6" fmla="*/ 2000275 w 2000275"/>
              <a:gd name="connsiteY6" fmla="*/ 68110 h 408622"/>
              <a:gd name="connsiteX7" fmla="*/ 2000275 w 2000275"/>
              <a:gd name="connsiteY7" fmla="*/ 68110 h 408622"/>
              <a:gd name="connsiteX8" fmla="*/ 2000275 w 2000275"/>
              <a:gd name="connsiteY8" fmla="*/ 68110 h 408622"/>
              <a:gd name="connsiteX9" fmla="*/ 2000275 w 2000275"/>
              <a:gd name="connsiteY9" fmla="*/ 340512 h 408622"/>
              <a:gd name="connsiteX10" fmla="*/ 2000275 w 2000275"/>
              <a:gd name="connsiteY10" fmla="*/ 340512 h 408622"/>
              <a:gd name="connsiteX11" fmla="*/ 1932203 w 2000275"/>
              <a:gd name="connsiteY11" fmla="*/ 408622 h 408622"/>
              <a:gd name="connsiteX12" fmla="*/ 1932203 w 2000275"/>
              <a:gd name="connsiteY12" fmla="*/ 408622 h 408622"/>
              <a:gd name="connsiteX13" fmla="*/ 1932203 w 2000275"/>
              <a:gd name="connsiteY13" fmla="*/ 408622 h 408622"/>
              <a:gd name="connsiteX14" fmla="*/ 68097 w 2000275"/>
              <a:gd name="connsiteY14" fmla="*/ 408622 h 408622"/>
              <a:gd name="connsiteX15" fmla="*/ 68097 w 2000275"/>
              <a:gd name="connsiteY15" fmla="*/ 408622 h 408622"/>
              <a:gd name="connsiteX16" fmla="*/ 0 w 2000275"/>
              <a:gd name="connsiteY16" fmla="*/ 340512 h 408622"/>
              <a:gd name="connsiteX17" fmla="*/ 0 w 2000275"/>
              <a:gd name="connsiteY17" fmla="*/ 340512 h 408622"/>
              <a:gd name="connsiteX18" fmla="*/ 0 w 2000275"/>
              <a:gd name="connsiteY18" fmla="*/ 68110 h 4086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000275" h="408622">
                <a:moveTo>
                  <a:pt x="0" y="68110"/>
                </a:moveTo>
                <a:cubicBezTo>
                  <a:pt x="0" y="30492"/>
                  <a:pt x="30479" y="0"/>
                  <a:pt x="68097" y="0"/>
                </a:cubicBezTo>
                <a:cubicBezTo>
                  <a:pt x="68097" y="0"/>
                  <a:pt x="68097" y="0"/>
                  <a:pt x="68097" y="0"/>
                </a:cubicBezTo>
                <a:lnTo>
                  <a:pt x="68097" y="0"/>
                </a:lnTo>
                <a:lnTo>
                  <a:pt x="1932203" y="0"/>
                </a:lnTo>
                <a:lnTo>
                  <a:pt x="1932203" y="0"/>
                </a:lnTo>
                <a:cubicBezTo>
                  <a:pt x="1969795" y="0"/>
                  <a:pt x="2000275" y="30492"/>
                  <a:pt x="2000275" y="68110"/>
                </a:cubicBezTo>
                <a:cubicBezTo>
                  <a:pt x="2000275" y="68110"/>
                  <a:pt x="2000275" y="68110"/>
                  <a:pt x="2000275" y="68110"/>
                </a:cubicBezTo>
                <a:lnTo>
                  <a:pt x="2000275" y="68110"/>
                </a:lnTo>
                <a:lnTo>
                  <a:pt x="2000275" y="340512"/>
                </a:lnTo>
                <a:lnTo>
                  <a:pt x="2000275" y="340512"/>
                </a:lnTo>
                <a:cubicBezTo>
                  <a:pt x="2000275" y="378130"/>
                  <a:pt x="1969795" y="408622"/>
                  <a:pt x="1932203" y="408622"/>
                </a:cubicBezTo>
                <a:cubicBezTo>
                  <a:pt x="1932203" y="408622"/>
                  <a:pt x="1932203" y="408622"/>
                  <a:pt x="1932203" y="408622"/>
                </a:cubicBezTo>
                <a:lnTo>
                  <a:pt x="1932203" y="408622"/>
                </a:lnTo>
                <a:lnTo>
                  <a:pt x="68097" y="408622"/>
                </a:lnTo>
                <a:lnTo>
                  <a:pt x="68097" y="408622"/>
                </a:lnTo>
                <a:cubicBezTo>
                  <a:pt x="30479" y="408622"/>
                  <a:pt x="0" y="378130"/>
                  <a:pt x="0" y="340512"/>
                </a:cubicBezTo>
                <a:cubicBezTo>
                  <a:pt x="0" y="340512"/>
                  <a:pt x="0" y="340512"/>
                  <a:pt x="0" y="340512"/>
                </a:cubicBezTo>
                <a:lnTo>
                  <a:pt x="0" y="6811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3799" y="5781052"/>
            <a:ext cx="2038375" cy="446722"/>
          </a:xfrm>
          <a:custGeom>
            <a:avLst/>
            <a:gdLst>
              <a:gd name="connsiteX0" fmla="*/ 19050 w 2038375"/>
              <a:gd name="connsiteY0" fmla="*/ 87160 h 446722"/>
              <a:gd name="connsiteX1" fmla="*/ 87147 w 2038375"/>
              <a:gd name="connsiteY1" fmla="*/ 19050 h 446722"/>
              <a:gd name="connsiteX2" fmla="*/ 87147 w 2038375"/>
              <a:gd name="connsiteY2" fmla="*/ 19050 h 446722"/>
              <a:gd name="connsiteX3" fmla="*/ 87147 w 2038375"/>
              <a:gd name="connsiteY3" fmla="*/ 19050 h 446722"/>
              <a:gd name="connsiteX4" fmla="*/ 1951253 w 2038375"/>
              <a:gd name="connsiteY4" fmla="*/ 19050 h 446722"/>
              <a:gd name="connsiteX5" fmla="*/ 1951253 w 2038375"/>
              <a:gd name="connsiteY5" fmla="*/ 19050 h 446722"/>
              <a:gd name="connsiteX6" fmla="*/ 2019325 w 2038375"/>
              <a:gd name="connsiteY6" fmla="*/ 87160 h 446722"/>
              <a:gd name="connsiteX7" fmla="*/ 2019325 w 2038375"/>
              <a:gd name="connsiteY7" fmla="*/ 87160 h 446722"/>
              <a:gd name="connsiteX8" fmla="*/ 2019325 w 2038375"/>
              <a:gd name="connsiteY8" fmla="*/ 87160 h 446722"/>
              <a:gd name="connsiteX9" fmla="*/ 2019325 w 2038375"/>
              <a:gd name="connsiteY9" fmla="*/ 359562 h 446722"/>
              <a:gd name="connsiteX10" fmla="*/ 2019325 w 2038375"/>
              <a:gd name="connsiteY10" fmla="*/ 359562 h 446722"/>
              <a:gd name="connsiteX11" fmla="*/ 1951253 w 2038375"/>
              <a:gd name="connsiteY11" fmla="*/ 427672 h 446722"/>
              <a:gd name="connsiteX12" fmla="*/ 1951253 w 2038375"/>
              <a:gd name="connsiteY12" fmla="*/ 427672 h 446722"/>
              <a:gd name="connsiteX13" fmla="*/ 1951253 w 2038375"/>
              <a:gd name="connsiteY13" fmla="*/ 427672 h 446722"/>
              <a:gd name="connsiteX14" fmla="*/ 87147 w 2038375"/>
              <a:gd name="connsiteY14" fmla="*/ 427672 h 446722"/>
              <a:gd name="connsiteX15" fmla="*/ 87147 w 2038375"/>
              <a:gd name="connsiteY15" fmla="*/ 427672 h 446722"/>
              <a:gd name="connsiteX16" fmla="*/ 19050 w 2038375"/>
              <a:gd name="connsiteY16" fmla="*/ 359562 h 446722"/>
              <a:gd name="connsiteX17" fmla="*/ 19050 w 2038375"/>
              <a:gd name="connsiteY17" fmla="*/ 359562 h 446722"/>
              <a:gd name="connsiteX18" fmla="*/ 19050 w 2038375"/>
              <a:gd name="connsiteY18" fmla="*/ 87160 h 4467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038375" h="446722">
                <a:moveTo>
                  <a:pt x="19050" y="87160"/>
                </a:moveTo>
                <a:cubicBezTo>
                  <a:pt x="19050" y="49542"/>
                  <a:pt x="49529" y="19050"/>
                  <a:pt x="87147" y="19050"/>
                </a:cubicBezTo>
                <a:cubicBezTo>
                  <a:pt x="87147" y="19050"/>
                  <a:pt x="87147" y="19050"/>
                  <a:pt x="87147" y="19050"/>
                </a:cubicBezTo>
                <a:lnTo>
                  <a:pt x="87147" y="19050"/>
                </a:lnTo>
                <a:lnTo>
                  <a:pt x="1951253" y="19050"/>
                </a:lnTo>
                <a:lnTo>
                  <a:pt x="1951253" y="19050"/>
                </a:lnTo>
                <a:cubicBezTo>
                  <a:pt x="1988845" y="19050"/>
                  <a:pt x="2019325" y="49542"/>
                  <a:pt x="2019325" y="87160"/>
                </a:cubicBezTo>
                <a:cubicBezTo>
                  <a:pt x="2019325" y="87160"/>
                  <a:pt x="2019325" y="87160"/>
                  <a:pt x="2019325" y="87160"/>
                </a:cubicBezTo>
                <a:lnTo>
                  <a:pt x="2019325" y="87160"/>
                </a:lnTo>
                <a:lnTo>
                  <a:pt x="2019325" y="359562"/>
                </a:lnTo>
                <a:lnTo>
                  <a:pt x="2019325" y="359562"/>
                </a:lnTo>
                <a:cubicBezTo>
                  <a:pt x="2019325" y="397180"/>
                  <a:pt x="1988845" y="427672"/>
                  <a:pt x="1951253" y="427672"/>
                </a:cubicBezTo>
                <a:cubicBezTo>
                  <a:pt x="1951253" y="427672"/>
                  <a:pt x="1951253" y="427672"/>
                  <a:pt x="1951253" y="427672"/>
                </a:cubicBezTo>
                <a:lnTo>
                  <a:pt x="1951253" y="427672"/>
                </a:lnTo>
                <a:lnTo>
                  <a:pt x="87147" y="427672"/>
                </a:lnTo>
                <a:lnTo>
                  <a:pt x="87147" y="427672"/>
                </a:lnTo>
                <a:cubicBezTo>
                  <a:pt x="49529" y="427672"/>
                  <a:pt x="19050" y="397180"/>
                  <a:pt x="19050" y="359562"/>
                </a:cubicBezTo>
                <a:cubicBezTo>
                  <a:pt x="19050" y="359562"/>
                  <a:pt x="19050" y="359562"/>
                  <a:pt x="19050" y="359562"/>
                </a:cubicBezTo>
                <a:lnTo>
                  <a:pt x="19050" y="8716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857500" y="5786450"/>
            <a:ext cx="2000250" cy="408622"/>
          </a:xfrm>
          <a:custGeom>
            <a:avLst/>
            <a:gdLst>
              <a:gd name="connsiteX0" fmla="*/ 0 w 2000250"/>
              <a:gd name="connsiteY0" fmla="*/ 68110 h 408622"/>
              <a:gd name="connsiteX1" fmla="*/ 68072 w 2000250"/>
              <a:gd name="connsiteY1" fmla="*/ 0 h 408622"/>
              <a:gd name="connsiteX2" fmla="*/ 68072 w 2000250"/>
              <a:gd name="connsiteY2" fmla="*/ 0 h 408622"/>
              <a:gd name="connsiteX3" fmla="*/ 68072 w 2000250"/>
              <a:gd name="connsiteY3" fmla="*/ 0 h 408622"/>
              <a:gd name="connsiteX4" fmla="*/ 1932178 w 2000250"/>
              <a:gd name="connsiteY4" fmla="*/ 0 h 408622"/>
              <a:gd name="connsiteX5" fmla="*/ 1932178 w 2000250"/>
              <a:gd name="connsiteY5" fmla="*/ 0 h 408622"/>
              <a:gd name="connsiteX6" fmla="*/ 2000250 w 2000250"/>
              <a:gd name="connsiteY6" fmla="*/ 68110 h 408622"/>
              <a:gd name="connsiteX7" fmla="*/ 2000250 w 2000250"/>
              <a:gd name="connsiteY7" fmla="*/ 68110 h 408622"/>
              <a:gd name="connsiteX8" fmla="*/ 2000250 w 2000250"/>
              <a:gd name="connsiteY8" fmla="*/ 68110 h 408622"/>
              <a:gd name="connsiteX9" fmla="*/ 2000250 w 2000250"/>
              <a:gd name="connsiteY9" fmla="*/ 340524 h 408622"/>
              <a:gd name="connsiteX10" fmla="*/ 2000250 w 2000250"/>
              <a:gd name="connsiteY10" fmla="*/ 340524 h 408622"/>
              <a:gd name="connsiteX11" fmla="*/ 1932178 w 2000250"/>
              <a:gd name="connsiteY11" fmla="*/ 408622 h 408622"/>
              <a:gd name="connsiteX12" fmla="*/ 1932178 w 2000250"/>
              <a:gd name="connsiteY12" fmla="*/ 408622 h 408622"/>
              <a:gd name="connsiteX13" fmla="*/ 1932178 w 2000250"/>
              <a:gd name="connsiteY13" fmla="*/ 408622 h 408622"/>
              <a:gd name="connsiteX14" fmla="*/ 68072 w 2000250"/>
              <a:gd name="connsiteY14" fmla="*/ 408622 h 408622"/>
              <a:gd name="connsiteX15" fmla="*/ 68072 w 2000250"/>
              <a:gd name="connsiteY15" fmla="*/ 408622 h 408622"/>
              <a:gd name="connsiteX16" fmla="*/ 0 w 2000250"/>
              <a:gd name="connsiteY16" fmla="*/ 340524 h 408622"/>
              <a:gd name="connsiteX17" fmla="*/ 0 w 2000250"/>
              <a:gd name="connsiteY17" fmla="*/ 340524 h 408622"/>
              <a:gd name="connsiteX18" fmla="*/ 0 w 2000250"/>
              <a:gd name="connsiteY18" fmla="*/ 68110 h 4086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000250" h="408622">
                <a:moveTo>
                  <a:pt x="0" y="68110"/>
                </a:moveTo>
                <a:cubicBezTo>
                  <a:pt x="0" y="30492"/>
                  <a:pt x="30479" y="0"/>
                  <a:pt x="68072" y="0"/>
                </a:cubicBezTo>
                <a:cubicBezTo>
                  <a:pt x="68072" y="0"/>
                  <a:pt x="68072" y="0"/>
                  <a:pt x="68072" y="0"/>
                </a:cubicBezTo>
                <a:lnTo>
                  <a:pt x="68072" y="0"/>
                </a:lnTo>
                <a:lnTo>
                  <a:pt x="1932178" y="0"/>
                </a:lnTo>
                <a:lnTo>
                  <a:pt x="1932178" y="0"/>
                </a:lnTo>
                <a:cubicBezTo>
                  <a:pt x="1969770" y="0"/>
                  <a:pt x="2000250" y="30492"/>
                  <a:pt x="2000250" y="68110"/>
                </a:cubicBezTo>
                <a:cubicBezTo>
                  <a:pt x="2000250" y="68110"/>
                  <a:pt x="2000250" y="68110"/>
                  <a:pt x="2000250" y="68110"/>
                </a:cubicBezTo>
                <a:lnTo>
                  <a:pt x="2000250" y="68110"/>
                </a:lnTo>
                <a:lnTo>
                  <a:pt x="2000250" y="340524"/>
                </a:lnTo>
                <a:lnTo>
                  <a:pt x="2000250" y="340524"/>
                </a:lnTo>
                <a:cubicBezTo>
                  <a:pt x="2000250" y="378129"/>
                  <a:pt x="1969770" y="408622"/>
                  <a:pt x="1932178" y="408622"/>
                </a:cubicBezTo>
                <a:cubicBezTo>
                  <a:pt x="1932178" y="408622"/>
                  <a:pt x="1932178" y="408622"/>
                  <a:pt x="1932178" y="408622"/>
                </a:cubicBezTo>
                <a:lnTo>
                  <a:pt x="1932178" y="408622"/>
                </a:lnTo>
                <a:lnTo>
                  <a:pt x="68072" y="408622"/>
                </a:lnTo>
                <a:lnTo>
                  <a:pt x="68072" y="408622"/>
                </a:lnTo>
                <a:cubicBezTo>
                  <a:pt x="30479" y="408622"/>
                  <a:pt x="0" y="378129"/>
                  <a:pt x="0" y="340524"/>
                </a:cubicBezTo>
                <a:cubicBezTo>
                  <a:pt x="0" y="340524"/>
                  <a:pt x="0" y="340524"/>
                  <a:pt x="0" y="340524"/>
                </a:cubicBezTo>
                <a:lnTo>
                  <a:pt x="0" y="6811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838450" y="5767400"/>
            <a:ext cx="2038350" cy="446722"/>
          </a:xfrm>
          <a:custGeom>
            <a:avLst/>
            <a:gdLst>
              <a:gd name="connsiteX0" fmla="*/ 19050 w 2038350"/>
              <a:gd name="connsiteY0" fmla="*/ 87160 h 446722"/>
              <a:gd name="connsiteX1" fmla="*/ 87122 w 2038350"/>
              <a:gd name="connsiteY1" fmla="*/ 19050 h 446722"/>
              <a:gd name="connsiteX2" fmla="*/ 87122 w 2038350"/>
              <a:gd name="connsiteY2" fmla="*/ 19050 h 446722"/>
              <a:gd name="connsiteX3" fmla="*/ 87122 w 2038350"/>
              <a:gd name="connsiteY3" fmla="*/ 19050 h 446722"/>
              <a:gd name="connsiteX4" fmla="*/ 1951228 w 2038350"/>
              <a:gd name="connsiteY4" fmla="*/ 19050 h 446722"/>
              <a:gd name="connsiteX5" fmla="*/ 1951228 w 2038350"/>
              <a:gd name="connsiteY5" fmla="*/ 19050 h 446722"/>
              <a:gd name="connsiteX6" fmla="*/ 2019300 w 2038350"/>
              <a:gd name="connsiteY6" fmla="*/ 87160 h 446722"/>
              <a:gd name="connsiteX7" fmla="*/ 2019300 w 2038350"/>
              <a:gd name="connsiteY7" fmla="*/ 87160 h 446722"/>
              <a:gd name="connsiteX8" fmla="*/ 2019300 w 2038350"/>
              <a:gd name="connsiteY8" fmla="*/ 87160 h 446722"/>
              <a:gd name="connsiteX9" fmla="*/ 2019300 w 2038350"/>
              <a:gd name="connsiteY9" fmla="*/ 359574 h 446722"/>
              <a:gd name="connsiteX10" fmla="*/ 2019300 w 2038350"/>
              <a:gd name="connsiteY10" fmla="*/ 359574 h 446722"/>
              <a:gd name="connsiteX11" fmla="*/ 1951228 w 2038350"/>
              <a:gd name="connsiteY11" fmla="*/ 427672 h 446722"/>
              <a:gd name="connsiteX12" fmla="*/ 1951228 w 2038350"/>
              <a:gd name="connsiteY12" fmla="*/ 427672 h 446722"/>
              <a:gd name="connsiteX13" fmla="*/ 1951228 w 2038350"/>
              <a:gd name="connsiteY13" fmla="*/ 427672 h 446722"/>
              <a:gd name="connsiteX14" fmla="*/ 87122 w 2038350"/>
              <a:gd name="connsiteY14" fmla="*/ 427672 h 446722"/>
              <a:gd name="connsiteX15" fmla="*/ 87122 w 2038350"/>
              <a:gd name="connsiteY15" fmla="*/ 427672 h 446722"/>
              <a:gd name="connsiteX16" fmla="*/ 19050 w 2038350"/>
              <a:gd name="connsiteY16" fmla="*/ 359574 h 446722"/>
              <a:gd name="connsiteX17" fmla="*/ 19050 w 2038350"/>
              <a:gd name="connsiteY17" fmla="*/ 359574 h 446722"/>
              <a:gd name="connsiteX18" fmla="*/ 19050 w 2038350"/>
              <a:gd name="connsiteY18" fmla="*/ 87160 h 4467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038350" h="446722">
                <a:moveTo>
                  <a:pt x="19050" y="87160"/>
                </a:moveTo>
                <a:cubicBezTo>
                  <a:pt x="19050" y="49542"/>
                  <a:pt x="49529" y="19050"/>
                  <a:pt x="87122" y="19050"/>
                </a:cubicBezTo>
                <a:cubicBezTo>
                  <a:pt x="87122" y="19050"/>
                  <a:pt x="87122" y="19050"/>
                  <a:pt x="87122" y="19050"/>
                </a:cubicBezTo>
                <a:lnTo>
                  <a:pt x="87122" y="19050"/>
                </a:lnTo>
                <a:lnTo>
                  <a:pt x="1951228" y="19050"/>
                </a:lnTo>
                <a:lnTo>
                  <a:pt x="1951228" y="19050"/>
                </a:lnTo>
                <a:cubicBezTo>
                  <a:pt x="1988820" y="19050"/>
                  <a:pt x="2019300" y="49542"/>
                  <a:pt x="2019300" y="87160"/>
                </a:cubicBezTo>
                <a:cubicBezTo>
                  <a:pt x="2019300" y="87160"/>
                  <a:pt x="2019300" y="87160"/>
                  <a:pt x="2019300" y="87160"/>
                </a:cubicBezTo>
                <a:lnTo>
                  <a:pt x="2019300" y="87160"/>
                </a:lnTo>
                <a:lnTo>
                  <a:pt x="2019300" y="359574"/>
                </a:lnTo>
                <a:lnTo>
                  <a:pt x="2019300" y="359574"/>
                </a:lnTo>
                <a:cubicBezTo>
                  <a:pt x="2019300" y="397179"/>
                  <a:pt x="1988820" y="427672"/>
                  <a:pt x="1951228" y="427672"/>
                </a:cubicBezTo>
                <a:cubicBezTo>
                  <a:pt x="1951228" y="427672"/>
                  <a:pt x="1951228" y="427672"/>
                  <a:pt x="1951228" y="427672"/>
                </a:cubicBezTo>
                <a:lnTo>
                  <a:pt x="1951228" y="427672"/>
                </a:lnTo>
                <a:lnTo>
                  <a:pt x="87122" y="427672"/>
                </a:lnTo>
                <a:lnTo>
                  <a:pt x="87122" y="427672"/>
                </a:lnTo>
                <a:cubicBezTo>
                  <a:pt x="49529" y="427672"/>
                  <a:pt x="19050" y="397179"/>
                  <a:pt x="19050" y="359574"/>
                </a:cubicBezTo>
                <a:cubicBezTo>
                  <a:pt x="19050" y="359574"/>
                  <a:pt x="19050" y="359574"/>
                  <a:pt x="19050" y="359574"/>
                </a:cubicBezTo>
                <a:lnTo>
                  <a:pt x="19050" y="8716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572125" y="5786450"/>
            <a:ext cx="857250" cy="408622"/>
          </a:xfrm>
          <a:custGeom>
            <a:avLst/>
            <a:gdLst>
              <a:gd name="connsiteX0" fmla="*/ 0 w 857250"/>
              <a:gd name="connsiteY0" fmla="*/ 68110 h 408622"/>
              <a:gd name="connsiteX1" fmla="*/ 68071 w 857250"/>
              <a:gd name="connsiteY1" fmla="*/ 0 h 408622"/>
              <a:gd name="connsiteX2" fmla="*/ 68071 w 857250"/>
              <a:gd name="connsiteY2" fmla="*/ 0 h 408622"/>
              <a:gd name="connsiteX3" fmla="*/ 68071 w 857250"/>
              <a:gd name="connsiteY3" fmla="*/ 0 h 408622"/>
              <a:gd name="connsiteX4" fmla="*/ 789178 w 857250"/>
              <a:gd name="connsiteY4" fmla="*/ 0 h 408622"/>
              <a:gd name="connsiteX5" fmla="*/ 789178 w 857250"/>
              <a:gd name="connsiteY5" fmla="*/ 0 h 408622"/>
              <a:gd name="connsiteX6" fmla="*/ 857250 w 857250"/>
              <a:gd name="connsiteY6" fmla="*/ 68110 h 408622"/>
              <a:gd name="connsiteX7" fmla="*/ 857250 w 857250"/>
              <a:gd name="connsiteY7" fmla="*/ 68110 h 408622"/>
              <a:gd name="connsiteX8" fmla="*/ 857250 w 857250"/>
              <a:gd name="connsiteY8" fmla="*/ 68110 h 408622"/>
              <a:gd name="connsiteX9" fmla="*/ 857250 w 857250"/>
              <a:gd name="connsiteY9" fmla="*/ 340524 h 408622"/>
              <a:gd name="connsiteX10" fmla="*/ 857250 w 857250"/>
              <a:gd name="connsiteY10" fmla="*/ 340524 h 408622"/>
              <a:gd name="connsiteX11" fmla="*/ 789178 w 857250"/>
              <a:gd name="connsiteY11" fmla="*/ 408622 h 408622"/>
              <a:gd name="connsiteX12" fmla="*/ 789178 w 857250"/>
              <a:gd name="connsiteY12" fmla="*/ 408622 h 408622"/>
              <a:gd name="connsiteX13" fmla="*/ 789178 w 857250"/>
              <a:gd name="connsiteY13" fmla="*/ 408622 h 408622"/>
              <a:gd name="connsiteX14" fmla="*/ 68071 w 857250"/>
              <a:gd name="connsiteY14" fmla="*/ 408622 h 408622"/>
              <a:gd name="connsiteX15" fmla="*/ 68071 w 857250"/>
              <a:gd name="connsiteY15" fmla="*/ 408622 h 408622"/>
              <a:gd name="connsiteX16" fmla="*/ 0 w 857250"/>
              <a:gd name="connsiteY16" fmla="*/ 340524 h 408622"/>
              <a:gd name="connsiteX17" fmla="*/ 0 w 857250"/>
              <a:gd name="connsiteY17" fmla="*/ 340524 h 408622"/>
              <a:gd name="connsiteX18" fmla="*/ 0 w 857250"/>
              <a:gd name="connsiteY18" fmla="*/ 68110 h 4086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857250" h="408622">
                <a:moveTo>
                  <a:pt x="0" y="68110"/>
                </a:moveTo>
                <a:cubicBezTo>
                  <a:pt x="0" y="30492"/>
                  <a:pt x="30479" y="0"/>
                  <a:pt x="68071" y="0"/>
                </a:cubicBezTo>
                <a:cubicBezTo>
                  <a:pt x="68071" y="0"/>
                  <a:pt x="68071" y="0"/>
                  <a:pt x="68071" y="0"/>
                </a:cubicBezTo>
                <a:lnTo>
                  <a:pt x="68071" y="0"/>
                </a:lnTo>
                <a:lnTo>
                  <a:pt x="789178" y="0"/>
                </a:lnTo>
                <a:lnTo>
                  <a:pt x="789178" y="0"/>
                </a:lnTo>
                <a:cubicBezTo>
                  <a:pt x="826770" y="0"/>
                  <a:pt x="857250" y="30492"/>
                  <a:pt x="857250" y="68110"/>
                </a:cubicBezTo>
                <a:cubicBezTo>
                  <a:pt x="857250" y="68110"/>
                  <a:pt x="857250" y="68110"/>
                  <a:pt x="857250" y="68110"/>
                </a:cubicBezTo>
                <a:lnTo>
                  <a:pt x="857250" y="68110"/>
                </a:lnTo>
                <a:lnTo>
                  <a:pt x="857250" y="340524"/>
                </a:lnTo>
                <a:lnTo>
                  <a:pt x="857250" y="340524"/>
                </a:lnTo>
                <a:cubicBezTo>
                  <a:pt x="857250" y="378129"/>
                  <a:pt x="826770" y="408622"/>
                  <a:pt x="789178" y="408622"/>
                </a:cubicBezTo>
                <a:cubicBezTo>
                  <a:pt x="789178" y="408622"/>
                  <a:pt x="789178" y="408622"/>
                  <a:pt x="789178" y="408622"/>
                </a:cubicBezTo>
                <a:lnTo>
                  <a:pt x="789178" y="408622"/>
                </a:lnTo>
                <a:lnTo>
                  <a:pt x="68071" y="408622"/>
                </a:lnTo>
                <a:lnTo>
                  <a:pt x="68071" y="408622"/>
                </a:lnTo>
                <a:cubicBezTo>
                  <a:pt x="30479" y="408622"/>
                  <a:pt x="0" y="378129"/>
                  <a:pt x="0" y="340524"/>
                </a:cubicBezTo>
                <a:cubicBezTo>
                  <a:pt x="0" y="340524"/>
                  <a:pt x="0" y="340524"/>
                  <a:pt x="0" y="340524"/>
                </a:cubicBezTo>
                <a:lnTo>
                  <a:pt x="0" y="6811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553075" y="5767400"/>
            <a:ext cx="895350" cy="446722"/>
          </a:xfrm>
          <a:custGeom>
            <a:avLst/>
            <a:gdLst>
              <a:gd name="connsiteX0" fmla="*/ 19050 w 895350"/>
              <a:gd name="connsiteY0" fmla="*/ 87160 h 446722"/>
              <a:gd name="connsiteX1" fmla="*/ 87121 w 895350"/>
              <a:gd name="connsiteY1" fmla="*/ 19050 h 446722"/>
              <a:gd name="connsiteX2" fmla="*/ 87121 w 895350"/>
              <a:gd name="connsiteY2" fmla="*/ 19050 h 446722"/>
              <a:gd name="connsiteX3" fmla="*/ 87121 w 895350"/>
              <a:gd name="connsiteY3" fmla="*/ 19050 h 446722"/>
              <a:gd name="connsiteX4" fmla="*/ 808228 w 895350"/>
              <a:gd name="connsiteY4" fmla="*/ 19050 h 446722"/>
              <a:gd name="connsiteX5" fmla="*/ 808228 w 895350"/>
              <a:gd name="connsiteY5" fmla="*/ 19050 h 446722"/>
              <a:gd name="connsiteX6" fmla="*/ 876300 w 895350"/>
              <a:gd name="connsiteY6" fmla="*/ 87160 h 446722"/>
              <a:gd name="connsiteX7" fmla="*/ 876300 w 895350"/>
              <a:gd name="connsiteY7" fmla="*/ 87160 h 446722"/>
              <a:gd name="connsiteX8" fmla="*/ 876300 w 895350"/>
              <a:gd name="connsiteY8" fmla="*/ 87160 h 446722"/>
              <a:gd name="connsiteX9" fmla="*/ 876300 w 895350"/>
              <a:gd name="connsiteY9" fmla="*/ 359574 h 446722"/>
              <a:gd name="connsiteX10" fmla="*/ 876300 w 895350"/>
              <a:gd name="connsiteY10" fmla="*/ 359574 h 446722"/>
              <a:gd name="connsiteX11" fmla="*/ 808228 w 895350"/>
              <a:gd name="connsiteY11" fmla="*/ 427672 h 446722"/>
              <a:gd name="connsiteX12" fmla="*/ 808228 w 895350"/>
              <a:gd name="connsiteY12" fmla="*/ 427672 h 446722"/>
              <a:gd name="connsiteX13" fmla="*/ 808228 w 895350"/>
              <a:gd name="connsiteY13" fmla="*/ 427672 h 446722"/>
              <a:gd name="connsiteX14" fmla="*/ 87121 w 895350"/>
              <a:gd name="connsiteY14" fmla="*/ 427672 h 446722"/>
              <a:gd name="connsiteX15" fmla="*/ 87121 w 895350"/>
              <a:gd name="connsiteY15" fmla="*/ 427672 h 446722"/>
              <a:gd name="connsiteX16" fmla="*/ 19050 w 895350"/>
              <a:gd name="connsiteY16" fmla="*/ 359574 h 446722"/>
              <a:gd name="connsiteX17" fmla="*/ 19050 w 895350"/>
              <a:gd name="connsiteY17" fmla="*/ 359574 h 446722"/>
              <a:gd name="connsiteX18" fmla="*/ 19050 w 895350"/>
              <a:gd name="connsiteY18" fmla="*/ 87160 h 4467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895350" h="446722">
                <a:moveTo>
                  <a:pt x="19050" y="87160"/>
                </a:moveTo>
                <a:cubicBezTo>
                  <a:pt x="19050" y="49542"/>
                  <a:pt x="49529" y="19050"/>
                  <a:pt x="87121" y="19050"/>
                </a:cubicBezTo>
                <a:cubicBezTo>
                  <a:pt x="87121" y="19050"/>
                  <a:pt x="87121" y="19050"/>
                  <a:pt x="87121" y="19050"/>
                </a:cubicBezTo>
                <a:lnTo>
                  <a:pt x="87121" y="19050"/>
                </a:lnTo>
                <a:lnTo>
                  <a:pt x="808228" y="19050"/>
                </a:lnTo>
                <a:lnTo>
                  <a:pt x="808228" y="19050"/>
                </a:lnTo>
                <a:cubicBezTo>
                  <a:pt x="845820" y="19050"/>
                  <a:pt x="876300" y="49542"/>
                  <a:pt x="876300" y="87160"/>
                </a:cubicBezTo>
                <a:cubicBezTo>
                  <a:pt x="876300" y="87160"/>
                  <a:pt x="876300" y="87160"/>
                  <a:pt x="876300" y="87160"/>
                </a:cubicBezTo>
                <a:lnTo>
                  <a:pt x="876300" y="87160"/>
                </a:lnTo>
                <a:lnTo>
                  <a:pt x="876300" y="359574"/>
                </a:lnTo>
                <a:lnTo>
                  <a:pt x="876300" y="359574"/>
                </a:lnTo>
                <a:cubicBezTo>
                  <a:pt x="876300" y="397179"/>
                  <a:pt x="845820" y="427672"/>
                  <a:pt x="808228" y="427672"/>
                </a:cubicBezTo>
                <a:cubicBezTo>
                  <a:pt x="808228" y="427672"/>
                  <a:pt x="808228" y="427672"/>
                  <a:pt x="808228" y="427672"/>
                </a:cubicBezTo>
                <a:lnTo>
                  <a:pt x="808228" y="427672"/>
                </a:lnTo>
                <a:lnTo>
                  <a:pt x="87121" y="427672"/>
                </a:lnTo>
                <a:lnTo>
                  <a:pt x="87121" y="427672"/>
                </a:lnTo>
                <a:cubicBezTo>
                  <a:pt x="49529" y="427672"/>
                  <a:pt x="19050" y="397179"/>
                  <a:pt x="19050" y="359574"/>
                </a:cubicBezTo>
                <a:cubicBezTo>
                  <a:pt x="19050" y="359574"/>
                  <a:pt x="19050" y="359574"/>
                  <a:pt x="19050" y="359574"/>
                </a:cubicBezTo>
                <a:lnTo>
                  <a:pt x="19050" y="8716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54100"/>
            <a:ext cx="8445500" cy="45212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" y="5727700"/>
            <a:ext cx="6438900" cy="5715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330200" y="5892800"/>
            <a:ext cx="1587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翻译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**_jsp.java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71500" y="3721100"/>
            <a:ext cx="609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客户端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810000" y="3721100"/>
            <a:ext cx="1016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应用服务器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175500" y="3543300"/>
            <a:ext cx="1790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4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newDetail_jsp.java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413000" y="368300"/>
            <a:ext cx="6565900" cy="237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3822700" algn="l"/>
                <a:tab pos="40386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JSP执行过程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000"/>
              </a:lnSpc>
              <a:tabLst>
                <a:tab pos="3822700" algn="l"/>
                <a:tab pos="4038600" algn="l"/>
              </a:tabLst>
            </a:pPr>
            <a:r>
              <a:rPr lang="en-US" altLang="zh-CN" dirty="0" smtClean="0"/>
              <a:t>	</a:t>
            </a:r>
            <a:r>
              <a:rPr lang="en-US" altLang="zh-CN" sz="1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newDetail.jsp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000"/>
              </a:lnSpc>
              <a:tabLst>
                <a:tab pos="3822700" algn="l"/>
                <a:tab pos="40386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调用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905000" y="2743200"/>
            <a:ext cx="1460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newDetail.jsp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71700" y="34290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返回页面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045200" y="27559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生成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7099300" y="4064000"/>
            <a:ext cx="1917700" cy="176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</a:t>
            </a:r>
          </a:p>
          <a:p>
            <a:pPr defTabSz="-635">
              <a:lnSpc>
                <a:spcPts val="2000"/>
              </a:lnSpc>
              <a:tabLst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译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100"/>
              </a:lnSpc>
              <a:tabLst>
                <a:tab pos="596900" algn="l"/>
              </a:tabLst>
            </a:pPr>
            <a:r>
              <a:rPr lang="en-US" altLang="zh-CN" sz="1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newDetail_jsp.class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2984500" y="5880100"/>
            <a:ext cx="1727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编译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**_jsp.class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5765800" y="58801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执行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928748" y="5178425"/>
            <a:ext cx="5572252" cy="431812"/>
          </a:xfrm>
          <a:custGeom>
            <a:avLst/>
            <a:gdLst>
              <a:gd name="connsiteX0" fmla="*/ 0 w 5572252"/>
              <a:gd name="connsiteY0" fmla="*/ 72009 h 431812"/>
              <a:gd name="connsiteX1" fmla="*/ 72008 w 5572252"/>
              <a:gd name="connsiteY1" fmla="*/ 0 h 431812"/>
              <a:gd name="connsiteX2" fmla="*/ 72008 w 5572252"/>
              <a:gd name="connsiteY2" fmla="*/ 0 h 431812"/>
              <a:gd name="connsiteX3" fmla="*/ 72008 w 5572252"/>
              <a:gd name="connsiteY3" fmla="*/ 0 h 431812"/>
              <a:gd name="connsiteX4" fmla="*/ 5500243 w 5572252"/>
              <a:gd name="connsiteY4" fmla="*/ 0 h 431812"/>
              <a:gd name="connsiteX5" fmla="*/ 5500243 w 5572252"/>
              <a:gd name="connsiteY5" fmla="*/ 0 h 431812"/>
              <a:gd name="connsiteX6" fmla="*/ 5572252 w 5572252"/>
              <a:gd name="connsiteY6" fmla="*/ 72009 h 431812"/>
              <a:gd name="connsiteX7" fmla="*/ 5572252 w 5572252"/>
              <a:gd name="connsiteY7" fmla="*/ 72009 h 431812"/>
              <a:gd name="connsiteX8" fmla="*/ 5572252 w 5572252"/>
              <a:gd name="connsiteY8" fmla="*/ 72009 h 431812"/>
              <a:gd name="connsiteX9" fmla="*/ 5572252 w 5572252"/>
              <a:gd name="connsiteY9" fmla="*/ 359790 h 431812"/>
              <a:gd name="connsiteX10" fmla="*/ 5572252 w 5572252"/>
              <a:gd name="connsiteY10" fmla="*/ 359790 h 431812"/>
              <a:gd name="connsiteX11" fmla="*/ 5500243 w 5572252"/>
              <a:gd name="connsiteY11" fmla="*/ 431812 h 431812"/>
              <a:gd name="connsiteX12" fmla="*/ 5500243 w 5572252"/>
              <a:gd name="connsiteY12" fmla="*/ 431812 h 431812"/>
              <a:gd name="connsiteX13" fmla="*/ 5500243 w 5572252"/>
              <a:gd name="connsiteY13" fmla="*/ 431812 h 431812"/>
              <a:gd name="connsiteX14" fmla="*/ 72008 w 5572252"/>
              <a:gd name="connsiteY14" fmla="*/ 431812 h 431812"/>
              <a:gd name="connsiteX15" fmla="*/ 72008 w 5572252"/>
              <a:gd name="connsiteY15" fmla="*/ 431812 h 431812"/>
              <a:gd name="connsiteX16" fmla="*/ 0 w 5572252"/>
              <a:gd name="connsiteY16" fmla="*/ 359790 h 431812"/>
              <a:gd name="connsiteX17" fmla="*/ 0 w 5572252"/>
              <a:gd name="connsiteY17" fmla="*/ 359790 h 431812"/>
              <a:gd name="connsiteX18" fmla="*/ 0 w 5572252"/>
              <a:gd name="connsiteY18" fmla="*/ 72009 h 431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572252" h="431812">
                <a:moveTo>
                  <a:pt x="0" y="72009"/>
                </a:moveTo>
                <a:cubicBezTo>
                  <a:pt x="0" y="32258"/>
                  <a:pt x="32258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5500243" y="0"/>
                </a:lnTo>
                <a:lnTo>
                  <a:pt x="5500243" y="0"/>
                </a:lnTo>
                <a:cubicBezTo>
                  <a:pt x="5539994" y="0"/>
                  <a:pt x="5572252" y="32258"/>
                  <a:pt x="5572252" y="72009"/>
                </a:cubicBezTo>
                <a:cubicBezTo>
                  <a:pt x="5572252" y="72009"/>
                  <a:pt x="5572252" y="72009"/>
                  <a:pt x="5572252" y="72009"/>
                </a:cubicBezTo>
                <a:lnTo>
                  <a:pt x="5572252" y="72009"/>
                </a:lnTo>
                <a:lnTo>
                  <a:pt x="5572252" y="359790"/>
                </a:lnTo>
                <a:lnTo>
                  <a:pt x="5572252" y="359790"/>
                </a:lnTo>
                <a:cubicBezTo>
                  <a:pt x="5572252" y="399541"/>
                  <a:pt x="5539994" y="431812"/>
                  <a:pt x="5500243" y="431812"/>
                </a:cubicBezTo>
                <a:cubicBezTo>
                  <a:pt x="5500243" y="431812"/>
                  <a:pt x="5500243" y="431812"/>
                  <a:pt x="5500243" y="431812"/>
                </a:cubicBezTo>
                <a:lnTo>
                  <a:pt x="5500243" y="431812"/>
                </a:lnTo>
                <a:lnTo>
                  <a:pt x="72008" y="431812"/>
                </a:lnTo>
                <a:lnTo>
                  <a:pt x="72008" y="431812"/>
                </a:lnTo>
                <a:cubicBezTo>
                  <a:pt x="32258" y="431812"/>
                  <a:pt x="0" y="399541"/>
                  <a:pt x="0" y="359790"/>
                </a:cubicBezTo>
                <a:cubicBezTo>
                  <a:pt x="0" y="359790"/>
                  <a:pt x="0" y="359790"/>
                  <a:pt x="0" y="359790"/>
                </a:cubicBezTo>
                <a:lnTo>
                  <a:pt x="0" y="72009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909698" y="5159375"/>
            <a:ext cx="5610352" cy="469912"/>
          </a:xfrm>
          <a:custGeom>
            <a:avLst/>
            <a:gdLst>
              <a:gd name="connsiteX0" fmla="*/ 19050 w 5610352"/>
              <a:gd name="connsiteY0" fmla="*/ 91059 h 469912"/>
              <a:gd name="connsiteX1" fmla="*/ 91058 w 5610352"/>
              <a:gd name="connsiteY1" fmla="*/ 19050 h 469912"/>
              <a:gd name="connsiteX2" fmla="*/ 91058 w 5610352"/>
              <a:gd name="connsiteY2" fmla="*/ 19050 h 469912"/>
              <a:gd name="connsiteX3" fmla="*/ 91058 w 5610352"/>
              <a:gd name="connsiteY3" fmla="*/ 19050 h 469912"/>
              <a:gd name="connsiteX4" fmla="*/ 5519293 w 5610352"/>
              <a:gd name="connsiteY4" fmla="*/ 19050 h 469912"/>
              <a:gd name="connsiteX5" fmla="*/ 5519293 w 5610352"/>
              <a:gd name="connsiteY5" fmla="*/ 19050 h 469912"/>
              <a:gd name="connsiteX6" fmla="*/ 5591302 w 5610352"/>
              <a:gd name="connsiteY6" fmla="*/ 91059 h 469912"/>
              <a:gd name="connsiteX7" fmla="*/ 5591302 w 5610352"/>
              <a:gd name="connsiteY7" fmla="*/ 91059 h 469912"/>
              <a:gd name="connsiteX8" fmla="*/ 5591302 w 5610352"/>
              <a:gd name="connsiteY8" fmla="*/ 91059 h 469912"/>
              <a:gd name="connsiteX9" fmla="*/ 5591302 w 5610352"/>
              <a:gd name="connsiteY9" fmla="*/ 378840 h 469912"/>
              <a:gd name="connsiteX10" fmla="*/ 5591302 w 5610352"/>
              <a:gd name="connsiteY10" fmla="*/ 378840 h 469912"/>
              <a:gd name="connsiteX11" fmla="*/ 5519293 w 5610352"/>
              <a:gd name="connsiteY11" fmla="*/ 450862 h 469912"/>
              <a:gd name="connsiteX12" fmla="*/ 5519293 w 5610352"/>
              <a:gd name="connsiteY12" fmla="*/ 450862 h 469912"/>
              <a:gd name="connsiteX13" fmla="*/ 5519293 w 5610352"/>
              <a:gd name="connsiteY13" fmla="*/ 450862 h 469912"/>
              <a:gd name="connsiteX14" fmla="*/ 91058 w 5610352"/>
              <a:gd name="connsiteY14" fmla="*/ 450862 h 469912"/>
              <a:gd name="connsiteX15" fmla="*/ 91058 w 5610352"/>
              <a:gd name="connsiteY15" fmla="*/ 450862 h 469912"/>
              <a:gd name="connsiteX16" fmla="*/ 19050 w 5610352"/>
              <a:gd name="connsiteY16" fmla="*/ 378840 h 469912"/>
              <a:gd name="connsiteX17" fmla="*/ 19050 w 5610352"/>
              <a:gd name="connsiteY17" fmla="*/ 378840 h 469912"/>
              <a:gd name="connsiteX18" fmla="*/ 19050 w 5610352"/>
              <a:gd name="connsiteY18" fmla="*/ 91059 h 4699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610352" h="469912">
                <a:moveTo>
                  <a:pt x="19050" y="91059"/>
                </a:moveTo>
                <a:cubicBezTo>
                  <a:pt x="19050" y="51308"/>
                  <a:pt x="51308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5519293" y="19050"/>
                </a:lnTo>
                <a:lnTo>
                  <a:pt x="5519293" y="19050"/>
                </a:lnTo>
                <a:cubicBezTo>
                  <a:pt x="5559044" y="19050"/>
                  <a:pt x="5591302" y="51308"/>
                  <a:pt x="5591302" y="91059"/>
                </a:cubicBezTo>
                <a:cubicBezTo>
                  <a:pt x="5591302" y="91059"/>
                  <a:pt x="5591302" y="91059"/>
                  <a:pt x="5591302" y="91059"/>
                </a:cubicBezTo>
                <a:lnTo>
                  <a:pt x="5591302" y="91059"/>
                </a:lnTo>
                <a:lnTo>
                  <a:pt x="5591302" y="378840"/>
                </a:lnTo>
                <a:lnTo>
                  <a:pt x="5591302" y="378840"/>
                </a:lnTo>
                <a:cubicBezTo>
                  <a:pt x="5591302" y="418591"/>
                  <a:pt x="5559044" y="450862"/>
                  <a:pt x="5519293" y="450862"/>
                </a:cubicBezTo>
                <a:cubicBezTo>
                  <a:pt x="5519293" y="450862"/>
                  <a:pt x="5519293" y="450862"/>
                  <a:pt x="5519293" y="450862"/>
                </a:cubicBezTo>
                <a:lnTo>
                  <a:pt x="5519293" y="450862"/>
                </a:lnTo>
                <a:lnTo>
                  <a:pt x="91058" y="450862"/>
                </a:lnTo>
                <a:lnTo>
                  <a:pt x="91058" y="450862"/>
                </a:lnTo>
                <a:cubicBezTo>
                  <a:pt x="51308" y="450862"/>
                  <a:pt x="19050" y="418591"/>
                  <a:pt x="19050" y="378840"/>
                </a:cubicBezTo>
                <a:cubicBezTo>
                  <a:pt x="19050" y="378840"/>
                  <a:pt x="19050" y="378840"/>
                  <a:pt x="19050" y="378840"/>
                </a:cubicBezTo>
                <a:lnTo>
                  <a:pt x="19050" y="9105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928748" y="5715012"/>
            <a:ext cx="5572252" cy="406400"/>
          </a:xfrm>
          <a:custGeom>
            <a:avLst/>
            <a:gdLst>
              <a:gd name="connsiteX0" fmla="*/ 0 w 5572252"/>
              <a:gd name="connsiteY0" fmla="*/ 67741 h 406400"/>
              <a:gd name="connsiteX1" fmla="*/ 67818 w 5572252"/>
              <a:gd name="connsiteY1" fmla="*/ 0 h 406400"/>
              <a:gd name="connsiteX2" fmla="*/ 67818 w 5572252"/>
              <a:gd name="connsiteY2" fmla="*/ 0 h 406400"/>
              <a:gd name="connsiteX3" fmla="*/ 67818 w 5572252"/>
              <a:gd name="connsiteY3" fmla="*/ 0 h 406400"/>
              <a:gd name="connsiteX4" fmla="*/ 5504433 w 5572252"/>
              <a:gd name="connsiteY4" fmla="*/ 0 h 406400"/>
              <a:gd name="connsiteX5" fmla="*/ 5504433 w 5572252"/>
              <a:gd name="connsiteY5" fmla="*/ 0 h 406400"/>
              <a:gd name="connsiteX6" fmla="*/ 5572252 w 5572252"/>
              <a:gd name="connsiteY6" fmla="*/ 67741 h 406400"/>
              <a:gd name="connsiteX7" fmla="*/ 5572252 w 5572252"/>
              <a:gd name="connsiteY7" fmla="*/ 67741 h 406400"/>
              <a:gd name="connsiteX8" fmla="*/ 5572252 w 5572252"/>
              <a:gd name="connsiteY8" fmla="*/ 67741 h 406400"/>
              <a:gd name="connsiteX9" fmla="*/ 5572252 w 5572252"/>
              <a:gd name="connsiteY9" fmla="*/ 338670 h 406400"/>
              <a:gd name="connsiteX10" fmla="*/ 5572252 w 5572252"/>
              <a:gd name="connsiteY10" fmla="*/ 338670 h 406400"/>
              <a:gd name="connsiteX11" fmla="*/ 5504433 w 5572252"/>
              <a:gd name="connsiteY11" fmla="*/ 406400 h 406400"/>
              <a:gd name="connsiteX12" fmla="*/ 5504433 w 5572252"/>
              <a:gd name="connsiteY12" fmla="*/ 406400 h 406400"/>
              <a:gd name="connsiteX13" fmla="*/ 5504433 w 5572252"/>
              <a:gd name="connsiteY13" fmla="*/ 406400 h 406400"/>
              <a:gd name="connsiteX14" fmla="*/ 67818 w 5572252"/>
              <a:gd name="connsiteY14" fmla="*/ 406400 h 406400"/>
              <a:gd name="connsiteX15" fmla="*/ 67818 w 5572252"/>
              <a:gd name="connsiteY15" fmla="*/ 406400 h 406400"/>
              <a:gd name="connsiteX16" fmla="*/ 0 w 5572252"/>
              <a:gd name="connsiteY16" fmla="*/ 338670 h 406400"/>
              <a:gd name="connsiteX17" fmla="*/ 0 w 5572252"/>
              <a:gd name="connsiteY17" fmla="*/ 338670 h 406400"/>
              <a:gd name="connsiteX18" fmla="*/ 0 w 5572252"/>
              <a:gd name="connsiteY18" fmla="*/ 67741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572252" h="406400">
                <a:moveTo>
                  <a:pt x="0" y="67741"/>
                </a:moveTo>
                <a:cubicBezTo>
                  <a:pt x="0" y="30327"/>
                  <a:pt x="30352" y="0"/>
                  <a:pt x="67818" y="0"/>
                </a:cubicBezTo>
                <a:cubicBezTo>
                  <a:pt x="67818" y="0"/>
                  <a:pt x="67818" y="0"/>
                  <a:pt x="67818" y="0"/>
                </a:cubicBezTo>
                <a:lnTo>
                  <a:pt x="67818" y="0"/>
                </a:lnTo>
                <a:lnTo>
                  <a:pt x="5504433" y="0"/>
                </a:lnTo>
                <a:lnTo>
                  <a:pt x="5504433" y="0"/>
                </a:lnTo>
                <a:cubicBezTo>
                  <a:pt x="5541898" y="0"/>
                  <a:pt x="5572252" y="30327"/>
                  <a:pt x="5572252" y="67741"/>
                </a:cubicBezTo>
                <a:cubicBezTo>
                  <a:pt x="5572252" y="67741"/>
                  <a:pt x="5572252" y="67741"/>
                  <a:pt x="5572252" y="67741"/>
                </a:cubicBezTo>
                <a:lnTo>
                  <a:pt x="5572252" y="67741"/>
                </a:lnTo>
                <a:lnTo>
                  <a:pt x="5572252" y="338670"/>
                </a:lnTo>
                <a:lnTo>
                  <a:pt x="5572252" y="338670"/>
                </a:lnTo>
                <a:cubicBezTo>
                  <a:pt x="5572252" y="376072"/>
                  <a:pt x="5541898" y="406400"/>
                  <a:pt x="5504433" y="406400"/>
                </a:cubicBezTo>
                <a:cubicBezTo>
                  <a:pt x="5504433" y="406400"/>
                  <a:pt x="5504433" y="406400"/>
                  <a:pt x="5504433" y="406400"/>
                </a:cubicBezTo>
                <a:lnTo>
                  <a:pt x="5504433" y="406400"/>
                </a:lnTo>
                <a:lnTo>
                  <a:pt x="67818" y="406400"/>
                </a:lnTo>
                <a:lnTo>
                  <a:pt x="67818" y="406400"/>
                </a:lnTo>
                <a:cubicBezTo>
                  <a:pt x="30352" y="406400"/>
                  <a:pt x="0" y="376072"/>
                  <a:pt x="0" y="338670"/>
                </a:cubicBezTo>
                <a:cubicBezTo>
                  <a:pt x="0" y="338670"/>
                  <a:pt x="0" y="338670"/>
                  <a:pt x="0" y="338670"/>
                </a:cubicBezTo>
                <a:lnTo>
                  <a:pt x="0" y="67741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916048" y="5702312"/>
            <a:ext cx="5597652" cy="431800"/>
          </a:xfrm>
          <a:custGeom>
            <a:avLst/>
            <a:gdLst>
              <a:gd name="connsiteX0" fmla="*/ 12700 w 5597652"/>
              <a:gd name="connsiteY0" fmla="*/ 80441 h 431800"/>
              <a:gd name="connsiteX1" fmla="*/ 80518 w 5597652"/>
              <a:gd name="connsiteY1" fmla="*/ 12700 h 431800"/>
              <a:gd name="connsiteX2" fmla="*/ 80518 w 5597652"/>
              <a:gd name="connsiteY2" fmla="*/ 12700 h 431800"/>
              <a:gd name="connsiteX3" fmla="*/ 80518 w 5597652"/>
              <a:gd name="connsiteY3" fmla="*/ 12700 h 431800"/>
              <a:gd name="connsiteX4" fmla="*/ 5517133 w 5597652"/>
              <a:gd name="connsiteY4" fmla="*/ 12700 h 431800"/>
              <a:gd name="connsiteX5" fmla="*/ 5517133 w 5597652"/>
              <a:gd name="connsiteY5" fmla="*/ 12700 h 431800"/>
              <a:gd name="connsiteX6" fmla="*/ 5584952 w 5597652"/>
              <a:gd name="connsiteY6" fmla="*/ 80441 h 431800"/>
              <a:gd name="connsiteX7" fmla="*/ 5584952 w 5597652"/>
              <a:gd name="connsiteY7" fmla="*/ 80441 h 431800"/>
              <a:gd name="connsiteX8" fmla="*/ 5584952 w 5597652"/>
              <a:gd name="connsiteY8" fmla="*/ 80441 h 431800"/>
              <a:gd name="connsiteX9" fmla="*/ 5584952 w 5597652"/>
              <a:gd name="connsiteY9" fmla="*/ 351370 h 431800"/>
              <a:gd name="connsiteX10" fmla="*/ 5584952 w 5597652"/>
              <a:gd name="connsiteY10" fmla="*/ 351370 h 431800"/>
              <a:gd name="connsiteX11" fmla="*/ 5517133 w 5597652"/>
              <a:gd name="connsiteY11" fmla="*/ 419100 h 431800"/>
              <a:gd name="connsiteX12" fmla="*/ 5517133 w 5597652"/>
              <a:gd name="connsiteY12" fmla="*/ 419100 h 431800"/>
              <a:gd name="connsiteX13" fmla="*/ 5517133 w 5597652"/>
              <a:gd name="connsiteY13" fmla="*/ 419100 h 431800"/>
              <a:gd name="connsiteX14" fmla="*/ 80518 w 5597652"/>
              <a:gd name="connsiteY14" fmla="*/ 419100 h 431800"/>
              <a:gd name="connsiteX15" fmla="*/ 80518 w 5597652"/>
              <a:gd name="connsiteY15" fmla="*/ 419100 h 431800"/>
              <a:gd name="connsiteX16" fmla="*/ 12700 w 5597652"/>
              <a:gd name="connsiteY16" fmla="*/ 351370 h 431800"/>
              <a:gd name="connsiteX17" fmla="*/ 12700 w 5597652"/>
              <a:gd name="connsiteY17" fmla="*/ 351370 h 431800"/>
              <a:gd name="connsiteX18" fmla="*/ 12700 w 5597652"/>
              <a:gd name="connsiteY18" fmla="*/ 80441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597652" h="431800">
                <a:moveTo>
                  <a:pt x="12700" y="80441"/>
                </a:moveTo>
                <a:cubicBezTo>
                  <a:pt x="12700" y="43027"/>
                  <a:pt x="43052" y="12700"/>
                  <a:pt x="80518" y="12700"/>
                </a:cubicBezTo>
                <a:cubicBezTo>
                  <a:pt x="80518" y="12700"/>
                  <a:pt x="80518" y="12700"/>
                  <a:pt x="80518" y="12700"/>
                </a:cubicBezTo>
                <a:lnTo>
                  <a:pt x="80518" y="12700"/>
                </a:lnTo>
                <a:lnTo>
                  <a:pt x="5517133" y="12700"/>
                </a:lnTo>
                <a:lnTo>
                  <a:pt x="5517133" y="12700"/>
                </a:lnTo>
                <a:cubicBezTo>
                  <a:pt x="5554598" y="12700"/>
                  <a:pt x="5584952" y="43027"/>
                  <a:pt x="5584952" y="80441"/>
                </a:cubicBezTo>
                <a:cubicBezTo>
                  <a:pt x="5584952" y="80441"/>
                  <a:pt x="5584952" y="80441"/>
                  <a:pt x="5584952" y="80441"/>
                </a:cubicBezTo>
                <a:lnTo>
                  <a:pt x="5584952" y="80441"/>
                </a:lnTo>
                <a:lnTo>
                  <a:pt x="5584952" y="351370"/>
                </a:lnTo>
                <a:lnTo>
                  <a:pt x="5584952" y="351370"/>
                </a:lnTo>
                <a:cubicBezTo>
                  <a:pt x="5584952" y="388772"/>
                  <a:pt x="5554598" y="419100"/>
                  <a:pt x="5517133" y="419100"/>
                </a:cubicBezTo>
                <a:cubicBezTo>
                  <a:pt x="5517133" y="419100"/>
                  <a:pt x="5517133" y="419100"/>
                  <a:pt x="5517133" y="419100"/>
                </a:cubicBezTo>
                <a:lnTo>
                  <a:pt x="5517133" y="419100"/>
                </a:lnTo>
                <a:lnTo>
                  <a:pt x="80518" y="419100"/>
                </a:lnTo>
                <a:lnTo>
                  <a:pt x="80518" y="419100"/>
                </a:lnTo>
                <a:cubicBezTo>
                  <a:pt x="43052" y="419100"/>
                  <a:pt x="12700" y="388772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44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928748" y="6178257"/>
            <a:ext cx="5572252" cy="438150"/>
          </a:xfrm>
          <a:custGeom>
            <a:avLst/>
            <a:gdLst>
              <a:gd name="connsiteX0" fmla="*/ 0 w 5572252"/>
              <a:gd name="connsiteY0" fmla="*/ 73037 h 438150"/>
              <a:gd name="connsiteX1" fmla="*/ 73025 w 5572252"/>
              <a:gd name="connsiteY1" fmla="*/ 0 h 438150"/>
              <a:gd name="connsiteX2" fmla="*/ 73025 w 5572252"/>
              <a:gd name="connsiteY2" fmla="*/ 0 h 438150"/>
              <a:gd name="connsiteX3" fmla="*/ 73025 w 5572252"/>
              <a:gd name="connsiteY3" fmla="*/ 0 h 438150"/>
              <a:gd name="connsiteX4" fmla="*/ 5499227 w 5572252"/>
              <a:gd name="connsiteY4" fmla="*/ 0 h 438150"/>
              <a:gd name="connsiteX5" fmla="*/ 5499227 w 5572252"/>
              <a:gd name="connsiteY5" fmla="*/ 0 h 438150"/>
              <a:gd name="connsiteX6" fmla="*/ 5572252 w 5572252"/>
              <a:gd name="connsiteY6" fmla="*/ 73037 h 438150"/>
              <a:gd name="connsiteX7" fmla="*/ 5572252 w 5572252"/>
              <a:gd name="connsiteY7" fmla="*/ 73037 h 438150"/>
              <a:gd name="connsiteX8" fmla="*/ 5572252 w 5572252"/>
              <a:gd name="connsiteY8" fmla="*/ 73037 h 438150"/>
              <a:gd name="connsiteX9" fmla="*/ 5572252 w 5572252"/>
              <a:gd name="connsiteY9" fmla="*/ 365125 h 438150"/>
              <a:gd name="connsiteX10" fmla="*/ 5572252 w 5572252"/>
              <a:gd name="connsiteY10" fmla="*/ 365125 h 438150"/>
              <a:gd name="connsiteX11" fmla="*/ 5499227 w 5572252"/>
              <a:gd name="connsiteY11" fmla="*/ 438150 h 438150"/>
              <a:gd name="connsiteX12" fmla="*/ 5499227 w 5572252"/>
              <a:gd name="connsiteY12" fmla="*/ 438150 h 438150"/>
              <a:gd name="connsiteX13" fmla="*/ 5499227 w 5572252"/>
              <a:gd name="connsiteY13" fmla="*/ 438150 h 438150"/>
              <a:gd name="connsiteX14" fmla="*/ 73025 w 5572252"/>
              <a:gd name="connsiteY14" fmla="*/ 438150 h 438150"/>
              <a:gd name="connsiteX15" fmla="*/ 73025 w 5572252"/>
              <a:gd name="connsiteY15" fmla="*/ 438150 h 438150"/>
              <a:gd name="connsiteX16" fmla="*/ 0 w 5572252"/>
              <a:gd name="connsiteY16" fmla="*/ 365125 h 438150"/>
              <a:gd name="connsiteX17" fmla="*/ 0 w 5572252"/>
              <a:gd name="connsiteY17" fmla="*/ 365125 h 438150"/>
              <a:gd name="connsiteX18" fmla="*/ 0 w 5572252"/>
              <a:gd name="connsiteY18" fmla="*/ 73037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572252" h="438150">
                <a:moveTo>
                  <a:pt x="0" y="73037"/>
                </a:moveTo>
                <a:cubicBezTo>
                  <a:pt x="0" y="32702"/>
                  <a:pt x="32766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5499227" y="0"/>
                </a:lnTo>
                <a:lnTo>
                  <a:pt x="5499227" y="0"/>
                </a:lnTo>
                <a:cubicBezTo>
                  <a:pt x="5539485" y="0"/>
                  <a:pt x="5572252" y="32702"/>
                  <a:pt x="5572252" y="73037"/>
                </a:cubicBezTo>
                <a:cubicBezTo>
                  <a:pt x="5572252" y="73037"/>
                  <a:pt x="5572252" y="73037"/>
                  <a:pt x="5572252" y="73037"/>
                </a:cubicBezTo>
                <a:lnTo>
                  <a:pt x="5572252" y="73037"/>
                </a:lnTo>
                <a:lnTo>
                  <a:pt x="5572252" y="365125"/>
                </a:lnTo>
                <a:lnTo>
                  <a:pt x="5572252" y="365125"/>
                </a:lnTo>
                <a:cubicBezTo>
                  <a:pt x="5572252" y="405460"/>
                  <a:pt x="5539485" y="438150"/>
                  <a:pt x="5499227" y="438150"/>
                </a:cubicBezTo>
                <a:cubicBezTo>
                  <a:pt x="5499227" y="438150"/>
                  <a:pt x="5499227" y="438150"/>
                  <a:pt x="5499227" y="438150"/>
                </a:cubicBezTo>
                <a:lnTo>
                  <a:pt x="5499227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766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37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909698" y="6159207"/>
            <a:ext cx="5610352" cy="476250"/>
          </a:xfrm>
          <a:custGeom>
            <a:avLst/>
            <a:gdLst>
              <a:gd name="connsiteX0" fmla="*/ 19050 w 5610352"/>
              <a:gd name="connsiteY0" fmla="*/ 92087 h 476250"/>
              <a:gd name="connsiteX1" fmla="*/ 92075 w 5610352"/>
              <a:gd name="connsiteY1" fmla="*/ 19050 h 476250"/>
              <a:gd name="connsiteX2" fmla="*/ 92075 w 5610352"/>
              <a:gd name="connsiteY2" fmla="*/ 19050 h 476250"/>
              <a:gd name="connsiteX3" fmla="*/ 92075 w 5610352"/>
              <a:gd name="connsiteY3" fmla="*/ 19050 h 476250"/>
              <a:gd name="connsiteX4" fmla="*/ 5518277 w 5610352"/>
              <a:gd name="connsiteY4" fmla="*/ 19050 h 476250"/>
              <a:gd name="connsiteX5" fmla="*/ 5518277 w 5610352"/>
              <a:gd name="connsiteY5" fmla="*/ 19050 h 476250"/>
              <a:gd name="connsiteX6" fmla="*/ 5591302 w 5610352"/>
              <a:gd name="connsiteY6" fmla="*/ 92087 h 476250"/>
              <a:gd name="connsiteX7" fmla="*/ 5591302 w 5610352"/>
              <a:gd name="connsiteY7" fmla="*/ 92087 h 476250"/>
              <a:gd name="connsiteX8" fmla="*/ 5591302 w 5610352"/>
              <a:gd name="connsiteY8" fmla="*/ 92087 h 476250"/>
              <a:gd name="connsiteX9" fmla="*/ 5591302 w 5610352"/>
              <a:gd name="connsiteY9" fmla="*/ 384175 h 476250"/>
              <a:gd name="connsiteX10" fmla="*/ 5591302 w 5610352"/>
              <a:gd name="connsiteY10" fmla="*/ 384175 h 476250"/>
              <a:gd name="connsiteX11" fmla="*/ 5518277 w 5610352"/>
              <a:gd name="connsiteY11" fmla="*/ 457200 h 476250"/>
              <a:gd name="connsiteX12" fmla="*/ 5518277 w 5610352"/>
              <a:gd name="connsiteY12" fmla="*/ 457200 h 476250"/>
              <a:gd name="connsiteX13" fmla="*/ 5518277 w 5610352"/>
              <a:gd name="connsiteY13" fmla="*/ 457200 h 476250"/>
              <a:gd name="connsiteX14" fmla="*/ 92075 w 5610352"/>
              <a:gd name="connsiteY14" fmla="*/ 457200 h 476250"/>
              <a:gd name="connsiteX15" fmla="*/ 92075 w 5610352"/>
              <a:gd name="connsiteY15" fmla="*/ 457200 h 476250"/>
              <a:gd name="connsiteX16" fmla="*/ 19050 w 5610352"/>
              <a:gd name="connsiteY16" fmla="*/ 384175 h 476250"/>
              <a:gd name="connsiteX17" fmla="*/ 19050 w 5610352"/>
              <a:gd name="connsiteY17" fmla="*/ 384175 h 476250"/>
              <a:gd name="connsiteX18" fmla="*/ 19050 w 5610352"/>
              <a:gd name="connsiteY18" fmla="*/ 92087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610352" h="476250">
                <a:moveTo>
                  <a:pt x="19050" y="92087"/>
                </a:moveTo>
                <a:cubicBezTo>
                  <a:pt x="19050" y="51752"/>
                  <a:pt x="51816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5518277" y="19050"/>
                </a:lnTo>
                <a:lnTo>
                  <a:pt x="5518277" y="19050"/>
                </a:lnTo>
                <a:cubicBezTo>
                  <a:pt x="5558535" y="19050"/>
                  <a:pt x="5591302" y="51752"/>
                  <a:pt x="5591302" y="92087"/>
                </a:cubicBezTo>
                <a:cubicBezTo>
                  <a:pt x="5591302" y="92087"/>
                  <a:pt x="5591302" y="92087"/>
                  <a:pt x="5591302" y="92087"/>
                </a:cubicBezTo>
                <a:lnTo>
                  <a:pt x="5591302" y="92087"/>
                </a:lnTo>
                <a:lnTo>
                  <a:pt x="5591302" y="384175"/>
                </a:lnTo>
                <a:lnTo>
                  <a:pt x="5591302" y="384175"/>
                </a:lnTo>
                <a:cubicBezTo>
                  <a:pt x="5591302" y="424510"/>
                  <a:pt x="5558535" y="457200"/>
                  <a:pt x="5518277" y="457200"/>
                </a:cubicBezTo>
                <a:cubicBezTo>
                  <a:pt x="5518277" y="457200"/>
                  <a:pt x="5518277" y="457200"/>
                  <a:pt x="5518277" y="457200"/>
                </a:cubicBezTo>
                <a:lnTo>
                  <a:pt x="5518277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816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8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4200" y="5118100"/>
            <a:ext cx="5727700" cy="5842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 b="13043"/>
          <a:stretch>
            <a:fillRect/>
          </a:stretch>
        </p:blipFill>
        <p:spPr bwMode="auto">
          <a:xfrm>
            <a:off x="1854200" y="6121400"/>
            <a:ext cx="5715000" cy="5080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5067300" y="304800"/>
            <a:ext cx="3898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使用JSP实现输出-6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111500" y="5270500"/>
            <a:ext cx="4267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：编写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JSP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页面声明变量以及方法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60400" y="12827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需求说明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17600" y="1905000"/>
            <a:ext cx="744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编写JSP页面，分别声明整型的全局变量和局部变量，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397000" y="2476500"/>
            <a:ext cx="71628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观察两者自加后的输出结果，结合JSP执行原理思考出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现输出结果的原因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60400" y="3568700"/>
            <a:ext cx="1054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分析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117600" y="4191000"/>
            <a:ext cx="6832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使用&lt;%%&gt;声明局部变量、使用&lt;%!%&gt;声明全局变量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771900" y="5829300"/>
            <a:ext cx="18542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071623" y="5964250"/>
            <a:ext cx="5429377" cy="431800"/>
          </a:xfrm>
          <a:custGeom>
            <a:avLst/>
            <a:gdLst>
              <a:gd name="connsiteX0" fmla="*/ 0 w 5429377"/>
              <a:gd name="connsiteY0" fmla="*/ 71970 h 431800"/>
              <a:gd name="connsiteX1" fmla="*/ 72008 w 5429377"/>
              <a:gd name="connsiteY1" fmla="*/ 0 h 431800"/>
              <a:gd name="connsiteX2" fmla="*/ 72008 w 5429377"/>
              <a:gd name="connsiteY2" fmla="*/ 0 h 431800"/>
              <a:gd name="connsiteX3" fmla="*/ 72008 w 5429377"/>
              <a:gd name="connsiteY3" fmla="*/ 0 h 431800"/>
              <a:gd name="connsiteX4" fmla="*/ 5357368 w 5429377"/>
              <a:gd name="connsiteY4" fmla="*/ 0 h 431800"/>
              <a:gd name="connsiteX5" fmla="*/ 5357368 w 5429377"/>
              <a:gd name="connsiteY5" fmla="*/ 0 h 431800"/>
              <a:gd name="connsiteX6" fmla="*/ 5429377 w 5429377"/>
              <a:gd name="connsiteY6" fmla="*/ 71970 h 431800"/>
              <a:gd name="connsiteX7" fmla="*/ 5429377 w 5429377"/>
              <a:gd name="connsiteY7" fmla="*/ 71970 h 431800"/>
              <a:gd name="connsiteX8" fmla="*/ 5429377 w 5429377"/>
              <a:gd name="connsiteY8" fmla="*/ 71970 h 431800"/>
              <a:gd name="connsiteX9" fmla="*/ 5429377 w 5429377"/>
              <a:gd name="connsiteY9" fmla="*/ 359829 h 431800"/>
              <a:gd name="connsiteX10" fmla="*/ 5429377 w 5429377"/>
              <a:gd name="connsiteY10" fmla="*/ 359829 h 431800"/>
              <a:gd name="connsiteX11" fmla="*/ 5357368 w 5429377"/>
              <a:gd name="connsiteY11" fmla="*/ 431800 h 431800"/>
              <a:gd name="connsiteX12" fmla="*/ 5357368 w 5429377"/>
              <a:gd name="connsiteY12" fmla="*/ 431800 h 431800"/>
              <a:gd name="connsiteX13" fmla="*/ 5357368 w 5429377"/>
              <a:gd name="connsiteY13" fmla="*/ 431800 h 431800"/>
              <a:gd name="connsiteX14" fmla="*/ 72008 w 5429377"/>
              <a:gd name="connsiteY14" fmla="*/ 431800 h 431800"/>
              <a:gd name="connsiteX15" fmla="*/ 72008 w 5429377"/>
              <a:gd name="connsiteY15" fmla="*/ 431800 h 431800"/>
              <a:gd name="connsiteX16" fmla="*/ 0 w 5429377"/>
              <a:gd name="connsiteY16" fmla="*/ 359829 h 431800"/>
              <a:gd name="connsiteX17" fmla="*/ 0 w 5429377"/>
              <a:gd name="connsiteY17" fmla="*/ 359829 h 431800"/>
              <a:gd name="connsiteX18" fmla="*/ 0 w 5429377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429377" h="431800">
                <a:moveTo>
                  <a:pt x="0" y="71970"/>
                </a:moveTo>
                <a:cubicBezTo>
                  <a:pt x="0" y="32219"/>
                  <a:pt x="32258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5357368" y="0"/>
                </a:lnTo>
                <a:lnTo>
                  <a:pt x="5357368" y="0"/>
                </a:lnTo>
                <a:cubicBezTo>
                  <a:pt x="5397119" y="0"/>
                  <a:pt x="5429377" y="32219"/>
                  <a:pt x="5429377" y="71970"/>
                </a:cubicBezTo>
                <a:cubicBezTo>
                  <a:pt x="5429377" y="71970"/>
                  <a:pt x="5429377" y="71970"/>
                  <a:pt x="5429377" y="71970"/>
                </a:cubicBezTo>
                <a:lnTo>
                  <a:pt x="5429377" y="71970"/>
                </a:lnTo>
                <a:lnTo>
                  <a:pt x="5429377" y="359829"/>
                </a:lnTo>
                <a:lnTo>
                  <a:pt x="5429377" y="359829"/>
                </a:lnTo>
                <a:cubicBezTo>
                  <a:pt x="5429377" y="399579"/>
                  <a:pt x="5397119" y="431800"/>
                  <a:pt x="5357368" y="431800"/>
                </a:cubicBezTo>
                <a:cubicBezTo>
                  <a:pt x="5357368" y="431800"/>
                  <a:pt x="5357368" y="431800"/>
                  <a:pt x="5357368" y="431800"/>
                </a:cubicBezTo>
                <a:lnTo>
                  <a:pt x="5357368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8" y="431800"/>
                  <a:pt x="0" y="399579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052573" y="5945200"/>
            <a:ext cx="5467477" cy="469900"/>
          </a:xfrm>
          <a:custGeom>
            <a:avLst/>
            <a:gdLst>
              <a:gd name="connsiteX0" fmla="*/ 19050 w 5467477"/>
              <a:gd name="connsiteY0" fmla="*/ 91020 h 469900"/>
              <a:gd name="connsiteX1" fmla="*/ 91058 w 5467477"/>
              <a:gd name="connsiteY1" fmla="*/ 19050 h 469900"/>
              <a:gd name="connsiteX2" fmla="*/ 91058 w 5467477"/>
              <a:gd name="connsiteY2" fmla="*/ 19050 h 469900"/>
              <a:gd name="connsiteX3" fmla="*/ 91058 w 5467477"/>
              <a:gd name="connsiteY3" fmla="*/ 19050 h 469900"/>
              <a:gd name="connsiteX4" fmla="*/ 5376418 w 5467477"/>
              <a:gd name="connsiteY4" fmla="*/ 19050 h 469900"/>
              <a:gd name="connsiteX5" fmla="*/ 5376418 w 5467477"/>
              <a:gd name="connsiteY5" fmla="*/ 19050 h 469900"/>
              <a:gd name="connsiteX6" fmla="*/ 5448427 w 5467477"/>
              <a:gd name="connsiteY6" fmla="*/ 91020 h 469900"/>
              <a:gd name="connsiteX7" fmla="*/ 5448427 w 5467477"/>
              <a:gd name="connsiteY7" fmla="*/ 91020 h 469900"/>
              <a:gd name="connsiteX8" fmla="*/ 5448427 w 5467477"/>
              <a:gd name="connsiteY8" fmla="*/ 91020 h 469900"/>
              <a:gd name="connsiteX9" fmla="*/ 5448427 w 5467477"/>
              <a:gd name="connsiteY9" fmla="*/ 378879 h 469900"/>
              <a:gd name="connsiteX10" fmla="*/ 5448427 w 5467477"/>
              <a:gd name="connsiteY10" fmla="*/ 378879 h 469900"/>
              <a:gd name="connsiteX11" fmla="*/ 5376418 w 5467477"/>
              <a:gd name="connsiteY11" fmla="*/ 450850 h 469900"/>
              <a:gd name="connsiteX12" fmla="*/ 5376418 w 5467477"/>
              <a:gd name="connsiteY12" fmla="*/ 450850 h 469900"/>
              <a:gd name="connsiteX13" fmla="*/ 5376418 w 5467477"/>
              <a:gd name="connsiteY13" fmla="*/ 450850 h 469900"/>
              <a:gd name="connsiteX14" fmla="*/ 91058 w 5467477"/>
              <a:gd name="connsiteY14" fmla="*/ 450850 h 469900"/>
              <a:gd name="connsiteX15" fmla="*/ 91058 w 5467477"/>
              <a:gd name="connsiteY15" fmla="*/ 450850 h 469900"/>
              <a:gd name="connsiteX16" fmla="*/ 19050 w 5467477"/>
              <a:gd name="connsiteY16" fmla="*/ 378879 h 469900"/>
              <a:gd name="connsiteX17" fmla="*/ 19050 w 5467477"/>
              <a:gd name="connsiteY17" fmla="*/ 378879 h 469900"/>
              <a:gd name="connsiteX18" fmla="*/ 19050 w 5467477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467477" h="469900">
                <a:moveTo>
                  <a:pt x="19050" y="91020"/>
                </a:moveTo>
                <a:cubicBezTo>
                  <a:pt x="19050" y="51269"/>
                  <a:pt x="51308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5376418" y="19050"/>
                </a:lnTo>
                <a:lnTo>
                  <a:pt x="5376418" y="19050"/>
                </a:lnTo>
                <a:cubicBezTo>
                  <a:pt x="5416169" y="19050"/>
                  <a:pt x="5448427" y="51269"/>
                  <a:pt x="5448427" y="91020"/>
                </a:cubicBezTo>
                <a:cubicBezTo>
                  <a:pt x="5448427" y="91020"/>
                  <a:pt x="5448427" y="91020"/>
                  <a:pt x="5448427" y="91020"/>
                </a:cubicBezTo>
                <a:lnTo>
                  <a:pt x="5448427" y="91020"/>
                </a:lnTo>
                <a:lnTo>
                  <a:pt x="5448427" y="378879"/>
                </a:lnTo>
                <a:lnTo>
                  <a:pt x="5448427" y="378879"/>
                </a:lnTo>
                <a:cubicBezTo>
                  <a:pt x="5448427" y="418629"/>
                  <a:pt x="5416169" y="450850"/>
                  <a:pt x="5376418" y="450850"/>
                </a:cubicBezTo>
                <a:cubicBezTo>
                  <a:pt x="5376418" y="450850"/>
                  <a:pt x="5376418" y="450850"/>
                  <a:pt x="5376418" y="450850"/>
                </a:cubicBezTo>
                <a:lnTo>
                  <a:pt x="5376418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8" y="450850"/>
                  <a:pt x="19050" y="418629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3900" y="5905500"/>
            <a:ext cx="5588000" cy="571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5067300" y="304800"/>
            <a:ext cx="3898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Web程序调试和排错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213100" y="6057900"/>
            <a:ext cx="4165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Web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程序常见错误及排查演示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60400" y="1384300"/>
            <a:ext cx="3378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Web程序常见错误：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17600" y="1879600"/>
            <a:ext cx="5156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404错误---找不到访问的页面或资源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574800" y="2286000"/>
            <a:ext cx="26670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运行时，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URL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输入错误</a:t>
            </a:r>
          </a:p>
          <a:p>
            <a:pPr defTabSz="-635">
              <a:lnSpc>
                <a:spcPts val="28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将页面放在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WEB-INF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574800" y="3009900"/>
            <a:ext cx="3517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外部启动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Tomcat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，未部署项目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17600" y="3416300"/>
            <a:ext cx="4241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500错误----JSP页面代码有误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574800" y="3810000"/>
            <a:ext cx="2336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JSP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页面代码有错误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17600" y="4216400"/>
            <a:ext cx="2108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页面无法显示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574800" y="4622800"/>
            <a:ext cx="1739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未启动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Tomcat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00099" y="3234689"/>
            <a:ext cx="7643901" cy="408686"/>
          </a:xfrm>
          <a:custGeom>
            <a:avLst/>
            <a:gdLst>
              <a:gd name="connsiteX0" fmla="*/ 0 w 7643901"/>
              <a:gd name="connsiteY0" fmla="*/ 68072 h 408686"/>
              <a:gd name="connsiteX1" fmla="*/ 68110 w 7643901"/>
              <a:gd name="connsiteY1" fmla="*/ 0 h 408686"/>
              <a:gd name="connsiteX2" fmla="*/ 68110 w 7643901"/>
              <a:gd name="connsiteY2" fmla="*/ 0 h 408686"/>
              <a:gd name="connsiteX3" fmla="*/ 68110 w 7643901"/>
              <a:gd name="connsiteY3" fmla="*/ 0 h 408686"/>
              <a:gd name="connsiteX4" fmla="*/ 7575702 w 7643901"/>
              <a:gd name="connsiteY4" fmla="*/ 0 h 408686"/>
              <a:gd name="connsiteX5" fmla="*/ 7575702 w 7643901"/>
              <a:gd name="connsiteY5" fmla="*/ 0 h 408686"/>
              <a:gd name="connsiteX6" fmla="*/ 7643901 w 7643901"/>
              <a:gd name="connsiteY6" fmla="*/ 68072 h 408686"/>
              <a:gd name="connsiteX7" fmla="*/ 7643901 w 7643901"/>
              <a:gd name="connsiteY7" fmla="*/ 68072 h 408686"/>
              <a:gd name="connsiteX8" fmla="*/ 7643901 w 7643901"/>
              <a:gd name="connsiteY8" fmla="*/ 68072 h 408686"/>
              <a:gd name="connsiteX9" fmla="*/ 7643901 w 7643901"/>
              <a:gd name="connsiteY9" fmla="*/ 340487 h 408686"/>
              <a:gd name="connsiteX10" fmla="*/ 7643901 w 7643901"/>
              <a:gd name="connsiteY10" fmla="*/ 340487 h 408686"/>
              <a:gd name="connsiteX11" fmla="*/ 7575702 w 7643901"/>
              <a:gd name="connsiteY11" fmla="*/ 408686 h 408686"/>
              <a:gd name="connsiteX12" fmla="*/ 7575702 w 7643901"/>
              <a:gd name="connsiteY12" fmla="*/ 408686 h 408686"/>
              <a:gd name="connsiteX13" fmla="*/ 7575702 w 7643901"/>
              <a:gd name="connsiteY13" fmla="*/ 408686 h 408686"/>
              <a:gd name="connsiteX14" fmla="*/ 68110 w 7643901"/>
              <a:gd name="connsiteY14" fmla="*/ 408686 h 408686"/>
              <a:gd name="connsiteX15" fmla="*/ 68110 w 7643901"/>
              <a:gd name="connsiteY15" fmla="*/ 408686 h 408686"/>
              <a:gd name="connsiteX16" fmla="*/ 0 w 7643901"/>
              <a:gd name="connsiteY16" fmla="*/ 340487 h 408686"/>
              <a:gd name="connsiteX17" fmla="*/ 0 w 7643901"/>
              <a:gd name="connsiteY17" fmla="*/ 340487 h 408686"/>
              <a:gd name="connsiteX18" fmla="*/ 0 w 7643901"/>
              <a:gd name="connsiteY18" fmla="*/ 68072 h 408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7643901" h="408686">
                <a:moveTo>
                  <a:pt x="0" y="68072"/>
                </a:moveTo>
                <a:cubicBezTo>
                  <a:pt x="0" y="30480"/>
                  <a:pt x="30492" y="0"/>
                  <a:pt x="68110" y="0"/>
                </a:cubicBezTo>
                <a:cubicBezTo>
                  <a:pt x="68110" y="0"/>
                  <a:pt x="68110" y="0"/>
                  <a:pt x="68110" y="0"/>
                </a:cubicBezTo>
                <a:lnTo>
                  <a:pt x="68110" y="0"/>
                </a:lnTo>
                <a:lnTo>
                  <a:pt x="7575702" y="0"/>
                </a:lnTo>
                <a:lnTo>
                  <a:pt x="7575702" y="0"/>
                </a:lnTo>
                <a:cubicBezTo>
                  <a:pt x="7613421" y="0"/>
                  <a:pt x="7643901" y="30480"/>
                  <a:pt x="7643901" y="68072"/>
                </a:cubicBezTo>
                <a:cubicBezTo>
                  <a:pt x="7643901" y="68072"/>
                  <a:pt x="7643901" y="68072"/>
                  <a:pt x="7643901" y="68072"/>
                </a:cubicBezTo>
                <a:lnTo>
                  <a:pt x="7643901" y="68072"/>
                </a:lnTo>
                <a:lnTo>
                  <a:pt x="7643901" y="340487"/>
                </a:lnTo>
                <a:lnTo>
                  <a:pt x="7643901" y="340487"/>
                </a:lnTo>
                <a:cubicBezTo>
                  <a:pt x="7643901" y="378079"/>
                  <a:pt x="7613421" y="408686"/>
                  <a:pt x="7575702" y="408686"/>
                </a:cubicBezTo>
                <a:cubicBezTo>
                  <a:pt x="7575702" y="408686"/>
                  <a:pt x="7575702" y="408686"/>
                  <a:pt x="7575702" y="408686"/>
                </a:cubicBezTo>
                <a:lnTo>
                  <a:pt x="7575702" y="408686"/>
                </a:lnTo>
                <a:lnTo>
                  <a:pt x="68110" y="408686"/>
                </a:lnTo>
                <a:lnTo>
                  <a:pt x="68110" y="408686"/>
                </a:lnTo>
                <a:cubicBezTo>
                  <a:pt x="30492" y="408686"/>
                  <a:pt x="0" y="378079"/>
                  <a:pt x="0" y="340487"/>
                </a:cubicBezTo>
                <a:cubicBezTo>
                  <a:pt x="0" y="340487"/>
                  <a:pt x="0" y="340487"/>
                  <a:pt x="0" y="340487"/>
                </a:cubicBezTo>
                <a:lnTo>
                  <a:pt x="0" y="6807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81049" y="3215639"/>
            <a:ext cx="7682001" cy="446786"/>
          </a:xfrm>
          <a:custGeom>
            <a:avLst/>
            <a:gdLst>
              <a:gd name="connsiteX0" fmla="*/ 19050 w 7682001"/>
              <a:gd name="connsiteY0" fmla="*/ 87122 h 446786"/>
              <a:gd name="connsiteX1" fmla="*/ 87160 w 7682001"/>
              <a:gd name="connsiteY1" fmla="*/ 19050 h 446786"/>
              <a:gd name="connsiteX2" fmla="*/ 87160 w 7682001"/>
              <a:gd name="connsiteY2" fmla="*/ 19050 h 446786"/>
              <a:gd name="connsiteX3" fmla="*/ 87160 w 7682001"/>
              <a:gd name="connsiteY3" fmla="*/ 19050 h 446786"/>
              <a:gd name="connsiteX4" fmla="*/ 7594752 w 7682001"/>
              <a:gd name="connsiteY4" fmla="*/ 19050 h 446786"/>
              <a:gd name="connsiteX5" fmla="*/ 7594752 w 7682001"/>
              <a:gd name="connsiteY5" fmla="*/ 19050 h 446786"/>
              <a:gd name="connsiteX6" fmla="*/ 7662951 w 7682001"/>
              <a:gd name="connsiteY6" fmla="*/ 87122 h 446786"/>
              <a:gd name="connsiteX7" fmla="*/ 7662951 w 7682001"/>
              <a:gd name="connsiteY7" fmla="*/ 87122 h 446786"/>
              <a:gd name="connsiteX8" fmla="*/ 7662951 w 7682001"/>
              <a:gd name="connsiteY8" fmla="*/ 87122 h 446786"/>
              <a:gd name="connsiteX9" fmla="*/ 7662951 w 7682001"/>
              <a:gd name="connsiteY9" fmla="*/ 359537 h 446786"/>
              <a:gd name="connsiteX10" fmla="*/ 7662951 w 7682001"/>
              <a:gd name="connsiteY10" fmla="*/ 359537 h 446786"/>
              <a:gd name="connsiteX11" fmla="*/ 7594752 w 7682001"/>
              <a:gd name="connsiteY11" fmla="*/ 427736 h 446786"/>
              <a:gd name="connsiteX12" fmla="*/ 7594752 w 7682001"/>
              <a:gd name="connsiteY12" fmla="*/ 427736 h 446786"/>
              <a:gd name="connsiteX13" fmla="*/ 7594752 w 7682001"/>
              <a:gd name="connsiteY13" fmla="*/ 427736 h 446786"/>
              <a:gd name="connsiteX14" fmla="*/ 87160 w 7682001"/>
              <a:gd name="connsiteY14" fmla="*/ 427736 h 446786"/>
              <a:gd name="connsiteX15" fmla="*/ 87160 w 7682001"/>
              <a:gd name="connsiteY15" fmla="*/ 427736 h 446786"/>
              <a:gd name="connsiteX16" fmla="*/ 19050 w 7682001"/>
              <a:gd name="connsiteY16" fmla="*/ 359537 h 446786"/>
              <a:gd name="connsiteX17" fmla="*/ 19050 w 7682001"/>
              <a:gd name="connsiteY17" fmla="*/ 359537 h 446786"/>
              <a:gd name="connsiteX18" fmla="*/ 19050 w 7682001"/>
              <a:gd name="connsiteY18" fmla="*/ 87122 h 4467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7682001" h="446786">
                <a:moveTo>
                  <a:pt x="19050" y="87122"/>
                </a:moveTo>
                <a:cubicBezTo>
                  <a:pt x="19050" y="49530"/>
                  <a:pt x="49542" y="19050"/>
                  <a:pt x="87160" y="19050"/>
                </a:cubicBezTo>
                <a:cubicBezTo>
                  <a:pt x="87160" y="19050"/>
                  <a:pt x="87160" y="19050"/>
                  <a:pt x="87160" y="19050"/>
                </a:cubicBezTo>
                <a:lnTo>
                  <a:pt x="87160" y="19050"/>
                </a:lnTo>
                <a:lnTo>
                  <a:pt x="7594752" y="19050"/>
                </a:lnTo>
                <a:lnTo>
                  <a:pt x="7594752" y="19050"/>
                </a:lnTo>
                <a:cubicBezTo>
                  <a:pt x="7632471" y="19050"/>
                  <a:pt x="7662951" y="49530"/>
                  <a:pt x="7662951" y="87122"/>
                </a:cubicBezTo>
                <a:cubicBezTo>
                  <a:pt x="7662951" y="87122"/>
                  <a:pt x="7662951" y="87122"/>
                  <a:pt x="7662951" y="87122"/>
                </a:cubicBezTo>
                <a:lnTo>
                  <a:pt x="7662951" y="87122"/>
                </a:lnTo>
                <a:lnTo>
                  <a:pt x="7662951" y="359537"/>
                </a:lnTo>
                <a:lnTo>
                  <a:pt x="7662951" y="359537"/>
                </a:lnTo>
                <a:cubicBezTo>
                  <a:pt x="7662951" y="397129"/>
                  <a:pt x="7632471" y="427736"/>
                  <a:pt x="7594752" y="427736"/>
                </a:cubicBezTo>
                <a:cubicBezTo>
                  <a:pt x="7594752" y="427736"/>
                  <a:pt x="7594752" y="427736"/>
                  <a:pt x="7594752" y="427736"/>
                </a:cubicBezTo>
                <a:lnTo>
                  <a:pt x="7594752" y="427736"/>
                </a:lnTo>
                <a:lnTo>
                  <a:pt x="87160" y="427736"/>
                </a:lnTo>
                <a:lnTo>
                  <a:pt x="87160" y="427736"/>
                </a:lnTo>
                <a:cubicBezTo>
                  <a:pt x="49542" y="427736"/>
                  <a:pt x="19050" y="397129"/>
                  <a:pt x="19050" y="359537"/>
                </a:cubicBezTo>
                <a:cubicBezTo>
                  <a:pt x="19050" y="359537"/>
                  <a:pt x="19050" y="359537"/>
                  <a:pt x="19050" y="359537"/>
                </a:cubicBezTo>
                <a:lnTo>
                  <a:pt x="19050" y="8712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100" y="2476500"/>
            <a:ext cx="1193800" cy="5080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7100" y="3175000"/>
            <a:ext cx="7785100" cy="546100"/>
          </a:xfrm>
          <a:prstGeom prst="rect">
            <a:avLst/>
          </a:prstGeom>
          <a:noFill/>
        </p:spPr>
      </p:pic>
      <p:graphicFrame>
        <p:nvGraphicFramePr>
          <p:cNvPr id="8" name="表格 4"/>
          <p:cNvGraphicFramePr>
            <a:graphicFrameLocks noGrp="1"/>
          </p:cNvGraphicFramePr>
          <p:nvPr/>
        </p:nvGraphicFramePr>
        <p:xfrm>
          <a:off x="1071537" y="4146041"/>
          <a:ext cx="7572463" cy="2001227"/>
        </p:xfrm>
        <a:graphic>
          <a:graphicData uri="http://schemas.openxmlformats.org/drawingml/2006/table">
            <a:tbl>
              <a:tblPr/>
              <a:tblGrid>
                <a:gridCol w="1714461"/>
                <a:gridCol w="5858002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属性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215968"/>
                      </a:solidFill>
                      <a:prstDash val="soli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215968"/>
                      </a:solidFill>
                      <a:prstDash val="soli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说明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215968"/>
                      </a:solidFill>
                      <a:prstDash val="soli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</a:tr>
              <a:tr h="53263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17375E"/>
                          </a:solidFill>
                          <a:latin typeface="黑体" pitchFamily="18" charset="0"/>
                          <a:cs typeface="黑体" pitchFamily="18" charset="0"/>
                        </a:rPr>
                        <a:t>language</a:t>
                      </a:r>
                      <a:endParaRPr lang="zh-CN" altLang="en-US" sz="1800" dirty="0" smtClean="0">
                        <a:solidFill>
                          <a:srgbClr val="17375E"/>
                        </a:solidFill>
                        <a:latin typeface="黑体" pitchFamily="18" charset="0"/>
                        <a:cs typeface="黑体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17375E"/>
                          </a:solidFill>
                          <a:latin typeface="黑体" pitchFamily="18" charset="0"/>
                          <a:cs typeface="黑体" pitchFamily="18" charset="0"/>
                        </a:rPr>
                        <a:t>指定JSP页面使用的脚本语言</a:t>
                      </a:r>
                      <a:endParaRPr lang="zh-CN" altLang="en-US" sz="1800" dirty="0" smtClean="0">
                        <a:solidFill>
                          <a:srgbClr val="17375E"/>
                        </a:solidFill>
                        <a:latin typeface="黑体" pitchFamily="18" charset="0"/>
                        <a:cs typeface="黑体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571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17375E"/>
                          </a:solidFill>
                          <a:latin typeface="黑体" pitchFamily="18" charset="0"/>
                          <a:cs typeface="黑体" pitchFamily="18" charset="0"/>
                        </a:rPr>
                        <a:t>import</a:t>
                      </a:r>
                      <a:endParaRPr lang="zh-CN" altLang="en-US" sz="1800" dirty="0" smtClean="0">
                        <a:solidFill>
                          <a:srgbClr val="17375E"/>
                        </a:solidFill>
                        <a:latin typeface="黑体" pitchFamily="18" charset="0"/>
                        <a:cs typeface="黑体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17375E"/>
                          </a:solidFill>
                          <a:latin typeface="黑体" pitchFamily="18" charset="0"/>
                          <a:cs typeface="黑体" pitchFamily="18" charset="0"/>
                        </a:rPr>
                        <a:t>通过该属性来引用脚本语言中使用到的类文件</a:t>
                      </a:r>
                      <a:endParaRPr lang="zh-CN" altLang="en-US" sz="1800" dirty="0" smtClean="0">
                        <a:solidFill>
                          <a:srgbClr val="17375E"/>
                        </a:solidFill>
                        <a:latin typeface="黑体" pitchFamily="18" charset="0"/>
                        <a:cs typeface="黑体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06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17375E"/>
                          </a:solidFill>
                          <a:latin typeface="黑体" pitchFamily="18" charset="0"/>
                          <a:cs typeface="黑体" pitchFamily="18" charset="0"/>
                        </a:rPr>
                        <a:t>contentType</a:t>
                      </a:r>
                      <a:endParaRPr lang="zh-CN" altLang="en-US" sz="1800" dirty="0" smtClean="0">
                        <a:solidFill>
                          <a:srgbClr val="17375E"/>
                        </a:solidFill>
                        <a:latin typeface="黑体" pitchFamily="18" charset="0"/>
                        <a:cs typeface="黑体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215968"/>
                      </a:solidFill>
                      <a:prstDash val="soli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17375E"/>
                          </a:solidFill>
                          <a:latin typeface="黑体" pitchFamily="18" charset="0"/>
                          <a:cs typeface="黑体" pitchFamily="18" charset="0"/>
                        </a:rPr>
                        <a:t>用来指定页面的MIME类型，以及字符编码方式</a:t>
                      </a:r>
                      <a:endParaRPr lang="zh-CN" altLang="en-US" sz="1800" dirty="0" smtClean="0">
                        <a:solidFill>
                          <a:srgbClr val="17375E"/>
                        </a:solidFill>
                        <a:latin typeface="黑体" pitchFamily="18" charset="0"/>
                        <a:cs typeface="黑体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</a:tbl>
          </a:graphicData>
        </a:graphic>
      </p:graphicFrame>
      <p:sp>
        <p:nvSpPr>
          <p:cNvPr id="9" name="TextBox 1"/>
          <p:cNvSpPr txBox="1"/>
          <p:nvPr/>
        </p:nvSpPr>
        <p:spPr>
          <a:xfrm>
            <a:off x="6832600" y="279400"/>
            <a:ext cx="2057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小结-page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84200" y="1384300"/>
            <a:ext cx="1778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page指令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41400" y="1879600"/>
            <a:ext cx="6985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通过属性定义了JSP的特性，实现与JSP容器的通信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28700" y="2630948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81100" y="3327400"/>
            <a:ext cx="7277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&lt;%@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page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language="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属性值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import="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属性值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contentType="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属性值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"%&gt;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本课任务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60400" y="1524000"/>
            <a:ext cx="53467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任务1：使用Tomcat部署Web项目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7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任务2：使用JSP实现输出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928662" y="4072001"/>
          <a:ext cx="7572463" cy="1501013"/>
        </p:xfrm>
        <a:graphic>
          <a:graphicData uri="http://schemas.openxmlformats.org/drawingml/2006/table">
            <a:tbl>
              <a:tblPr/>
              <a:tblGrid>
                <a:gridCol w="1714461"/>
                <a:gridCol w="5858002"/>
              </a:tblGrid>
              <a:tr h="3962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属性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215968"/>
                      </a:solidFill>
                      <a:prstDash val="soli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215968"/>
                      </a:solidFill>
                      <a:prstDash val="soli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说明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215968"/>
                      </a:solidFill>
                      <a:prstDash val="soli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</a:tr>
              <a:tr h="53251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17375E"/>
                          </a:solidFill>
                          <a:latin typeface="黑体" pitchFamily="18" charset="0"/>
                          <a:cs typeface="黑体" pitchFamily="18" charset="0"/>
                        </a:rPr>
                        <a:t>print</a:t>
                      </a:r>
                      <a:endParaRPr lang="zh-CN" altLang="en-US" sz="1800" dirty="0" smtClean="0">
                        <a:solidFill>
                          <a:srgbClr val="17375E"/>
                        </a:solidFill>
                        <a:latin typeface="黑体" pitchFamily="18" charset="0"/>
                        <a:cs typeface="黑体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17375E"/>
                          </a:solidFill>
                          <a:latin typeface="黑体" pitchFamily="18" charset="0"/>
                          <a:cs typeface="黑体" pitchFamily="18" charset="0"/>
                        </a:rPr>
                        <a:t>向页面输出显示</a:t>
                      </a:r>
                      <a:endParaRPr lang="zh-CN" altLang="en-US" sz="1800" dirty="0" smtClean="0">
                        <a:solidFill>
                          <a:srgbClr val="17375E"/>
                        </a:solidFill>
                        <a:latin typeface="黑体" pitchFamily="18" charset="0"/>
                        <a:cs typeface="黑体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17375E"/>
                          </a:solidFill>
                          <a:latin typeface="黑体" pitchFamily="18" charset="0"/>
                          <a:cs typeface="黑体" pitchFamily="18" charset="0"/>
                        </a:rPr>
                        <a:t>println</a:t>
                      </a:r>
                      <a:endParaRPr lang="zh-CN" altLang="en-US" sz="1800" dirty="0" smtClean="0">
                        <a:solidFill>
                          <a:srgbClr val="17375E"/>
                        </a:solidFill>
                        <a:latin typeface="黑体" pitchFamily="18" charset="0"/>
                        <a:cs typeface="黑体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21596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17375E"/>
                          </a:solidFill>
                          <a:latin typeface="黑体" pitchFamily="18" charset="0"/>
                          <a:cs typeface="黑体" pitchFamily="18" charset="0"/>
                        </a:rPr>
                        <a:t>向页面输出显示，在结尾处添加换行</a:t>
                      </a:r>
                      <a:endParaRPr lang="zh-CN" altLang="en-US" sz="1800" dirty="0" smtClean="0">
                        <a:solidFill>
                          <a:srgbClr val="17375E"/>
                        </a:solidFill>
                        <a:latin typeface="黑体" pitchFamily="18" charset="0"/>
                        <a:cs typeface="黑体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1"/>
          <p:cNvSpPr txBox="1"/>
          <p:nvPr/>
        </p:nvSpPr>
        <p:spPr>
          <a:xfrm>
            <a:off x="6146800" y="279400"/>
            <a:ext cx="2743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小结-out对象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84200" y="1384300"/>
            <a:ext cx="1600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out对象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41400" y="1879600"/>
            <a:ext cx="363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out对象是JSP的内置对象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98600" y="2273300"/>
            <a:ext cx="2514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无需实例化即可使用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41400" y="2679700"/>
            <a:ext cx="3022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实现数据的输出显示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84200" y="3149600"/>
            <a:ext cx="2667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out对象的方法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988300" y="279400"/>
            <a:ext cx="91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总结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63600" y="1447800"/>
            <a:ext cx="2489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C/S和B/S架构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63600" y="1981200"/>
            <a:ext cx="51689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使用Tomcat服务器部署Web应用</a:t>
            </a:r>
          </a:p>
          <a:p>
            <a:pPr defTabSz="-635">
              <a:lnSpc>
                <a:spcPts val="4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部署Web应用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63600" y="3022600"/>
            <a:ext cx="40894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JSP变量以及方法的声明</a:t>
            </a:r>
          </a:p>
          <a:p>
            <a:pPr defTabSz="-635">
              <a:lnSpc>
                <a:spcPts val="4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JSP输出</a:t>
            </a:r>
          </a:p>
          <a:p>
            <a:pPr defTabSz="-635">
              <a:lnSpc>
                <a:spcPts val="4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关于错误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20800" y="4521200"/>
            <a:ext cx="54610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目的并不是规避，而是提供解决的思路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遇到错误是宝贵的经验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底页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32700" y="2159000"/>
            <a:ext cx="736600" cy="25019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本课目标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1460500"/>
            <a:ext cx="4622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学完本次课程后，你能够：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81100" y="2006600"/>
            <a:ext cx="3937000" cy="208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理解C/S和B/S架构的概念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使用MyEclipse创建Web项目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Tomcat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部署静态网站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page指令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设置页面属性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掌握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JSP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声明和使用变量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81100" y="4152900"/>
            <a:ext cx="48514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JSP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表达式和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out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实现页面输出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理解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JSP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执行原理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895375" y="4521200"/>
            <a:ext cx="6748500" cy="408051"/>
          </a:xfrm>
          <a:custGeom>
            <a:avLst/>
            <a:gdLst>
              <a:gd name="connsiteX0" fmla="*/ 0 w 6748500"/>
              <a:gd name="connsiteY0" fmla="*/ 68071 h 408051"/>
              <a:gd name="connsiteX1" fmla="*/ 67995 w 6748500"/>
              <a:gd name="connsiteY1" fmla="*/ 0 h 408051"/>
              <a:gd name="connsiteX2" fmla="*/ 67995 w 6748500"/>
              <a:gd name="connsiteY2" fmla="*/ 0 h 408051"/>
              <a:gd name="connsiteX3" fmla="*/ 67995 w 6748500"/>
              <a:gd name="connsiteY3" fmla="*/ 0 h 408051"/>
              <a:gd name="connsiteX4" fmla="*/ 6680428 w 6748500"/>
              <a:gd name="connsiteY4" fmla="*/ 0 h 408051"/>
              <a:gd name="connsiteX5" fmla="*/ 6680428 w 6748500"/>
              <a:gd name="connsiteY5" fmla="*/ 0 h 408051"/>
              <a:gd name="connsiteX6" fmla="*/ 6748500 w 6748500"/>
              <a:gd name="connsiteY6" fmla="*/ 68071 h 408051"/>
              <a:gd name="connsiteX7" fmla="*/ 6748500 w 6748500"/>
              <a:gd name="connsiteY7" fmla="*/ 68071 h 408051"/>
              <a:gd name="connsiteX8" fmla="*/ 6748500 w 6748500"/>
              <a:gd name="connsiteY8" fmla="*/ 68071 h 408051"/>
              <a:gd name="connsiteX9" fmla="*/ 6748500 w 6748500"/>
              <a:gd name="connsiteY9" fmla="*/ 339978 h 408051"/>
              <a:gd name="connsiteX10" fmla="*/ 6748500 w 6748500"/>
              <a:gd name="connsiteY10" fmla="*/ 339978 h 408051"/>
              <a:gd name="connsiteX11" fmla="*/ 6680428 w 6748500"/>
              <a:gd name="connsiteY11" fmla="*/ 408051 h 408051"/>
              <a:gd name="connsiteX12" fmla="*/ 6680428 w 6748500"/>
              <a:gd name="connsiteY12" fmla="*/ 408051 h 408051"/>
              <a:gd name="connsiteX13" fmla="*/ 6680428 w 6748500"/>
              <a:gd name="connsiteY13" fmla="*/ 408051 h 408051"/>
              <a:gd name="connsiteX14" fmla="*/ 67995 w 6748500"/>
              <a:gd name="connsiteY14" fmla="*/ 408051 h 408051"/>
              <a:gd name="connsiteX15" fmla="*/ 67995 w 6748500"/>
              <a:gd name="connsiteY15" fmla="*/ 408051 h 408051"/>
              <a:gd name="connsiteX16" fmla="*/ 0 w 6748500"/>
              <a:gd name="connsiteY16" fmla="*/ 339978 h 408051"/>
              <a:gd name="connsiteX17" fmla="*/ 0 w 6748500"/>
              <a:gd name="connsiteY17" fmla="*/ 339978 h 408051"/>
              <a:gd name="connsiteX18" fmla="*/ 0 w 6748500"/>
              <a:gd name="connsiteY18" fmla="*/ 68071 h 4080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6748500" h="408051">
                <a:moveTo>
                  <a:pt x="0" y="68071"/>
                </a:moveTo>
                <a:cubicBezTo>
                  <a:pt x="0" y="30479"/>
                  <a:pt x="30441" y="0"/>
                  <a:pt x="67995" y="0"/>
                </a:cubicBezTo>
                <a:cubicBezTo>
                  <a:pt x="67995" y="0"/>
                  <a:pt x="67995" y="0"/>
                  <a:pt x="67995" y="0"/>
                </a:cubicBezTo>
                <a:lnTo>
                  <a:pt x="67995" y="0"/>
                </a:lnTo>
                <a:lnTo>
                  <a:pt x="6680428" y="0"/>
                </a:lnTo>
                <a:lnTo>
                  <a:pt x="6680428" y="0"/>
                </a:lnTo>
                <a:cubicBezTo>
                  <a:pt x="6718020" y="0"/>
                  <a:pt x="6748500" y="30479"/>
                  <a:pt x="6748500" y="68071"/>
                </a:cubicBezTo>
                <a:cubicBezTo>
                  <a:pt x="6748500" y="68071"/>
                  <a:pt x="6748500" y="68071"/>
                  <a:pt x="6748500" y="68071"/>
                </a:cubicBezTo>
                <a:lnTo>
                  <a:pt x="6748500" y="68071"/>
                </a:lnTo>
                <a:lnTo>
                  <a:pt x="6748500" y="339978"/>
                </a:lnTo>
                <a:lnTo>
                  <a:pt x="6748500" y="339978"/>
                </a:lnTo>
                <a:cubicBezTo>
                  <a:pt x="6748500" y="377571"/>
                  <a:pt x="6718020" y="408051"/>
                  <a:pt x="6680428" y="408051"/>
                </a:cubicBezTo>
                <a:cubicBezTo>
                  <a:pt x="6680428" y="408051"/>
                  <a:pt x="6680428" y="408051"/>
                  <a:pt x="6680428" y="408051"/>
                </a:cubicBezTo>
                <a:lnTo>
                  <a:pt x="6680428" y="408051"/>
                </a:lnTo>
                <a:lnTo>
                  <a:pt x="67995" y="408051"/>
                </a:lnTo>
                <a:lnTo>
                  <a:pt x="67995" y="408051"/>
                </a:lnTo>
                <a:cubicBezTo>
                  <a:pt x="30441" y="408051"/>
                  <a:pt x="0" y="377571"/>
                  <a:pt x="0" y="339978"/>
                </a:cubicBezTo>
                <a:cubicBezTo>
                  <a:pt x="0" y="339978"/>
                  <a:pt x="0" y="339978"/>
                  <a:pt x="0" y="339978"/>
                </a:cubicBezTo>
                <a:lnTo>
                  <a:pt x="0" y="68071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82675" y="4508500"/>
            <a:ext cx="6773900" cy="433451"/>
          </a:xfrm>
          <a:custGeom>
            <a:avLst/>
            <a:gdLst>
              <a:gd name="connsiteX0" fmla="*/ 12700 w 6773900"/>
              <a:gd name="connsiteY0" fmla="*/ 80771 h 433451"/>
              <a:gd name="connsiteX1" fmla="*/ 80695 w 6773900"/>
              <a:gd name="connsiteY1" fmla="*/ 12700 h 433451"/>
              <a:gd name="connsiteX2" fmla="*/ 80695 w 6773900"/>
              <a:gd name="connsiteY2" fmla="*/ 12700 h 433451"/>
              <a:gd name="connsiteX3" fmla="*/ 80695 w 6773900"/>
              <a:gd name="connsiteY3" fmla="*/ 12700 h 433451"/>
              <a:gd name="connsiteX4" fmla="*/ 6693128 w 6773900"/>
              <a:gd name="connsiteY4" fmla="*/ 12700 h 433451"/>
              <a:gd name="connsiteX5" fmla="*/ 6693128 w 6773900"/>
              <a:gd name="connsiteY5" fmla="*/ 12700 h 433451"/>
              <a:gd name="connsiteX6" fmla="*/ 6761200 w 6773900"/>
              <a:gd name="connsiteY6" fmla="*/ 80771 h 433451"/>
              <a:gd name="connsiteX7" fmla="*/ 6761200 w 6773900"/>
              <a:gd name="connsiteY7" fmla="*/ 80771 h 433451"/>
              <a:gd name="connsiteX8" fmla="*/ 6761200 w 6773900"/>
              <a:gd name="connsiteY8" fmla="*/ 80771 h 433451"/>
              <a:gd name="connsiteX9" fmla="*/ 6761200 w 6773900"/>
              <a:gd name="connsiteY9" fmla="*/ 352678 h 433451"/>
              <a:gd name="connsiteX10" fmla="*/ 6761200 w 6773900"/>
              <a:gd name="connsiteY10" fmla="*/ 352678 h 433451"/>
              <a:gd name="connsiteX11" fmla="*/ 6693128 w 6773900"/>
              <a:gd name="connsiteY11" fmla="*/ 420751 h 433451"/>
              <a:gd name="connsiteX12" fmla="*/ 6693128 w 6773900"/>
              <a:gd name="connsiteY12" fmla="*/ 420751 h 433451"/>
              <a:gd name="connsiteX13" fmla="*/ 6693128 w 6773900"/>
              <a:gd name="connsiteY13" fmla="*/ 420751 h 433451"/>
              <a:gd name="connsiteX14" fmla="*/ 80695 w 6773900"/>
              <a:gd name="connsiteY14" fmla="*/ 420751 h 433451"/>
              <a:gd name="connsiteX15" fmla="*/ 80695 w 6773900"/>
              <a:gd name="connsiteY15" fmla="*/ 420751 h 433451"/>
              <a:gd name="connsiteX16" fmla="*/ 12700 w 6773900"/>
              <a:gd name="connsiteY16" fmla="*/ 352678 h 433451"/>
              <a:gd name="connsiteX17" fmla="*/ 12700 w 6773900"/>
              <a:gd name="connsiteY17" fmla="*/ 352678 h 433451"/>
              <a:gd name="connsiteX18" fmla="*/ 12700 w 6773900"/>
              <a:gd name="connsiteY18" fmla="*/ 80771 h 4334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6773900" h="433451">
                <a:moveTo>
                  <a:pt x="12700" y="80771"/>
                </a:moveTo>
                <a:cubicBezTo>
                  <a:pt x="12700" y="43179"/>
                  <a:pt x="43141" y="12700"/>
                  <a:pt x="80695" y="12700"/>
                </a:cubicBezTo>
                <a:cubicBezTo>
                  <a:pt x="80695" y="12700"/>
                  <a:pt x="80695" y="12700"/>
                  <a:pt x="80695" y="12700"/>
                </a:cubicBezTo>
                <a:lnTo>
                  <a:pt x="80695" y="12700"/>
                </a:lnTo>
                <a:lnTo>
                  <a:pt x="6693128" y="12700"/>
                </a:lnTo>
                <a:lnTo>
                  <a:pt x="6693128" y="12700"/>
                </a:lnTo>
                <a:cubicBezTo>
                  <a:pt x="6730720" y="12700"/>
                  <a:pt x="6761200" y="43179"/>
                  <a:pt x="6761200" y="80771"/>
                </a:cubicBezTo>
                <a:cubicBezTo>
                  <a:pt x="6761200" y="80771"/>
                  <a:pt x="6761200" y="80771"/>
                  <a:pt x="6761200" y="80771"/>
                </a:cubicBezTo>
                <a:lnTo>
                  <a:pt x="6761200" y="80771"/>
                </a:lnTo>
                <a:lnTo>
                  <a:pt x="6761200" y="352678"/>
                </a:lnTo>
                <a:lnTo>
                  <a:pt x="6761200" y="352678"/>
                </a:lnTo>
                <a:cubicBezTo>
                  <a:pt x="6761200" y="390271"/>
                  <a:pt x="6730720" y="420751"/>
                  <a:pt x="6693128" y="420751"/>
                </a:cubicBezTo>
                <a:cubicBezTo>
                  <a:pt x="6693128" y="420751"/>
                  <a:pt x="6693128" y="420751"/>
                  <a:pt x="6693128" y="420751"/>
                </a:cubicBezTo>
                <a:lnTo>
                  <a:pt x="6693128" y="420751"/>
                </a:lnTo>
                <a:lnTo>
                  <a:pt x="80695" y="420751"/>
                </a:lnTo>
                <a:lnTo>
                  <a:pt x="80695" y="420751"/>
                </a:lnTo>
                <a:cubicBezTo>
                  <a:pt x="43141" y="420751"/>
                  <a:pt x="12700" y="390271"/>
                  <a:pt x="12700" y="352678"/>
                </a:cubicBezTo>
                <a:cubicBezTo>
                  <a:pt x="12700" y="352678"/>
                  <a:pt x="12700" y="352678"/>
                  <a:pt x="12700" y="352678"/>
                </a:cubicBezTo>
                <a:lnTo>
                  <a:pt x="12700" y="8077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85875" y="4521200"/>
            <a:ext cx="571500" cy="428625"/>
          </a:xfrm>
          <a:custGeom>
            <a:avLst/>
            <a:gdLst>
              <a:gd name="connsiteX0" fmla="*/ 0 w 571500"/>
              <a:gd name="connsiteY0" fmla="*/ 428625 h 428625"/>
              <a:gd name="connsiteX1" fmla="*/ 571500 w 571500"/>
              <a:gd name="connsiteY1" fmla="*/ 428625 h 428625"/>
              <a:gd name="connsiteX2" fmla="*/ 571500 w 571500"/>
              <a:gd name="connsiteY2" fmla="*/ 0 h 428625"/>
              <a:gd name="connsiteX3" fmla="*/ 0 w 571500"/>
              <a:gd name="connsiteY3" fmla="*/ 0 h 428625"/>
              <a:gd name="connsiteX4" fmla="*/ 0 w 571500"/>
              <a:gd name="connsiteY4" fmla="*/ 428625 h 428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0" h="428625">
                <a:moveTo>
                  <a:pt x="0" y="428625"/>
                </a:moveTo>
                <a:lnTo>
                  <a:pt x="571500" y="428625"/>
                </a:lnTo>
                <a:lnTo>
                  <a:pt x="571500" y="0"/>
                </a:lnTo>
                <a:lnTo>
                  <a:pt x="0" y="0"/>
                </a:lnTo>
                <a:lnTo>
                  <a:pt x="0" y="428625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271587" y="4506912"/>
            <a:ext cx="600075" cy="457200"/>
          </a:xfrm>
          <a:custGeom>
            <a:avLst/>
            <a:gdLst>
              <a:gd name="connsiteX0" fmla="*/ 14287 w 600075"/>
              <a:gd name="connsiteY0" fmla="*/ 442912 h 457200"/>
              <a:gd name="connsiteX1" fmla="*/ 585787 w 600075"/>
              <a:gd name="connsiteY1" fmla="*/ 442912 h 457200"/>
              <a:gd name="connsiteX2" fmla="*/ 585787 w 600075"/>
              <a:gd name="connsiteY2" fmla="*/ 14287 h 457200"/>
              <a:gd name="connsiteX3" fmla="*/ 14287 w 600075"/>
              <a:gd name="connsiteY3" fmla="*/ 14287 h 457200"/>
              <a:gd name="connsiteX4" fmla="*/ 14287 w 600075"/>
              <a:gd name="connsiteY4" fmla="*/ 442912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0075" h="457200">
                <a:moveTo>
                  <a:pt x="14287" y="442912"/>
                </a:moveTo>
                <a:lnTo>
                  <a:pt x="585787" y="442912"/>
                </a:lnTo>
                <a:lnTo>
                  <a:pt x="585787" y="14287"/>
                </a:lnTo>
                <a:lnTo>
                  <a:pt x="14287" y="14287"/>
                </a:lnTo>
                <a:lnTo>
                  <a:pt x="14287" y="44291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071751" y="4514215"/>
            <a:ext cx="1428750" cy="428625"/>
          </a:xfrm>
          <a:custGeom>
            <a:avLst/>
            <a:gdLst>
              <a:gd name="connsiteX0" fmla="*/ 0 w 1428750"/>
              <a:gd name="connsiteY0" fmla="*/ 428625 h 428625"/>
              <a:gd name="connsiteX1" fmla="*/ 1428750 w 1428750"/>
              <a:gd name="connsiteY1" fmla="*/ 428625 h 428625"/>
              <a:gd name="connsiteX2" fmla="*/ 1428750 w 1428750"/>
              <a:gd name="connsiteY2" fmla="*/ 0 h 428625"/>
              <a:gd name="connsiteX3" fmla="*/ 0 w 1428750"/>
              <a:gd name="connsiteY3" fmla="*/ 0 h 428625"/>
              <a:gd name="connsiteX4" fmla="*/ 0 w 1428750"/>
              <a:gd name="connsiteY4" fmla="*/ 428625 h 428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8750" h="428625">
                <a:moveTo>
                  <a:pt x="0" y="428625"/>
                </a:moveTo>
                <a:lnTo>
                  <a:pt x="1428750" y="428625"/>
                </a:lnTo>
                <a:lnTo>
                  <a:pt x="1428750" y="0"/>
                </a:lnTo>
                <a:lnTo>
                  <a:pt x="0" y="0"/>
                </a:lnTo>
                <a:lnTo>
                  <a:pt x="0" y="428625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7463" y="4499927"/>
            <a:ext cx="1457325" cy="457200"/>
          </a:xfrm>
          <a:custGeom>
            <a:avLst/>
            <a:gdLst>
              <a:gd name="connsiteX0" fmla="*/ 14287 w 1457325"/>
              <a:gd name="connsiteY0" fmla="*/ 442912 h 457200"/>
              <a:gd name="connsiteX1" fmla="*/ 1443037 w 1457325"/>
              <a:gd name="connsiteY1" fmla="*/ 442912 h 457200"/>
              <a:gd name="connsiteX2" fmla="*/ 1443037 w 1457325"/>
              <a:gd name="connsiteY2" fmla="*/ 14287 h 457200"/>
              <a:gd name="connsiteX3" fmla="*/ 14287 w 1457325"/>
              <a:gd name="connsiteY3" fmla="*/ 14287 h 457200"/>
              <a:gd name="connsiteX4" fmla="*/ 14287 w 1457325"/>
              <a:gd name="connsiteY4" fmla="*/ 442912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57325" h="457200">
                <a:moveTo>
                  <a:pt x="14287" y="442912"/>
                </a:moveTo>
                <a:lnTo>
                  <a:pt x="1443037" y="442912"/>
                </a:lnTo>
                <a:lnTo>
                  <a:pt x="1443037" y="14287"/>
                </a:lnTo>
                <a:lnTo>
                  <a:pt x="14287" y="14287"/>
                </a:lnTo>
                <a:lnTo>
                  <a:pt x="14287" y="44291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500501" y="4521200"/>
            <a:ext cx="2857500" cy="428625"/>
          </a:xfrm>
          <a:custGeom>
            <a:avLst/>
            <a:gdLst>
              <a:gd name="connsiteX0" fmla="*/ 0 w 2857500"/>
              <a:gd name="connsiteY0" fmla="*/ 428625 h 428625"/>
              <a:gd name="connsiteX1" fmla="*/ 2857500 w 2857500"/>
              <a:gd name="connsiteY1" fmla="*/ 428625 h 428625"/>
              <a:gd name="connsiteX2" fmla="*/ 2857500 w 2857500"/>
              <a:gd name="connsiteY2" fmla="*/ 0 h 428625"/>
              <a:gd name="connsiteX3" fmla="*/ 0 w 2857500"/>
              <a:gd name="connsiteY3" fmla="*/ 0 h 428625"/>
              <a:gd name="connsiteX4" fmla="*/ 0 w 2857500"/>
              <a:gd name="connsiteY4" fmla="*/ 428625 h 428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7500" h="428625">
                <a:moveTo>
                  <a:pt x="0" y="428625"/>
                </a:moveTo>
                <a:lnTo>
                  <a:pt x="2857500" y="428625"/>
                </a:lnTo>
                <a:lnTo>
                  <a:pt x="2857500" y="0"/>
                </a:lnTo>
                <a:lnTo>
                  <a:pt x="0" y="0"/>
                </a:lnTo>
                <a:lnTo>
                  <a:pt x="0" y="428625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86213" y="4506912"/>
            <a:ext cx="2886075" cy="457200"/>
          </a:xfrm>
          <a:custGeom>
            <a:avLst/>
            <a:gdLst>
              <a:gd name="connsiteX0" fmla="*/ 14287 w 2886075"/>
              <a:gd name="connsiteY0" fmla="*/ 442912 h 457200"/>
              <a:gd name="connsiteX1" fmla="*/ 2871787 w 2886075"/>
              <a:gd name="connsiteY1" fmla="*/ 442912 h 457200"/>
              <a:gd name="connsiteX2" fmla="*/ 2871787 w 2886075"/>
              <a:gd name="connsiteY2" fmla="*/ 14287 h 457200"/>
              <a:gd name="connsiteX3" fmla="*/ 14287 w 2886075"/>
              <a:gd name="connsiteY3" fmla="*/ 14287 h 457200"/>
              <a:gd name="connsiteX4" fmla="*/ 14287 w 2886075"/>
              <a:gd name="connsiteY4" fmla="*/ 442912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86075" h="457200">
                <a:moveTo>
                  <a:pt x="14287" y="442912"/>
                </a:moveTo>
                <a:lnTo>
                  <a:pt x="2871787" y="442912"/>
                </a:lnTo>
                <a:lnTo>
                  <a:pt x="2871787" y="14287"/>
                </a:lnTo>
                <a:lnTo>
                  <a:pt x="14287" y="14287"/>
                </a:lnTo>
                <a:lnTo>
                  <a:pt x="14287" y="44291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358001" y="4521200"/>
            <a:ext cx="1000125" cy="428625"/>
          </a:xfrm>
          <a:custGeom>
            <a:avLst/>
            <a:gdLst>
              <a:gd name="connsiteX0" fmla="*/ 0 w 1000125"/>
              <a:gd name="connsiteY0" fmla="*/ 428625 h 428625"/>
              <a:gd name="connsiteX1" fmla="*/ 1000125 w 1000125"/>
              <a:gd name="connsiteY1" fmla="*/ 428625 h 428625"/>
              <a:gd name="connsiteX2" fmla="*/ 1000125 w 1000125"/>
              <a:gd name="connsiteY2" fmla="*/ 0 h 428625"/>
              <a:gd name="connsiteX3" fmla="*/ 0 w 1000125"/>
              <a:gd name="connsiteY3" fmla="*/ 0 h 428625"/>
              <a:gd name="connsiteX4" fmla="*/ 0 w 1000125"/>
              <a:gd name="connsiteY4" fmla="*/ 428625 h 428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125" h="428625">
                <a:moveTo>
                  <a:pt x="0" y="428625"/>
                </a:moveTo>
                <a:lnTo>
                  <a:pt x="1000125" y="428625"/>
                </a:lnTo>
                <a:lnTo>
                  <a:pt x="1000125" y="0"/>
                </a:lnTo>
                <a:lnTo>
                  <a:pt x="0" y="0"/>
                </a:lnTo>
                <a:lnTo>
                  <a:pt x="0" y="428625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343713" y="4506912"/>
            <a:ext cx="1028700" cy="457200"/>
          </a:xfrm>
          <a:custGeom>
            <a:avLst/>
            <a:gdLst>
              <a:gd name="connsiteX0" fmla="*/ 14287 w 1028700"/>
              <a:gd name="connsiteY0" fmla="*/ 442912 h 457200"/>
              <a:gd name="connsiteX1" fmla="*/ 1014412 w 1028700"/>
              <a:gd name="connsiteY1" fmla="*/ 442912 h 457200"/>
              <a:gd name="connsiteX2" fmla="*/ 1014412 w 1028700"/>
              <a:gd name="connsiteY2" fmla="*/ 14287 h 457200"/>
              <a:gd name="connsiteX3" fmla="*/ 14287 w 1028700"/>
              <a:gd name="connsiteY3" fmla="*/ 14287 h 457200"/>
              <a:gd name="connsiteX4" fmla="*/ 14287 w 1028700"/>
              <a:gd name="connsiteY4" fmla="*/ 442912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8700" h="457200">
                <a:moveTo>
                  <a:pt x="14287" y="442912"/>
                </a:moveTo>
                <a:lnTo>
                  <a:pt x="1014412" y="442912"/>
                </a:lnTo>
                <a:lnTo>
                  <a:pt x="1014412" y="14287"/>
                </a:lnTo>
                <a:lnTo>
                  <a:pt x="14287" y="14287"/>
                </a:lnTo>
                <a:lnTo>
                  <a:pt x="14287" y="44291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42962" y="5878538"/>
            <a:ext cx="1214412" cy="407987"/>
          </a:xfrm>
          <a:custGeom>
            <a:avLst/>
            <a:gdLst>
              <a:gd name="connsiteX0" fmla="*/ 0 w 1214412"/>
              <a:gd name="connsiteY0" fmla="*/ 67995 h 407987"/>
              <a:gd name="connsiteX1" fmla="*/ 68008 w 1214412"/>
              <a:gd name="connsiteY1" fmla="*/ 0 h 407987"/>
              <a:gd name="connsiteX2" fmla="*/ 68008 w 1214412"/>
              <a:gd name="connsiteY2" fmla="*/ 0 h 407987"/>
              <a:gd name="connsiteX3" fmla="*/ 68008 w 1214412"/>
              <a:gd name="connsiteY3" fmla="*/ 0 h 407987"/>
              <a:gd name="connsiteX4" fmla="*/ 1146467 w 1214412"/>
              <a:gd name="connsiteY4" fmla="*/ 0 h 407987"/>
              <a:gd name="connsiteX5" fmla="*/ 1146467 w 1214412"/>
              <a:gd name="connsiteY5" fmla="*/ 0 h 407987"/>
              <a:gd name="connsiteX6" fmla="*/ 1214412 w 1214412"/>
              <a:gd name="connsiteY6" fmla="*/ 67995 h 407987"/>
              <a:gd name="connsiteX7" fmla="*/ 1214412 w 1214412"/>
              <a:gd name="connsiteY7" fmla="*/ 67995 h 407987"/>
              <a:gd name="connsiteX8" fmla="*/ 1214412 w 1214412"/>
              <a:gd name="connsiteY8" fmla="*/ 67995 h 407987"/>
              <a:gd name="connsiteX9" fmla="*/ 1214412 w 1214412"/>
              <a:gd name="connsiteY9" fmla="*/ 339978 h 407987"/>
              <a:gd name="connsiteX10" fmla="*/ 1214412 w 1214412"/>
              <a:gd name="connsiteY10" fmla="*/ 339978 h 407987"/>
              <a:gd name="connsiteX11" fmla="*/ 1146467 w 1214412"/>
              <a:gd name="connsiteY11" fmla="*/ 407987 h 407987"/>
              <a:gd name="connsiteX12" fmla="*/ 1146467 w 1214412"/>
              <a:gd name="connsiteY12" fmla="*/ 407987 h 407987"/>
              <a:gd name="connsiteX13" fmla="*/ 1146467 w 1214412"/>
              <a:gd name="connsiteY13" fmla="*/ 407987 h 407987"/>
              <a:gd name="connsiteX14" fmla="*/ 68008 w 1214412"/>
              <a:gd name="connsiteY14" fmla="*/ 407987 h 407987"/>
              <a:gd name="connsiteX15" fmla="*/ 68008 w 1214412"/>
              <a:gd name="connsiteY15" fmla="*/ 407987 h 407987"/>
              <a:gd name="connsiteX16" fmla="*/ 0 w 1214412"/>
              <a:gd name="connsiteY16" fmla="*/ 339978 h 407987"/>
              <a:gd name="connsiteX17" fmla="*/ 0 w 1214412"/>
              <a:gd name="connsiteY17" fmla="*/ 339978 h 407987"/>
              <a:gd name="connsiteX18" fmla="*/ 0 w 1214412"/>
              <a:gd name="connsiteY18" fmla="*/ 67995 h 4079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214412" h="407987">
                <a:moveTo>
                  <a:pt x="0" y="67995"/>
                </a:moveTo>
                <a:cubicBezTo>
                  <a:pt x="0" y="30441"/>
                  <a:pt x="30454" y="0"/>
                  <a:pt x="68008" y="0"/>
                </a:cubicBezTo>
                <a:cubicBezTo>
                  <a:pt x="68008" y="0"/>
                  <a:pt x="68008" y="0"/>
                  <a:pt x="68008" y="0"/>
                </a:cubicBezTo>
                <a:lnTo>
                  <a:pt x="68008" y="0"/>
                </a:lnTo>
                <a:lnTo>
                  <a:pt x="1146467" y="0"/>
                </a:lnTo>
                <a:lnTo>
                  <a:pt x="1146467" y="0"/>
                </a:lnTo>
                <a:cubicBezTo>
                  <a:pt x="1184059" y="0"/>
                  <a:pt x="1214412" y="30441"/>
                  <a:pt x="1214412" y="67995"/>
                </a:cubicBezTo>
                <a:cubicBezTo>
                  <a:pt x="1214412" y="67995"/>
                  <a:pt x="1214412" y="67995"/>
                  <a:pt x="1214412" y="67995"/>
                </a:cubicBezTo>
                <a:lnTo>
                  <a:pt x="1214412" y="67995"/>
                </a:lnTo>
                <a:lnTo>
                  <a:pt x="1214412" y="339978"/>
                </a:lnTo>
                <a:lnTo>
                  <a:pt x="1214412" y="339978"/>
                </a:lnTo>
                <a:cubicBezTo>
                  <a:pt x="1214412" y="377532"/>
                  <a:pt x="1184059" y="407987"/>
                  <a:pt x="1146467" y="407987"/>
                </a:cubicBezTo>
                <a:cubicBezTo>
                  <a:pt x="1146467" y="407987"/>
                  <a:pt x="1146467" y="407987"/>
                  <a:pt x="1146467" y="407987"/>
                </a:cubicBezTo>
                <a:lnTo>
                  <a:pt x="1146467" y="407987"/>
                </a:lnTo>
                <a:lnTo>
                  <a:pt x="68008" y="407987"/>
                </a:lnTo>
                <a:lnTo>
                  <a:pt x="68008" y="407987"/>
                </a:lnTo>
                <a:cubicBezTo>
                  <a:pt x="30454" y="407987"/>
                  <a:pt x="0" y="377532"/>
                  <a:pt x="0" y="339978"/>
                </a:cubicBezTo>
                <a:cubicBezTo>
                  <a:pt x="0" y="339978"/>
                  <a:pt x="0" y="339978"/>
                  <a:pt x="0" y="339978"/>
                </a:cubicBezTo>
                <a:lnTo>
                  <a:pt x="0" y="67995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30262" y="5865838"/>
            <a:ext cx="1239812" cy="433387"/>
          </a:xfrm>
          <a:custGeom>
            <a:avLst/>
            <a:gdLst>
              <a:gd name="connsiteX0" fmla="*/ 12700 w 1239812"/>
              <a:gd name="connsiteY0" fmla="*/ 80695 h 433387"/>
              <a:gd name="connsiteX1" fmla="*/ 80708 w 1239812"/>
              <a:gd name="connsiteY1" fmla="*/ 12700 h 433387"/>
              <a:gd name="connsiteX2" fmla="*/ 80708 w 1239812"/>
              <a:gd name="connsiteY2" fmla="*/ 12700 h 433387"/>
              <a:gd name="connsiteX3" fmla="*/ 80708 w 1239812"/>
              <a:gd name="connsiteY3" fmla="*/ 12700 h 433387"/>
              <a:gd name="connsiteX4" fmla="*/ 1159167 w 1239812"/>
              <a:gd name="connsiteY4" fmla="*/ 12700 h 433387"/>
              <a:gd name="connsiteX5" fmla="*/ 1159167 w 1239812"/>
              <a:gd name="connsiteY5" fmla="*/ 12700 h 433387"/>
              <a:gd name="connsiteX6" fmla="*/ 1227112 w 1239812"/>
              <a:gd name="connsiteY6" fmla="*/ 80695 h 433387"/>
              <a:gd name="connsiteX7" fmla="*/ 1227112 w 1239812"/>
              <a:gd name="connsiteY7" fmla="*/ 80695 h 433387"/>
              <a:gd name="connsiteX8" fmla="*/ 1227112 w 1239812"/>
              <a:gd name="connsiteY8" fmla="*/ 80695 h 433387"/>
              <a:gd name="connsiteX9" fmla="*/ 1227112 w 1239812"/>
              <a:gd name="connsiteY9" fmla="*/ 352678 h 433387"/>
              <a:gd name="connsiteX10" fmla="*/ 1227112 w 1239812"/>
              <a:gd name="connsiteY10" fmla="*/ 352678 h 433387"/>
              <a:gd name="connsiteX11" fmla="*/ 1159167 w 1239812"/>
              <a:gd name="connsiteY11" fmla="*/ 420687 h 433387"/>
              <a:gd name="connsiteX12" fmla="*/ 1159167 w 1239812"/>
              <a:gd name="connsiteY12" fmla="*/ 420687 h 433387"/>
              <a:gd name="connsiteX13" fmla="*/ 1159167 w 1239812"/>
              <a:gd name="connsiteY13" fmla="*/ 420687 h 433387"/>
              <a:gd name="connsiteX14" fmla="*/ 80708 w 1239812"/>
              <a:gd name="connsiteY14" fmla="*/ 420687 h 433387"/>
              <a:gd name="connsiteX15" fmla="*/ 80708 w 1239812"/>
              <a:gd name="connsiteY15" fmla="*/ 420687 h 433387"/>
              <a:gd name="connsiteX16" fmla="*/ 12700 w 1239812"/>
              <a:gd name="connsiteY16" fmla="*/ 352678 h 433387"/>
              <a:gd name="connsiteX17" fmla="*/ 12700 w 1239812"/>
              <a:gd name="connsiteY17" fmla="*/ 352678 h 433387"/>
              <a:gd name="connsiteX18" fmla="*/ 12700 w 1239812"/>
              <a:gd name="connsiteY18" fmla="*/ 80695 h 4333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239812" h="433387">
                <a:moveTo>
                  <a:pt x="12700" y="80695"/>
                </a:moveTo>
                <a:cubicBezTo>
                  <a:pt x="12700" y="43141"/>
                  <a:pt x="43154" y="12700"/>
                  <a:pt x="80708" y="12700"/>
                </a:cubicBezTo>
                <a:cubicBezTo>
                  <a:pt x="80708" y="12700"/>
                  <a:pt x="80708" y="12700"/>
                  <a:pt x="80708" y="12700"/>
                </a:cubicBezTo>
                <a:lnTo>
                  <a:pt x="80708" y="12700"/>
                </a:lnTo>
                <a:lnTo>
                  <a:pt x="1159167" y="12700"/>
                </a:lnTo>
                <a:lnTo>
                  <a:pt x="1159167" y="12700"/>
                </a:lnTo>
                <a:cubicBezTo>
                  <a:pt x="1196759" y="12700"/>
                  <a:pt x="1227112" y="43141"/>
                  <a:pt x="1227112" y="80695"/>
                </a:cubicBezTo>
                <a:cubicBezTo>
                  <a:pt x="1227112" y="80695"/>
                  <a:pt x="1227112" y="80695"/>
                  <a:pt x="1227112" y="80695"/>
                </a:cubicBezTo>
                <a:lnTo>
                  <a:pt x="1227112" y="80695"/>
                </a:lnTo>
                <a:lnTo>
                  <a:pt x="1227112" y="352678"/>
                </a:lnTo>
                <a:lnTo>
                  <a:pt x="1227112" y="352678"/>
                </a:lnTo>
                <a:cubicBezTo>
                  <a:pt x="1227112" y="390232"/>
                  <a:pt x="1196759" y="420687"/>
                  <a:pt x="1159167" y="420687"/>
                </a:cubicBezTo>
                <a:cubicBezTo>
                  <a:pt x="1159167" y="420687"/>
                  <a:pt x="1159167" y="420687"/>
                  <a:pt x="1159167" y="420687"/>
                </a:cubicBezTo>
                <a:lnTo>
                  <a:pt x="1159167" y="420687"/>
                </a:lnTo>
                <a:lnTo>
                  <a:pt x="80708" y="420687"/>
                </a:lnTo>
                <a:lnTo>
                  <a:pt x="80708" y="420687"/>
                </a:lnTo>
                <a:cubicBezTo>
                  <a:pt x="43154" y="420687"/>
                  <a:pt x="12700" y="390232"/>
                  <a:pt x="12700" y="352678"/>
                </a:cubicBezTo>
                <a:cubicBezTo>
                  <a:pt x="12700" y="352678"/>
                  <a:pt x="12700" y="352678"/>
                  <a:pt x="12700" y="352678"/>
                </a:cubicBezTo>
                <a:lnTo>
                  <a:pt x="12700" y="8069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000250" y="5875363"/>
            <a:ext cx="1204976" cy="407987"/>
          </a:xfrm>
          <a:custGeom>
            <a:avLst/>
            <a:gdLst>
              <a:gd name="connsiteX0" fmla="*/ 0 w 1204976"/>
              <a:gd name="connsiteY0" fmla="*/ 67995 h 407987"/>
              <a:gd name="connsiteX1" fmla="*/ 68072 w 1204976"/>
              <a:gd name="connsiteY1" fmla="*/ 0 h 407987"/>
              <a:gd name="connsiteX2" fmla="*/ 68072 w 1204976"/>
              <a:gd name="connsiteY2" fmla="*/ 0 h 407987"/>
              <a:gd name="connsiteX3" fmla="*/ 68072 w 1204976"/>
              <a:gd name="connsiteY3" fmla="*/ 0 h 407987"/>
              <a:gd name="connsiteX4" fmla="*/ 1136904 w 1204976"/>
              <a:gd name="connsiteY4" fmla="*/ 0 h 407987"/>
              <a:gd name="connsiteX5" fmla="*/ 1136904 w 1204976"/>
              <a:gd name="connsiteY5" fmla="*/ 0 h 407987"/>
              <a:gd name="connsiteX6" fmla="*/ 1204976 w 1204976"/>
              <a:gd name="connsiteY6" fmla="*/ 67995 h 407987"/>
              <a:gd name="connsiteX7" fmla="*/ 1204976 w 1204976"/>
              <a:gd name="connsiteY7" fmla="*/ 67995 h 407987"/>
              <a:gd name="connsiteX8" fmla="*/ 1204976 w 1204976"/>
              <a:gd name="connsiteY8" fmla="*/ 67995 h 407987"/>
              <a:gd name="connsiteX9" fmla="*/ 1204976 w 1204976"/>
              <a:gd name="connsiteY9" fmla="*/ 339978 h 407987"/>
              <a:gd name="connsiteX10" fmla="*/ 1204976 w 1204976"/>
              <a:gd name="connsiteY10" fmla="*/ 339978 h 407987"/>
              <a:gd name="connsiteX11" fmla="*/ 1136904 w 1204976"/>
              <a:gd name="connsiteY11" fmla="*/ 407987 h 407987"/>
              <a:gd name="connsiteX12" fmla="*/ 1136904 w 1204976"/>
              <a:gd name="connsiteY12" fmla="*/ 407987 h 407987"/>
              <a:gd name="connsiteX13" fmla="*/ 1136904 w 1204976"/>
              <a:gd name="connsiteY13" fmla="*/ 407987 h 407987"/>
              <a:gd name="connsiteX14" fmla="*/ 68072 w 1204976"/>
              <a:gd name="connsiteY14" fmla="*/ 407987 h 407987"/>
              <a:gd name="connsiteX15" fmla="*/ 68072 w 1204976"/>
              <a:gd name="connsiteY15" fmla="*/ 407987 h 407987"/>
              <a:gd name="connsiteX16" fmla="*/ 0 w 1204976"/>
              <a:gd name="connsiteY16" fmla="*/ 339978 h 407987"/>
              <a:gd name="connsiteX17" fmla="*/ 0 w 1204976"/>
              <a:gd name="connsiteY17" fmla="*/ 339978 h 407987"/>
              <a:gd name="connsiteX18" fmla="*/ 0 w 1204976"/>
              <a:gd name="connsiteY18" fmla="*/ 67995 h 4079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204976" h="407987">
                <a:moveTo>
                  <a:pt x="0" y="67995"/>
                </a:moveTo>
                <a:cubicBezTo>
                  <a:pt x="0" y="30441"/>
                  <a:pt x="30479" y="0"/>
                  <a:pt x="68072" y="0"/>
                </a:cubicBezTo>
                <a:cubicBezTo>
                  <a:pt x="68072" y="0"/>
                  <a:pt x="68072" y="0"/>
                  <a:pt x="68072" y="0"/>
                </a:cubicBezTo>
                <a:lnTo>
                  <a:pt x="68072" y="0"/>
                </a:lnTo>
                <a:lnTo>
                  <a:pt x="1136904" y="0"/>
                </a:lnTo>
                <a:lnTo>
                  <a:pt x="1136904" y="0"/>
                </a:lnTo>
                <a:cubicBezTo>
                  <a:pt x="1174495" y="0"/>
                  <a:pt x="1204976" y="30441"/>
                  <a:pt x="1204976" y="67995"/>
                </a:cubicBezTo>
                <a:cubicBezTo>
                  <a:pt x="1204976" y="67995"/>
                  <a:pt x="1204976" y="67995"/>
                  <a:pt x="1204976" y="67995"/>
                </a:cubicBezTo>
                <a:lnTo>
                  <a:pt x="1204976" y="67995"/>
                </a:lnTo>
                <a:lnTo>
                  <a:pt x="1204976" y="339978"/>
                </a:lnTo>
                <a:lnTo>
                  <a:pt x="1204976" y="339978"/>
                </a:lnTo>
                <a:cubicBezTo>
                  <a:pt x="1204976" y="377532"/>
                  <a:pt x="1174495" y="407987"/>
                  <a:pt x="1136904" y="407987"/>
                </a:cubicBezTo>
                <a:cubicBezTo>
                  <a:pt x="1136904" y="407987"/>
                  <a:pt x="1136904" y="407987"/>
                  <a:pt x="1136904" y="407987"/>
                </a:cubicBezTo>
                <a:lnTo>
                  <a:pt x="1136904" y="407987"/>
                </a:lnTo>
                <a:lnTo>
                  <a:pt x="68072" y="407987"/>
                </a:lnTo>
                <a:lnTo>
                  <a:pt x="68072" y="407987"/>
                </a:lnTo>
                <a:cubicBezTo>
                  <a:pt x="30479" y="407987"/>
                  <a:pt x="0" y="377532"/>
                  <a:pt x="0" y="339978"/>
                </a:cubicBezTo>
                <a:cubicBezTo>
                  <a:pt x="0" y="339978"/>
                  <a:pt x="0" y="339978"/>
                  <a:pt x="0" y="339978"/>
                </a:cubicBezTo>
                <a:lnTo>
                  <a:pt x="0" y="67995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987550" y="5862663"/>
            <a:ext cx="1230376" cy="433387"/>
          </a:xfrm>
          <a:custGeom>
            <a:avLst/>
            <a:gdLst>
              <a:gd name="connsiteX0" fmla="*/ 12700 w 1230376"/>
              <a:gd name="connsiteY0" fmla="*/ 80695 h 433387"/>
              <a:gd name="connsiteX1" fmla="*/ 80772 w 1230376"/>
              <a:gd name="connsiteY1" fmla="*/ 12700 h 433387"/>
              <a:gd name="connsiteX2" fmla="*/ 80772 w 1230376"/>
              <a:gd name="connsiteY2" fmla="*/ 12700 h 433387"/>
              <a:gd name="connsiteX3" fmla="*/ 80772 w 1230376"/>
              <a:gd name="connsiteY3" fmla="*/ 12700 h 433387"/>
              <a:gd name="connsiteX4" fmla="*/ 1149604 w 1230376"/>
              <a:gd name="connsiteY4" fmla="*/ 12700 h 433387"/>
              <a:gd name="connsiteX5" fmla="*/ 1149604 w 1230376"/>
              <a:gd name="connsiteY5" fmla="*/ 12700 h 433387"/>
              <a:gd name="connsiteX6" fmla="*/ 1217676 w 1230376"/>
              <a:gd name="connsiteY6" fmla="*/ 80695 h 433387"/>
              <a:gd name="connsiteX7" fmla="*/ 1217676 w 1230376"/>
              <a:gd name="connsiteY7" fmla="*/ 80695 h 433387"/>
              <a:gd name="connsiteX8" fmla="*/ 1217676 w 1230376"/>
              <a:gd name="connsiteY8" fmla="*/ 80695 h 433387"/>
              <a:gd name="connsiteX9" fmla="*/ 1217676 w 1230376"/>
              <a:gd name="connsiteY9" fmla="*/ 352678 h 433387"/>
              <a:gd name="connsiteX10" fmla="*/ 1217676 w 1230376"/>
              <a:gd name="connsiteY10" fmla="*/ 352678 h 433387"/>
              <a:gd name="connsiteX11" fmla="*/ 1149604 w 1230376"/>
              <a:gd name="connsiteY11" fmla="*/ 420687 h 433387"/>
              <a:gd name="connsiteX12" fmla="*/ 1149604 w 1230376"/>
              <a:gd name="connsiteY12" fmla="*/ 420687 h 433387"/>
              <a:gd name="connsiteX13" fmla="*/ 1149604 w 1230376"/>
              <a:gd name="connsiteY13" fmla="*/ 420687 h 433387"/>
              <a:gd name="connsiteX14" fmla="*/ 80772 w 1230376"/>
              <a:gd name="connsiteY14" fmla="*/ 420687 h 433387"/>
              <a:gd name="connsiteX15" fmla="*/ 80772 w 1230376"/>
              <a:gd name="connsiteY15" fmla="*/ 420687 h 433387"/>
              <a:gd name="connsiteX16" fmla="*/ 12700 w 1230376"/>
              <a:gd name="connsiteY16" fmla="*/ 352678 h 433387"/>
              <a:gd name="connsiteX17" fmla="*/ 12700 w 1230376"/>
              <a:gd name="connsiteY17" fmla="*/ 352678 h 433387"/>
              <a:gd name="connsiteX18" fmla="*/ 12700 w 1230376"/>
              <a:gd name="connsiteY18" fmla="*/ 80695 h 4333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230376" h="433387">
                <a:moveTo>
                  <a:pt x="12700" y="80695"/>
                </a:moveTo>
                <a:cubicBezTo>
                  <a:pt x="12700" y="43141"/>
                  <a:pt x="43179" y="12700"/>
                  <a:pt x="80772" y="12700"/>
                </a:cubicBezTo>
                <a:cubicBezTo>
                  <a:pt x="80772" y="12700"/>
                  <a:pt x="80772" y="12700"/>
                  <a:pt x="80772" y="12700"/>
                </a:cubicBezTo>
                <a:lnTo>
                  <a:pt x="80772" y="12700"/>
                </a:lnTo>
                <a:lnTo>
                  <a:pt x="1149604" y="12700"/>
                </a:lnTo>
                <a:lnTo>
                  <a:pt x="1149604" y="12700"/>
                </a:lnTo>
                <a:cubicBezTo>
                  <a:pt x="1187195" y="12700"/>
                  <a:pt x="1217676" y="43141"/>
                  <a:pt x="1217676" y="80695"/>
                </a:cubicBezTo>
                <a:cubicBezTo>
                  <a:pt x="1217676" y="80695"/>
                  <a:pt x="1217676" y="80695"/>
                  <a:pt x="1217676" y="80695"/>
                </a:cubicBezTo>
                <a:lnTo>
                  <a:pt x="1217676" y="80695"/>
                </a:lnTo>
                <a:lnTo>
                  <a:pt x="1217676" y="352678"/>
                </a:lnTo>
                <a:lnTo>
                  <a:pt x="1217676" y="352678"/>
                </a:lnTo>
                <a:cubicBezTo>
                  <a:pt x="1217676" y="390232"/>
                  <a:pt x="1187195" y="420687"/>
                  <a:pt x="1149604" y="420687"/>
                </a:cubicBezTo>
                <a:cubicBezTo>
                  <a:pt x="1149604" y="420687"/>
                  <a:pt x="1149604" y="420687"/>
                  <a:pt x="1149604" y="420687"/>
                </a:cubicBezTo>
                <a:lnTo>
                  <a:pt x="1149604" y="420687"/>
                </a:lnTo>
                <a:lnTo>
                  <a:pt x="80772" y="420687"/>
                </a:lnTo>
                <a:lnTo>
                  <a:pt x="80772" y="420687"/>
                </a:lnTo>
                <a:cubicBezTo>
                  <a:pt x="43179" y="420687"/>
                  <a:pt x="12700" y="390232"/>
                  <a:pt x="12700" y="352678"/>
                </a:cubicBezTo>
                <a:cubicBezTo>
                  <a:pt x="12700" y="352678"/>
                  <a:pt x="12700" y="352678"/>
                  <a:pt x="12700" y="352678"/>
                </a:cubicBezTo>
                <a:lnTo>
                  <a:pt x="12700" y="8069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4240276" y="5875363"/>
            <a:ext cx="1617598" cy="407987"/>
          </a:xfrm>
          <a:custGeom>
            <a:avLst/>
            <a:gdLst>
              <a:gd name="connsiteX0" fmla="*/ 0 w 1617598"/>
              <a:gd name="connsiteY0" fmla="*/ 67995 h 407987"/>
              <a:gd name="connsiteX1" fmla="*/ 67945 w 1617598"/>
              <a:gd name="connsiteY1" fmla="*/ 0 h 407987"/>
              <a:gd name="connsiteX2" fmla="*/ 67945 w 1617598"/>
              <a:gd name="connsiteY2" fmla="*/ 0 h 407987"/>
              <a:gd name="connsiteX3" fmla="*/ 67945 w 1617598"/>
              <a:gd name="connsiteY3" fmla="*/ 0 h 407987"/>
              <a:gd name="connsiteX4" fmla="*/ 1549653 w 1617598"/>
              <a:gd name="connsiteY4" fmla="*/ 0 h 407987"/>
              <a:gd name="connsiteX5" fmla="*/ 1549653 w 1617598"/>
              <a:gd name="connsiteY5" fmla="*/ 0 h 407987"/>
              <a:gd name="connsiteX6" fmla="*/ 1617598 w 1617598"/>
              <a:gd name="connsiteY6" fmla="*/ 67995 h 407987"/>
              <a:gd name="connsiteX7" fmla="*/ 1617598 w 1617598"/>
              <a:gd name="connsiteY7" fmla="*/ 67995 h 407987"/>
              <a:gd name="connsiteX8" fmla="*/ 1617598 w 1617598"/>
              <a:gd name="connsiteY8" fmla="*/ 67995 h 407987"/>
              <a:gd name="connsiteX9" fmla="*/ 1617598 w 1617598"/>
              <a:gd name="connsiteY9" fmla="*/ 339978 h 407987"/>
              <a:gd name="connsiteX10" fmla="*/ 1617598 w 1617598"/>
              <a:gd name="connsiteY10" fmla="*/ 339978 h 407987"/>
              <a:gd name="connsiteX11" fmla="*/ 1549653 w 1617598"/>
              <a:gd name="connsiteY11" fmla="*/ 407987 h 407987"/>
              <a:gd name="connsiteX12" fmla="*/ 1549653 w 1617598"/>
              <a:gd name="connsiteY12" fmla="*/ 407987 h 407987"/>
              <a:gd name="connsiteX13" fmla="*/ 1549653 w 1617598"/>
              <a:gd name="connsiteY13" fmla="*/ 407987 h 407987"/>
              <a:gd name="connsiteX14" fmla="*/ 67945 w 1617598"/>
              <a:gd name="connsiteY14" fmla="*/ 407987 h 407987"/>
              <a:gd name="connsiteX15" fmla="*/ 67945 w 1617598"/>
              <a:gd name="connsiteY15" fmla="*/ 407987 h 407987"/>
              <a:gd name="connsiteX16" fmla="*/ 0 w 1617598"/>
              <a:gd name="connsiteY16" fmla="*/ 339978 h 407987"/>
              <a:gd name="connsiteX17" fmla="*/ 0 w 1617598"/>
              <a:gd name="connsiteY17" fmla="*/ 339978 h 407987"/>
              <a:gd name="connsiteX18" fmla="*/ 0 w 1617598"/>
              <a:gd name="connsiteY18" fmla="*/ 67995 h 4079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617598" h="407987">
                <a:moveTo>
                  <a:pt x="0" y="67995"/>
                </a:moveTo>
                <a:cubicBezTo>
                  <a:pt x="0" y="30441"/>
                  <a:pt x="30352" y="0"/>
                  <a:pt x="67945" y="0"/>
                </a:cubicBezTo>
                <a:cubicBezTo>
                  <a:pt x="67945" y="0"/>
                  <a:pt x="67945" y="0"/>
                  <a:pt x="67945" y="0"/>
                </a:cubicBezTo>
                <a:lnTo>
                  <a:pt x="67945" y="0"/>
                </a:lnTo>
                <a:lnTo>
                  <a:pt x="1549653" y="0"/>
                </a:lnTo>
                <a:lnTo>
                  <a:pt x="1549653" y="0"/>
                </a:lnTo>
                <a:cubicBezTo>
                  <a:pt x="1587245" y="0"/>
                  <a:pt x="1617598" y="30441"/>
                  <a:pt x="1617598" y="67995"/>
                </a:cubicBezTo>
                <a:cubicBezTo>
                  <a:pt x="1617598" y="67995"/>
                  <a:pt x="1617598" y="67995"/>
                  <a:pt x="1617598" y="67995"/>
                </a:cubicBezTo>
                <a:lnTo>
                  <a:pt x="1617598" y="67995"/>
                </a:lnTo>
                <a:lnTo>
                  <a:pt x="1617598" y="339978"/>
                </a:lnTo>
                <a:lnTo>
                  <a:pt x="1617598" y="339978"/>
                </a:lnTo>
                <a:cubicBezTo>
                  <a:pt x="1617598" y="377532"/>
                  <a:pt x="1587245" y="407987"/>
                  <a:pt x="1549653" y="407987"/>
                </a:cubicBezTo>
                <a:cubicBezTo>
                  <a:pt x="1549653" y="407987"/>
                  <a:pt x="1549653" y="407987"/>
                  <a:pt x="1549653" y="407987"/>
                </a:cubicBezTo>
                <a:lnTo>
                  <a:pt x="1549653" y="407987"/>
                </a:lnTo>
                <a:lnTo>
                  <a:pt x="67945" y="407987"/>
                </a:lnTo>
                <a:lnTo>
                  <a:pt x="67945" y="407987"/>
                </a:lnTo>
                <a:cubicBezTo>
                  <a:pt x="30352" y="407987"/>
                  <a:pt x="0" y="377532"/>
                  <a:pt x="0" y="339978"/>
                </a:cubicBezTo>
                <a:cubicBezTo>
                  <a:pt x="0" y="339978"/>
                  <a:pt x="0" y="339978"/>
                  <a:pt x="0" y="339978"/>
                </a:cubicBezTo>
                <a:lnTo>
                  <a:pt x="0" y="67995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227576" y="5862663"/>
            <a:ext cx="1642998" cy="433387"/>
          </a:xfrm>
          <a:custGeom>
            <a:avLst/>
            <a:gdLst>
              <a:gd name="connsiteX0" fmla="*/ 12700 w 1642998"/>
              <a:gd name="connsiteY0" fmla="*/ 80695 h 433387"/>
              <a:gd name="connsiteX1" fmla="*/ 80645 w 1642998"/>
              <a:gd name="connsiteY1" fmla="*/ 12700 h 433387"/>
              <a:gd name="connsiteX2" fmla="*/ 80645 w 1642998"/>
              <a:gd name="connsiteY2" fmla="*/ 12700 h 433387"/>
              <a:gd name="connsiteX3" fmla="*/ 80645 w 1642998"/>
              <a:gd name="connsiteY3" fmla="*/ 12700 h 433387"/>
              <a:gd name="connsiteX4" fmla="*/ 1562353 w 1642998"/>
              <a:gd name="connsiteY4" fmla="*/ 12700 h 433387"/>
              <a:gd name="connsiteX5" fmla="*/ 1562353 w 1642998"/>
              <a:gd name="connsiteY5" fmla="*/ 12700 h 433387"/>
              <a:gd name="connsiteX6" fmla="*/ 1630298 w 1642998"/>
              <a:gd name="connsiteY6" fmla="*/ 80695 h 433387"/>
              <a:gd name="connsiteX7" fmla="*/ 1630298 w 1642998"/>
              <a:gd name="connsiteY7" fmla="*/ 80695 h 433387"/>
              <a:gd name="connsiteX8" fmla="*/ 1630298 w 1642998"/>
              <a:gd name="connsiteY8" fmla="*/ 80695 h 433387"/>
              <a:gd name="connsiteX9" fmla="*/ 1630298 w 1642998"/>
              <a:gd name="connsiteY9" fmla="*/ 352678 h 433387"/>
              <a:gd name="connsiteX10" fmla="*/ 1630298 w 1642998"/>
              <a:gd name="connsiteY10" fmla="*/ 352678 h 433387"/>
              <a:gd name="connsiteX11" fmla="*/ 1562353 w 1642998"/>
              <a:gd name="connsiteY11" fmla="*/ 420687 h 433387"/>
              <a:gd name="connsiteX12" fmla="*/ 1562353 w 1642998"/>
              <a:gd name="connsiteY12" fmla="*/ 420687 h 433387"/>
              <a:gd name="connsiteX13" fmla="*/ 1562353 w 1642998"/>
              <a:gd name="connsiteY13" fmla="*/ 420687 h 433387"/>
              <a:gd name="connsiteX14" fmla="*/ 80645 w 1642998"/>
              <a:gd name="connsiteY14" fmla="*/ 420687 h 433387"/>
              <a:gd name="connsiteX15" fmla="*/ 80645 w 1642998"/>
              <a:gd name="connsiteY15" fmla="*/ 420687 h 433387"/>
              <a:gd name="connsiteX16" fmla="*/ 12700 w 1642998"/>
              <a:gd name="connsiteY16" fmla="*/ 352678 h 433387"/>
              <a:gd name="connsiteX17" fmla="*/ 12700 w 1642998"/>
              <a:gd name="connsiteY17" fmla="*/ 352678 h 433387"/>
              <a:gd name="connsiteX18" fmla="*/ 12700 w 1642998"/>
              <a:gd name="connsiteY18" fmla="*/ 80695 h 4333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642998" h="433387">
                <a:moveTo>
                  <a:pt x="12700" y="80695"/>
                </a:moveTo>
                <a:cubicBezTo>
                  <a:pt x="12700" y="43141"/>
                  <a:pt x="43052" y="12700"/>
                  <a:pt x="80645" y="12700"/>
                </a:cubicBezTo>
                <a:cubicBezTo>
                  <a:pt x="80645" y="12700"/>
                  <a:pt x="80645" y="12700"/>
                  <a:pt x="80645" y="12700"/>
                </a:cubicBezTo>
                <a:lnTo>
                  <a:pt x="80645" y="12700"/>
                </a:lnTo>
                <a:lnTo>
                  <a:pt x="1562353" y="12700"/>
                </a:lnTo>
                <a:lnTo>
                  <a:pt x="1562353" y="12700"/>
                </a:lnTo>
                <a:cubicBezTo>
                  <a:pt x="1599945" y="12700"/>
                  <a:pt x="1630298" y="43141"/>
                  <a:pt x="1630298" y="80695"/>
                </a:cubicBezTo>
                <a:cubicBezTo>
                  <a:pt x="1630298" y="80695"/>
                  <a:pt x="1630298" y="80695"/>
                  <a:pt x="1630298" y="80695"/>
                </a:cubicBezTo>
                <a:lnTo>
                  <a:pt x="1630298" y="80695"/>
                </a:lnTo>
                <a:lnTo>
                  <a:pt x="1630298" y="352678"/>
                </a:lnTo>
                <a:lnTo>
                  <a:pt x="1630298" y="352678"/>
                </a:lnTo>
                <a:cubicBezTo>
                  <a:pt x="1630298" y="390232"/>
                  <a:pt x="1599945" y="420687"/>
                  <a:pt x="1562353" y="420687"/>
                </a:cubicBezTo>
                <a:cubicBezTo>
                  <a:pt x="1562353" y="420687"/>
                  <a:pt x="1562353" y="420687"/>
                  <a:pt x="1562353" y="420687"/>
                </a:cubicBezTo>
                <a:lnTo>
                  <a:pt x="1562353" y="420687"/>
                </a:lnTo>
                <a:lnTo>
                  <a:pt x="80645" y="420687"/>
                </a:lnTo>
                <a:lnTo>
                  <a:pt x="80645" y="420687"/>
                </a:lnTo>
                <a:cubicBezTo>
                  <a:pt x="43052" y="420687"/>
                  <a:pt x="12700" y="390232"/>
                  <a:pt x="12700" y="352678"/>
                </a:cubicBezTo>
                <a:cubicBezTo>
                  <a:pt x="12700" y="352678"/>
                  <a:pt x="12700" y="352678"/>
                  <a:pt x="12700" y="352678"/>
                </a:cubicBezTo>
                <a:lnTo>
                  <a:pt x="12700" y="8069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6286500" y="5878538"/>
            <a:ext cx="1428750" cy="407987"/>
          </a:xfrm>
          <a:custGeom>
            <a:avLst/>
            <a:gdLst>
              <a:gd name="connsiteX0" fmla="*/ 0 w 1428750"/>
              <a:gd name="connsiteY0" fmla="*/ 67995 h 407987"/>
              <a:gd name="connsiteX1" fmla="*/ 68071 w 1428750"/>
              <a:gd name="connsiteY1" fmla="*/ 0 h 407987"/>
              <a:gd name="connsiteX2" fmla="*/ 68071 w 1428750"/>
              <a:gd name="connsiteY2" fmla="*/ 0 h 407987"/>
              <a:gd name="connsiteX3" fmla="*/ 68071 w 1428750"/>
              <a:gd name="connsiteY3" fmla="*/ 0 h 407987"/>
              <a:gd name="connsiteX4" fmla="*/ 1360805 w 1428750"/>
              <a:gd name="connsiteY4" fmla="*/ 0 h 407987"/>
              <a:gd name="connsiteX5" fmla="*/ 1360805 w 1428750"/>
              <a:gd name="connsiteY5" fmla="*/ 0 h 407987"/>
              <a:gd name="connsiteX6" fmla="*/ 1428750 w 1428750"/>
              <a:gd name="connsiteY6" fmla="*/ 67995 h 407987"/>
              <a:gd name="connsiteX7" fmla="*/ 1428750 w 1428750"/>
              <a:gd name="connsiteY7" fmla="*/ 67995 h 407987"/>
              <a:gd name="connsiteX8" fmla="*/ 1428750 w 1428750"/>
              <a:gd name="connsiteY8" fmla="*/ 67995 h 407987"/>
              <a:gd name="connsiteX9" fmla="*/ 1428750 w 1428750"/>
              <a:gd name="connsiteY9" fmla="*/ 339978 h 407987"/>
              <a:gd name="connsiteX10" fmla="*/ 1428750 w 1428750"/>
              <a:gd name="connsiteY10" fmla="*/ 339978 h 407987"/>
              <a:gd name="connsiteX11" fmla="*/ 1360805 w 1428750"/>
              <a:gd name="connsiteY11" fmla="*/ 407987 h 407987"/>
              <a:gd name="connsiteX12" fmla="*/ 1360805 w 1428750"/>
              <a:gd name="connsiteY12" fmla="*/ 407987 h 407987"/>
              <a:gd name="connsiteX13" fmla="*/ 1360805 w 1428750"/>
              <a:gd name="connsiteY13" fmla="*/ 407987 h 407987"/>
              <a:gd name="connsiteX14" fmla="*/ 68071 w 1428750"/>
              <a:gd name="connsiteY14" fmla="*/ 407987 h 407987"/>
              <a:gd name="connsiteX15" fmla="*/ 68071 w 1428750"/>
              <a:gd name="connsiteY15" fmla="*/ 407987 h 407987"/>
              <a:gd name="connsiteX16" fmla="*/ 0 w 1428750"/>
              <a:gd name="connsiteY16" fmla="*/ 339978 h 407987"/>
              <a:gd name="connsiteX17" fmla="*/ 0 w 1428750"/>
              <a:gd name="connsiteY17" fmla="*/ 339978 h 407987"/>
              <a:gd name="connsiteX18" fmla="*/ 0 w 1428750"/>
              <a:gd name="connsiteY18" fmla="*/ 67995 h 4079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428750" h="407987">
                <a:moveTo>
                  <a:pt x="0" y="67995"/>
                </a:moveTo>
                <a:cubicBezTo>
                  <a:pt x="0" y="30441"/>
                  <a:pt x="30479" y="0"/>
                  <a:pt x="68071" y="0"/>
                </a:cubicBezTo>
                <a:cubicBezTo>
                  <a:pt x="68071" y="0"/>
                  <a:pt x="68071" y="0"/>
                  <a:pt x="68071" y="0"/>
                </a:cubicBezTo>
                <a:lnTo>
                  <a:pt x="68071" y="0"/>
                </a:lnTo>
                <a:lnTo>
                  <a:pt x="1360805" y="0"/>
                </a:lnTo>
                <a:lnTo>
                  <a:pt x="1360805" y="0"/>
                </a:lnTo>
                <a:cubicBezTo>
                  <a:pt x="1398396" y="0"/>
                  <a:pt x="1428750" y="30441"/>
                  <a:pt x="1428750" y="67995"/>
                </a:cubicBezTo>
                <a:cubicBezTo>
                  <a:pt x="1428750" y="67995"/>
                  <a:pt x="1428750" y="67995"/>
                  <a:pt x="1428750" y="67995"/>
                </a:cubicBezTo>
                <a:lnTo>
                  <a:pt x="1428750" y="67995"/>
                </a:lnTo>
                <a:lnTo>
                  <a:pt x="1428750" y="339978"/>
                </a:lnTo>
                <a:lnTo>
                  <a:pt x="1428750" y="339978"/>
                </a:lnTo>
                <a:cubicBezTo>
                  <a:pt x="1428750" y="377532"/>
                  <a:pt x="1398396" y="407987"/>
                  <a:pt x="1360805" y="407987"/>
                </a:cubicBezTo>
                <a:cubicBezTo>
                  <a:pt x="1360805" y="407987"/>
                  <a:pt x="1360805" y="407987"/>
                  <a:pt x="1360805" y="407987"/>
                </a:cubicBezTo>
                <a:lnTo>
                  <a:pt x="1360805" y="407987"/>
                </a:lnTo>
                <a:lnTo>
                  <a:pt x="68071" y="407987"/>
                </a:lnTo>
                <a:lnTo>
                  <a:pt x="68071" y="407987"/>
                </a:lnTo>
                <a:cubicBezTo>
                  <a:pt x="30479" y="407987"/>
                  <a:pt x="0" y="377532"/>
                  <a:pt x="0" y="339978"/>
                </a:cubicBezTo>
                <a:cubicBezTo>
                  <a:pt x="0" y="339978"/>
                  <a:pt x="0" y="339978"/>
                  <a:pt x="0" y="339978"/>
                </a:cubicBezTo>
                <a:lnTo>
                  <a:pt x="0" y="67995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6273800" y="5865838"/>
            <a:ext cx="1454150" cy="433387"/>
          </a:xfrm>
          <a:custGeom>
            <a:avLst/>
            <a:gdLst>
              <a:gd name="connsiteX0" fmla="*/ 12700 w 1454150"/>
              <a:gd name="connsiteY0" fmla="*/ 80695 h 433387"/>
              <a:gd name="connsiteX1" fmla="*/ 80771 w 1454150"/>
              <a:gd name="connsiteY1" fmla="*/ 12700 h 433387"/>
              <a:gd name="connsiteX2" fmla="*/ 80771 w 1454150"/>
              <a:gd name="connsiteY2" fmla="*/ 12700 h 433387"/>
              <a:gd name="connsiteX3" fmla="*/ 80771 w 1454150"/>
              <a:gd name="connsiteY3" fmla="*/ 12700 h 433387"/>
              <a:gd name="connsiteX4" fmla="*/ 1373505 w 1454150"/>
              <a:gd name="connsiteY4" fmla="*/ 12700 h 433387"/>
              <a:gd name="connsiteX5" fmla="*/ 1373505 w 1454150"/>
              <a:gd name="connsiteY5" fmla="*/ 12700 h 433387"/>
              <a:gd name="connsiteX6" fmla="*/ 1441450 w 1454150"/>
              <a:gd name="connsiteY6" fmla="*/ 80695 h 433387"/>
              <a:gd name="connsiteX7" fmla="*/ 1441450 w 1454150"/>
              <a:gd name="connsiteY7" fmla="*/ 80695 h 433387"/>
              <a:gd name="connsiteX8" fmla="*/ 1441450 w 1454150"/>
              <a:gd name="connsiteY8" fmla="*/ 80695 h 433387"/>
              <a:gd name="connsiteX9" fmla="*/ 1441450 w 1454150"/>
              <a:gd name="connsiteY9" fmla="*/ 352678 h 433387"/>
              <a:gd name="connsiteX10" fmla="*/ 1441450 w 1454150"/>
              <a:gd name="connsiteY10" fmla="*/ 352678 h 433387"/>
              <a:gd name="connsiteX11" fmla="*/ 1373505 w 1454150"/>
              <a:gd name="connsiteY11" fmla="*/ 420687 h 433387"/>
              <a:gd name="connsiteX12" fmla="*/ 1373505 w 1454150"/>
              <a:gd name="connsiteY12" fmla="*/ 420687 h 433387"/>
              <a:gd name="connsiteX13" fmla="*/ 1373505 w 1454150"/>
              <a:gd name="connsiteY13" fmla="*/ 420687 h 433387"/>
              <a:gd name="connsiteX14" fmla="*/ 80771 w 1454150"/>
              <a:gd name="connsiteY14" fmla="*/ 420687 h 433387"/>
              <a:gd name="connsiteX15" fmla="*/ 80771 w 1454150"/>
              <a:gd name="connsiteY15" fmla="*/ 420687 h 433387"/>
              <a:gd name="connsiteX16" fmla="*/ 12700 w 1454150"/>
              <a:gd name="connsiteY16" fmla="*/ 352678 h 433387"/>
              <a:gd name="connsiteX17" fmla="*/ 12700 w 1454150"/>
              <a:gd name="connsiteY17" fmla="*/ 352678 h 433387"/>
              <a:gd name="connsiteX18" fmla="*/ 12700 w 1454150"/>
              <a:gd name="connsiteY18" fmla="*/ 80695 h 4333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454150" h="433387">
                <a:moveTo>
                  <a:pt x="12700" y="80695"/>
                </a:moveTo>
                <a:cubicBezTo>
                  <a:pt x="12700" y="43141"/>
                  <a:pt x="43179" y="12700"/>
                  <a:pt x="80771" y="12700"/>
                </a:cubicBezTo>
                <a:cubicBezTo>
                  <a:pt x="80771" y="12700"/>
                  <a:pt x="80771" y="12700"/>
                  <a:pt x="80771" y="12700"/>
                </a:cubicBezTo>
                <a:lnTo>
                  <a:pt x="80771" y="12700"/>
                </a:lnTo>
                <a:lnTo>
                  <a:pt x="1373505" y="12700"/>
                </a:lnTo>
                <a:lnTo>
                  <a:pt x="1373505" y="12700"/>
                </a:lnTo>
                <a:cubicBezTo>
                  <a:pt x="1411096" y="12700"/>
                  <a:pt x="1441450" y="43141"/>
                  <a:pt x="1441450" y="80695"/>
                </a:cubicBezTo>
                <a:cubicBezTo>
                  <a:pt x="1441450" y="80695"/>
                  <a:pt x="1441450" y="80695"/>
                  <a:pt x="1441450" y="80695"/>
                </a:cubicBezTo>
                <a:lnTo>
                  <a:pt x="1441450" y="80695"/>
                </a:lnTo>
                <a:lnTo>
                  <a:pt x="1441450" y="352678"/>
                </a:lnTo>
                <a:lnTo>
                  <a:pt x="1441450" y="352678"/>
                </a:lnTo>
                <a:cubicBezTo>
                  <a:pt x="1441450" y="390232"/>
                  <a:pt x="1411096" y="420687"/>
                  <a:pt x="1373505" y="420687"/>
                </a:cubicBezTo>
                <a:cubicBezTo>
                  <a:pt x="1373505" y="420687"/>
                  <a:pt x="1373505" y="420687"/>
                  <a:pt x="1373505" y="420687"/>
                </a:cubicBezTo>
                <a:lnTo>
                  <a:pt x="1373505" y="420687"/>
                </a:lnTo>
                <a:lnTo>
                  <a:pt x="80771" y="420687"/>
                </a:lnTo>
                <a:lnTo>
                  <a:pt x="80771" y="420687"/>
                </a:lnTo>
                <a:cubicBezTo>
                  <a:pt x="43179" y="420687"/>
                  <a:pt x="12700" y="390232"/>
                  <a:pt x="12700" y="352678"/>
                </a:cubicBezTo>
                <a:cubicBezTo>
                  <a:pt x="12700" y="352678"/>
                  <a:pt x="12700" y="352678"/>
                  <a:pt x="12700" y="352678"/>
                </a:cubicBezTo>
                <a:lnTo>
                  <a:pt x="12700" y="8069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489710" y="1285875"/>
            <a:ext cx="5939790" cy="408558"/>
          </a:xfrm>
          <a:custGeom>
            <a:avLst/>
            <a:gdLst>
              <a:gd name="connsiteX0" fmla="*/ 724788 w 5939790"/>
              <a:gd name="connsiteY0" fmla="*/ 68072 h 408558"/>
              <a:gd name="connsiteX1" fmla="*/ 792988 w 5939790"/>
              <a:gd name="connsiteY1" fmla="*/ 0 h 408558"/>
              <a:gd name="connsiteX2" fmla="*/ 792988 w 5939790"/>
              <a:gd name="connsiteY2" fmla="*/ 0 h 408558"/>
              <a:gd name="connsiteX3" fmla="*/ 792988 w 5939790"/>
              <a:gd name="connsiteY3" fmla="*/ 0 h 408558"/>
              <a:gd name="connsiteX4" fmla="*/ 1593976 w 5939790"/>
              <a:gd name="connsiteY4" fmla="*/ 0 h 408558"/>
              <a:gd name="connsiteX5" fmla="*/ 1593976 w 5939790"/>
              <a:gd name="connsiteY5" fmla="*/ 0 h 408558"/>
              <a:gd name="connsiteX6" fmla="*/ 2897758 w 5939790"/>
              <a:gd name="connsiteY6" fmla="*/ 0 h 408558"/>
              <a:gd name="connsiteX7" fmla="*/ 5871718 w 5939790"/>
              <a:gd name="connsiteY7" fmla="*/ 0 h 408558"/>
              <a:gd name="connsiteX8" fmla="*/ 5871718 w 5939790"/>
              <a:gd name="connsiteY8" fmla="*/ 0 h 408558"/>
              <a:gd name="connsiteX9" fmla="*/ 5939789 w 5939790"/>
              <a:gd name="connsiteY9" fmla="*/ 68072 h 408558"/>
              <a:gd name="connsiteX10" fmla="*/ 5939789 w 5939790"/>
              <a:gd name="connsiteY10" fmla="*/ 68072 h 408558"/>
              <a:gd name="connsiteX11" fmla="*/ 5939789 w 5939790"/>
              <a:gd name="connsiteY11" fmla="*/ 68072 h 408558"/>
              <a:gd name="connsiteX12" fmla="*/ 5939789 w 5939790"/>
              <a:gd name="connsiteY12" fmla="*/ 68072 h 408558"/>
              <a:gd name="connsiteX13" fmla="*/ 5939789 w 5939790"/>
              <a:gd name="connsiteY13" fmla="*/ 68072 h 408558"/>
              <a:gd name="connsiteX14" fmla="*/ 5939789 w 5939790"/>
              <a:gd name="connsiteY14" fmla="*/ 170307 h 408558"/>
              <a:gd name="connsiteX15" fmla="*/ 5939789 w 5939790"/>
              <a:gd name="connsiteY15" fmla="*/ 340486 h 408558"/>
              <a:gd name="connsiteX16" fmla="*/ 5939789 w 5939790"/>
              <a:gd name="connsiteY16" fmla="*/ 340486 h 408558"/>
              <a:gd name="connsiteX17" fmla="*/ 5871718 w 5939790"/>
              <a:gd name="connsiteY17" fmla="*/ 408558 h 408558"/>
              <a:gd name="connsiteX18" fmla="*/ 5871718 w 5939790"/>
              <a:gd name="connsiteY18" fmla="*/ 408558 h 408558"/>
              <a:gd name="connsiteX19" fmla="*/ 5871718 w 5939790"/>
              <a:gd name="connsiteY19" fmla="*/ 408558 h 408558"/>
              <a:gd name="connsiteX20" fmla="*/ 2897758 w 5939790"/>
              <a:gd name="connsiteY20" fmla="*/ 408558 h 408558"/>
              <a:gd name="connsiteX21" fmla="*/ 1593976 w 5939790"/>
              <a:gd name="connsiteY21" fmla="*/ 408558 h 408558"/>
              <a:gd name="connsiteX22" fmla="*/ 1593976 w 5939790"/>
              <a:gd name="connsiteY22" fmla="*/ 408558 h 408558"/>
              <a:gd name="connsiteX23" fmla="*/ 792988 w 5939790"/>
              <a:gd name="connsiteY23" fmla="*/ 408558 h 408558"/>
              <a:gd name="connsiteX24" fmla="*/ 792988 w 5939790"/>
              <a:gd name="connsiteY24" fmla="*/ 408558 h 408558"/>
              <a:gd name="connsiteX25" fmla="*/ 724788 w 5939790"/>
              <a:gd name="connsiteY25" fmla="*/ 340486 h 408558"/>
              <a:gd name="connsiteX26" fmla="*/ 724788 w 5939790"/>
              <a:gd name="connsiteY26" fmla="*/ 340486 h 408558"/>
              <a:gd name="connsiteX27" fmla="*/ 724788 w 5939790"/>
              <a:gd name="connsiteY27" fmla="*/ 340486 h 408558"/>
              <a:gd name="connsiteX28" fmla="*/ 724788 w 5939790"/>
              <a:gd name="connsiteY28" fmla="*/ 170307 h 408558"/>
              <a:gd name="connsiteX29" fmla="*/ 0 w 5939790"/>
              <a:gd name="connsiteY29" fmla="*/ 75819 h 408558"/>
              <a:gd name="connsiteX30" fmla="*/ 724788 w 5939790"/>
              <a:gd name="connsiteY30" fmla="*/ 68072 h 4085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939790" h="408558">
                <a:moveTo>
                  <a:pt x="724788" y="68072"/>
                </a:moveTo>
                <a:cubicBezTo>
                  <a:pt x="724788" y="30480"/>
                  <a:pt x="755269" y="0"/>
                  <a:pt x="792988" y="0"/>
                </a:cubicBezTo>
                <a:cubicBezTo>
                  <a:pt x="792988" y="0"/>
                  <a:pt x="792988" y="0"/>
                  <a:pt x="792988" y="0"/>
                </a:cubicBezTo>
                <a:lnTo>
                  <a:pt x="792988" y="0"/>
                </a:lnTo>
                <a:lnTo>
                  <a:pt x="1593976" y="0"/>
                </a:lnTo>
                <a:lnTo>
                  <a:pt x="1593976" y="0"/>
                </a:lnTo>
                <a:lnTo>
                  <a:pt x="2897758" y="0"/>
                </a:lnTo>
                <a:lnTo>
                  <a:pt x="5871718" y="0"/>
                </a:lnTo>
                <a:lnTo>
                  <a:pt x="5871718" y="0"/>
                </a:lnTo>
                <a:cubicBezTo>
                  <a:pt x="5909309" y="0"/>
                  <a:pt x="5939789" y="30480"/>
                  <a:pt x="5939789" y="68072"/>
                </a:cubicBezTo>
                <a:cubicBezTo>
                  <a:pt x="5939789" y="68072"/>
                  <a:pt x="5939789" y="68072"/>
                  <a:pt x="5939789" y="68072"/>
                </a:cubicBezTo>
                <a:lnTo>
                  <a:pt x="5939789" y="68072"/>
                </a:lnTo>
                <a:lnTo>
                  <a:pt x="5939789" y="68072"/>
                </a:lnTo>
                <a:lnTo>
                  <a:pt x="5939789" y="68072"/>
                </a:lnTo>
                <a:lnTo>
                  <a:pt x="5939789" y="170307"/>
                </a:lnTo>
                <a:lnTo>
                  <a:pt x="5939789" y="340486"/>
                </a:lnTo>
                <a:lnTo>
                  <a:pt x="5939789" y="340486"/>
                </a:lnTo>
                <a:cubicBezTo>
                  <a:pt x="5939789" y="378079"/>
                  <a:pt x="5909309" y="408558"/>
                  <a:pt x="5871718" y="408558"/>
                </a:cubicBezTo>
                <a:cubicBezTo>
                  <a:pt x="5871718" y="408558"/>
                  <a:pt x="5871718" y="408558"/>
                  <a:pt x="5871718" y="408558"/>
                </a:cubicBezTo>
                <a:lnTo>
                  <a:pt x="5871718" y="408558"/>
                </a:lnTo>
                <a:lnTo>
                  <a:pt x="2897758" y="408558"/>
                </a:lnTo>
                <a:lnTo>
                  <a:pt x="1593976" y="408558"/>
                </a:lnTo>
                <a:lnTo>
                  <a:pt x="1593976" y="408558"/>
                </a:lnTo>
                <a:lnTo>
                  <a:pt x="792988" y="408558"/>
                </a:lnTo>
                <a:lnTo>
                  <a:pt x="792988" y="408558"/>
                </a:lnTo>
                <a:cubicBezTo>
                  <a:pt x="755269" y="408558"/>
                  <a:pt x="724788" y="378079"/>
                  <a:pt x="724788" y="340486"/>
                </a:cubicBezTo>
                <a:cubicBezTo>
                  <a:pt x="724788" y="340486"/>
                  <a:pt x="724788" y="340486"/>
                  <a:pt x="724788" y="340486"/>
                </a:cubicBezTo>
                <a:lnTo>
                  <a:pt x="724788" y="340486"/>
                </a:lnTo>
                <a:lnTo>
                  <a:pt x="724788" y="170307"/>
                </a:lnTo>
                <a:lnTo>
                  <a:pt x="0" y="75819"/>
                </a:lnTo>
                <a:lnTo>
                  <a:pt x="724788" y="68072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483360" y="1279525"/>
            <a:ext cx="5952490" cy="421258"/>
          </a:xfrm>
          <a:custGeom>
            <a:avLst/>
            <a:gdLst>
              <a:gd name="connsiteX0" fmla="*/ 731138 w 5952490"/>
              <a:gd name="connsiteY0" fmla="*/ 74422 h 421258"/>
              <a:gd name="connsiteX1" fmla="*/ 799338 w 5952490"/>
              <a:gd name="connsiteY1" fmla="*/ 6350 h 421258"/>
              <a:gd name="connsiteX2" fmla="*/ 799338 w 5952490"/>
              <a:gd name="connsiteY2" fmla="*/ 6350 h 421258"/>
              <a:gd name="connsiteX3" fmla="*/ 799338 w 5952490"/>
              <a:gd name="connsiteY3" fmla="*/ 6350 h 421258"/>
              <a:gd name="connsiteX4" fmla="*/ 1600326 w 5952490"/>
              <a:gd name="connsiteY4" fmla="*/ 6350 h 421258"/>
              <a:gd name="connsiteX5" fmla="*/ 1600326 w 5952490"/>
              <a:gd name="connsiteY5" fmla="*/ 6350 h 421258"/>
              <a:gd name="connsiteX6" fmla="*/ 2904108 w 5952490"/>
              <a:gd name="connsiteY6" fmla="*/ 6350 h 421258"/>
              <a:gd name="connsiteX7" fmla="*/ 5878068 w 5952490"/>
              <a:gd name="connsiteY7" fmla="*/ 6350 h 421258"/>
              <a:gd name="connsiteX8" fmla="*/ 5878068 w 5952490"/>
              <a:gd name="connsiteY8" fmla="*/ 6350 h 421258"/>
              <a:gd name="connsiteX9" fmla="*/ 5946139 w 5952490"/>
              <a:gd name="connsiteY9" fmla="*/ 74422 h 421258"/>
              <a:gd name="connsiteX10" fmla="*/ 5946139 w 5952490"/>
              <a:gd name="connsiteY10" fmla="*/ 74422 h 421258"/>
              <a:gd name="connsiteX11" fmla="*/ 5946139 w 5952490"/>
              <a:gd name="connsiteY11" fmla="*/ 74422 h 421258"/>
              <a:gd name="connsiteX12" fmla="*/ 5946139 w 5952490"/>
              <a:gd name="connsiteY12" fmla="*/ 74422 h 421258"/>
              <a:gd name="connsiteX13" fmla="*/ 5946139 w 5952490"/>
              <a:gd name="connsiteY13" fmla="*/ 74422 h 421258"/>
              <a:gd name="connsiteX14" fmla="*/ 5946139 w 5952490"/>
              <a:gd name="connsiteY14" fmla="*/ 176657 h 421258"/>
              <a:gd name="connsiteX15" fmla="*/ 5946139 w 5952490"/>
              <a:gd name="connsiteY15" fmla="*/ 346836 h 421258"/>
              <a:gd name="connsiteX16" fmla="*/ 5946139 w 5952490"/>
              <a:gd name="connsiteY16" fmla="*/ 346836 h 421258"/>
              <a:gd name="connsiteX17" fmla="*/ 5878068 w 5952490"/>
              <a:gd name="connsiteY17" fmla="*/ 414908 h 421258"/>
              <a:gd name="connsiteX18" fmla="*/ 5878068 w 5952490"/>
              <a:gd name="connsiteY18" fmla="*/ 414908 h 421258"/>
              <a:gd name="connsiteX19" fmla="*/ 5878068 w 5952490"/>
              <a:gd name="connsiteY19" fmla="*/ 414908 h 421258"/>
              <a:gd name="connsiteX20" fmla="*/ 2904108 w 5952490"/>
              <a:gd name="connsiteY20" fmla="*/ 414908 h 421258"/>
              <a:gd name="connsiteX21" fmla="*/ 1600326 w 5952490"/>
              <a:gd name="connsiteY21" fmla="*/ 414908 h 421258"/>
              <a:gd name="connsiteX22" fmla="*/ 1600326 w 5952490"/>
              <a:gd name="connsiteY22" fmla="*/ 414908 h 421258"/>
              <a:gd name="connsiteX23" fmla="*/ 799338 w 5952490"/>
              <a:gd name="connsiteY23" fmla="*/ 414908 h 421258"/>
              <a:gd name="connsiteX24" fmla="*/ 799338 w 5952490"/>
              <a:gd name="connsiteY24" fmla="*/ 414908 h 421258"/>
              <a:gd name="connsiteX25" fmla="*/ 731138 w 5952490"/>
              <a:gd name="connsiteY25" fmla="*/ 346836 h 421258"/>
              <a:gd name="connsiteX26" fmla="*/ 731138 w 5952490"/>
              <a:gd name="connsiteY26" fmla="*/ 346836 h 421258"/>
              <a:gd name="connsiteX27" fmla="*/ 731138 w 5952490"/>
              <a:gd name="connsiteY27" fmla="*/ 346836 h 421258"/>
              <a:gd name="connsiteX28" fmla="*/ 731138 w 5952490"/>
              <a:gd name="connsiteY28" fmla="*/ 176657 h 421258"/>
              <a:gd name="connsiteX29" fmla="*/ 6350 w 5952490"/>
              <a:gd name="connsiteY29" fmla="*/ 82169 h 421258"/>
              <a:gd name="connsiteX30" fmla="*/ 731138 w 5952490"/>
              <a:gd name="connsiteY30" fmla="*/ 74422 h 4212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952490" h="421258">
                <a:moveTo>
                  <a:pt x="731138" y="74422"/>
                </a:moveTo>
                <a:cubicBezTo>
                  <a:pt x="731138" y="36830"/>
                  <a:pt x="761619" y="6350"/>
                  <a:pt x="799338" y="6350"/>
                </a:cubicBezTo>
                <a:cubicBezTo>
                  <a:pt x="799338" y="6350"/>
                  <a:pt x="799338" y="6350"/>
                  <a:pt x="799338" y="6350"/>
                </a:cubicBezTo>
                <a:lnTo>
                  <a:pt x="799338" y="6350"/>
                </a:lnTo>
                <a:lnTo>
                  <a:pt x="1600326" y="6350"/>
                </a:lnTo>
                <a:lnTo>
                  <a:pt x="1600326" y="6350"/>
                </a:lnTo>
                <a:lnTo>
                  <a:pt x="2904108" y="6350"/>
                </a:lnTo>
                <a:lnTo>
                  <a:pt x="5878068" y="6350"/>
                </a:lnTo>
                <a:lnTo>
                  <a:pt x="5878068" y="6350"/>
                </a:lnTo>
                <a:cubicBezTo>
                  <a:pt x="5915659" y="6350"/>
                  <a:pt x="5946139" y="36830"/>
                  <a:pt x="5946139" y="74422"/>
                </a:cubicBezTo>
                <a:cubicBezTo>
                  <a:pt x="5946139" y="74422"/>
                  <a:pt x="5946139" y="74422"/>
                  <a:pt x="5946139" y="74422"/>
                </a:cubicBezTo>
                <a:lnTo>
                  <a:pt x="5946139" y="74422"/>
                </a:lnTo>
                <a:lnTo>
                  <a:pt x="5946139" y="74422"/>
                </a:lnTo>
                <a:lnTo>
                  <a:pt x="5946139" y="74422"/>
                </a:lnTo>
                <a:lnTo>
                  <a:pt x="5946139" y="176657"/>
                </a:lnTo>
                <a:lnTo>
                  <a:pt x="5946139" y="346836"/>
                </a:lnTo>
                <a:lnTo>
                  <a:pt x="5946139" y="346836"/>
                </a:lnTo>
                <a:cubicBezTo>
                  <a:pt x="5946139" y="384429"/>
                  <a:pt x="5915659" y="414908"/>
                  <a:pt x="5878068" y="414908"/>
                </a:cubicBezTo>
                <a:cubicBezTo>
                  <a:pt x="5878068" y="414908"/>
                  <a:pt x="5878068" y="414908"/>
                  <a:pt x="5878068" y="414908"/>
                </a:cubicBezTo>
                <a:lnTo>
                  <a:pt x="5878068" y="414908"/>
                </a:lnTo>
                <a:lnTo>
                  <a:pt x="2904108" y="414908"/>
                </a:lnTo>
                <a:lnTo>
                  <a:pt x="1600326" y="414908"/>
                </a:lnTo>
                <a:lnTo>
                  <a:pt x="1600326" y="414908"/>
                </a:lnTo>
                <a:lnTo>
                  <a:pt x="799338" y="414908"/>
                </a:lnTo>
                <a:lnTo>
                  <a:pt x="799338" y="414908"/>
                </a:lnTo>
                <a:cubicBezTo>
                  <a:pt x="761619" y="414908"/>
                  <a:pt x="731138" y="384429"/>
                  <a:pt x="731138" y="346836"/>
                </a:cubicBezTo>
                <a:cubicBezTo>
                  <a:pt x="731138" y="346836"/>
                  <a:pt x="731138" y="346836"/>
                  <a:pt x="731138" y="346836"/>
                </a:cubicBezTo>
                <a:lnTo>
                  <a:pt x="731138" y="346836"/>
                </a:lnTo>
                <a:lnTo>
                  <a:pt x="731138" y="176657"/>
                </a:lnTo>
                <a:lnTo>
                  <a:pt x="6350" y="82169"/>
                </a:lnTo>
                <a:lnTo>
                  <a:pt x="731138" y="744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1028700"/>
            <a:ext cx="7086600" cy="749300"/>
          </a:xfrm>
          <a:prstGeom prst="rect">
            <a:avLst/>
          </a:prstGeom>
          <a:noFill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800" y="4038600"/>
            <a:ext cx="1092200" cy="508000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8100" y="4914900"/>
            <a:ext cx="381000" cy="1193800"/>
          </a:xfrm>
          <a:prstGeom prst="rect">
            <a:avLst/>
          </a:prstGeom>
          <a:noFill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74900" y="4914900"/>
            <a:ext cx="381000" cy="1193800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4914900"/>
            <a:ext cx="381000" cy="1193800"/>
          </a:xfrm>
          <a:prstGeom prst="rect">
            <a:avLst/>
          </a:prstGeom>
          <a:noFill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07200" y="4914900"/>
            <a:ext cx="381000" cy="1193800"/>
          </a:xfrm>
          <a:prstGeom prst="rect">
            <a:avLst/>
          </a:prstGeom>
          <a:noFill/>
        </p:spPr>
      </p:pic>
      <p:sp>
        <p:nvSpPr>
          <p:cNvPr id="30" name="TextBox 1"/>
          <p:cNvSpPr txBox="1"/>
          <p:nvPr/>
        </p:nvSpPr>
        <p:spPr>
          <a:xfrm>
            <a:off x="8216900" y="279400"/>
            <a:ext cx="685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URL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787400" y="59690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协议部分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2133600" y="59690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主机地址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4356100" y="5969000"/>
            <a:ext cx="137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目标资源地址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6426200" y="5969000"/>
            <a:ext cx="1143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传递的参数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891048" y="1195848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3200400" y="1384300"/>
            <a:ext cx="3213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在互联网上如何实现资源访问？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660400" y="2120900"/>
            <a:ext cx="8166100" cy="283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  <a:tabLst>
                <a:tab pos="279400" algn="l"/>
                <a:tab pos="457200" algn="l"/>
                <a:tab pos="660400" algn="l"/>
                <a:tab pos="7366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计算机通过统一资源定位符实现资源访问</a:t>
            </a:r>
          </a:p>
          <a:p>
            <a:pPr defTabSz="-635">
              <a:lnSpc>
                <a:spcPts val="3300"/>
              </a:lnSpc>
              <a:tabLst>
                <a:tab pos="279400" algn="l"/>
                <a:tab pos="457200" algn="l"/>
                <a:tab pos="6604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URL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：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Uniform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Resource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Locator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的缩写</a:t>
            </a:r>
          </a:p>
          <a:p>
            <a:pPr defTabSz="-635">
              <a:lnSpc>
                <a:spcPts val="3400"/>
              </a:lnSpc>
              <a:tabLst>
                <a:tab pos="279400" algn="l"/>
                <a:tab pos="457200" algn="l"/>
                <a:tab pos="6604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唯一能识别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Internet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上具体的计算机、目录或文件夹位置</a:t>
            </a:r>
          </a:p>
          <a:p>
            <a:pPr defTabSz="-635">
              <a:lnSpc>
                <a:spcPts val="2600"/>
              </a:lnSpc>
              <a:tabLst>
                <a:tab pos="279400" algn="l"/>
                <a:tab pos="457200" algn="l"/>
                <a:tab pos="660400" algn="l"/>
                <a:tab pos="736600" algn="l"/>
              </a:tabLst>
            </a:pPr>
            <a:r>
              <a:rPr lang="en-US" altLang="zh-CN" dirty="0" smtClean="0"/>
              <a:t>				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的命名约定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279400" algn="l"/>
                <a:tab pos="457200" algn="l"/>
                <a:tab pos="6604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279400" algn="l"/>
                <a:tab pos="457200" algn="l"/>
                <a:tab pos="6604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http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://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www.bdqn.cn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news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201409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newslist.jsp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?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page=6</a:t>
            </a: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202048" y="2138172"/>
            <a:ext cx="50800" cy="4346575"/>
          </a:xfrm>
          <a:custGeom>
            <a:avLst/>
            <a:gdLst>
              <a:gd name="connsiteX0" fmla="*/ 12700 w 50800"/>
              <a:gd name="connsiteY0" fmla="*/ 12700 h 4346575"/>
              <a:gd name="connsiteX1" fmla="*/ 12700 w 50800"/>
              <a:gd name="connsiteY1" fmla="*/ 4333874 h 4346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4346575">
                <a:moveTo>
                  <a:pt x="12700" y="12700"/>
                </a:moveTo>
                <a:lnTo>
                  <a:pt x="12700" y="433387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15949" y="2134997"/>
            <a:ext cx="8018424" cy="50800"/>
          </a:xfrm>
          <a:custGeom>
            <a:avLst/>
            <a:gdLst>
              <a:gd name="connsiteX0" fmla="*/ 12700 w 8018424"/>
              <a:gd name="connsiteY0" fmla="*/ 12700 h 50800"/>
              <a:gd name="connsiteX1" fmla="*/ 8005724 w 8018424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18424" h="50800">
                <a:moveTo>
                  <a:pt x="12700" y="12700"/>
                </a:moveTo>
                <a:lnTo>
                  <a:pt x="8005724" y="127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643498" y="2076195"/>
            <a:ext cx="2357501" cy="408051"/>
          </a:xfrm>
          <a:custGeom>
            <a:avLst/>
            <a:gdLst>
              <a:gd name="connsiteX0" fmla="*/ 0 w 2357501"/>
              <a:gd name="connsiteY0" fmla="*/ 68072 h 408051"/>
              <a:gd name="connsiteX1" fmla="*/ 68072 w 2357501"/>
              <a:gd name="connsiteY1" fmla="*/ 0 h 408051"/>
              <a:gd name="connsiteX2" fmla="*/ 68072 w 2357501"/>
              <a:gd name="connsiteY2" fmla="*/ 0 h 408051"/>
              <a:gd name="connsiteX3" fmla="*/ 68072 w 2357501"/>
              <a:gd name="connsiteY3" fmla="*/ 0 h 408051"/>
              <a:gd name="connsiteX4" fmla="*/ 2289429 w 2357501"/>
              <a:gd name="connsiteY4" fmla="*/ 0 h 408051"/>
              <a:gd name="connsiteX5" fmla="*/ 2289429 w 2357501"/>
              <a:gd name="connsiteY5" fmla="*/ 0 h 408051"/>
              <a:gd name="connsiteX6" fmla="*/ 2357501 w 2357501"/>
              <a:gd name="connsiteY6" fmla="*/ 68072 h 408051"/>
              <a:gd name="connsiteX7" fmla="*/ 2357501 w 2357501"/>
              <a:gd name="connsiteY7" fmla="*/ 68072 h 408051"/>
              <a:gd name="connsiteX8" fmla="*/ 2357501 w 2357501"/>
              <a:gd name="connsiteY8" fmla="*/ 68072 h 408051"/>
              <a:gd name="connsiteX9" fmla="*/ 2357501 w 2357501"/>
              <a:gd name="connsiteY9" fmla="*/ 340105 h 408051"/>
              <a:gd name="connsiteX10" fmla="*/ 2357501 w 2357501"/>
              <a:gd name="connsiteY10" fmla="*/ 340105 h 408051"/>
              <a:gd name="connsiteX11" fmla="*/ 2289429 w 2357501"/>
              <a:gd name="connsiteY11" fmla="*/ 408051 h 408051"/>
              <a:gd name="connsiteX12" fmla="*/ 2289429 w 2357501"/>
              <a:gd name="connsiteY12" fmla="*/ 408051 h 408051"/>
              <a:gd name="connsiteX13" fmla="*/ 2289429 w 2357501"/>
              <a:gd name="connsiteY13" fmla="*/ 408051 h 408051"/>
              <a:gd name="connsiteX14" fmla="*/ 68072 w 2357501"/>
              <a:gd name="connsiteY14" fmla="*/ 408051 h 408051"/>
              <a:gd name="connsiteX15" fmla="*/ 68072 w 2357501"/>
              <a:gd name="connsiteY15" fmla="*/ 408051 h 408051"/>
              <a:gd name="connsiteX16" fmla="*/ 0 w 2357501"/>
              <a:gd name="connsiteY16" fmla="*/ 340105 h 408051"/>
              <a:gd name="connsiteX17" fmla="*/ 0 w 2357501"/>
              <a:gd name="connsiteY17" fmla="*/ 340105 h 408051"/>
              <a:gd name="connsiteX18" fmla="*/ 0 w 2357501"/>
              <a:gd name="connsiteY18" fmla="*/ 68072 h 4080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357501" h="408051">
                <a:moveTo>
                  <a:pt x="0" y="68072"/>
                </a:moveTo>
                <a:cubicBezTo>
                  <a:pt x="0" y="30480"/>
                  <a:pt x="30479" y="0"/>
                  <a:pt x="68072" y="0"/>
                </a:cubicBezTo>
                <a:cubicBezTo>
                  <a:pt x="68072" y="0"/>
                  <a:pt x="68072" y="0"/>
                  <a:pt x="68072" y="0"/>
                </a:cubicBezTo>
                <a:lnTo>
                  <a:pt x="68072" y="0"/>
                </a:lnTo>
                <a:lnTo>
                  <a:pt x="2289429" y="0"/>
                </a:lnTo>
                <a:lnTo>
                  <a:pt x="2289429" y="0"/>
                </a:lnTo>
                <a:cubicBezTo>
                  <a:pt x="2327020" y="0"/>
                  <a:pt x="2357501" y="30480"/>
                  <a:pt x="2357501" y="68072"/>
                </a:cubicBezTo>
                <a:cubicBezTo>
                  <a:pt x="2357501" y="68072"/>
                  <a:pt x="2357501" y="68072"/>
                  <a:pt x="2357501" y="68072"/>
                </a:cubicBezTo>
                <a:lnTo>
                  <a:pt x="2357501" y="68072"/>
                </a:lnTo>
                <a:lnTo>
                  <a:pt x="2357501" y="340105"/>
                </a:lnTo>
                <a:lnTo>
                  <a:pt x="2357501" y="340105"/>
                </a:lnTo>
                <a:cubicBezTo>
                  <a:pt x="2357501" y="377571"/>
                  <a:pt x="2327020" y="408051"/>
                  <a:pt x="2289429" y="408051"/>
                </a:cubicBezTo>
                <a:cubicBezTo>
                  <a:pt x="2289429" y="408051"/>
                  <a:pt x="2289429" y="408051"/>
                  <a:pt x="2289429" y="408051"/>
                </a:cubicBezTo>
                <a:lnTo>
                  <a:pt x="2289429" y="408051"/>
                </a:lnTo>
                <a:lnTo>
                  <a:pt x="68072" y="408051"/>
                </a:lnTo>
                <a:lnTo>
                  <a:pt x="68072" y="408051"/>
                </a:lnTo>
                <a:cubicBezTo>
                  <a:pt x="30479" y="408051"/>
                  <a:pt x="0" y="377571"/>
                  <a:pt x="0" y="340105"/>
                </a:cubicBezTo>
                <a:cubicBezTo>
                  <a:pt x="0" y="340105"/>
                  <a:pt x="0" y="340105"/>
                  <a:pt x="0" y="340105"/>
                </a:cubicBezTo>
                <a:lnTo>
                  <a:pt x="0" y="6807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630798" y="2063495"/>
            <a:ext cx="2382901" cy="433451"/>
          </a:xfrm>
          <a:custGeom>
            <a:avLst/>
            <a:gdLst>
              <a:gd name="connsiteX0" fmla="*/ 12700 w 2382901"/>
              <a:gd name="connsiteY0" fmla="*/ 80772 h 433451"/>
              <a:gd name="connsiteX1" fmla="*/ 80772 w 2382901"/>
              <a:gd name="connsiteY1" fmla="*/ 12700 h 433451"/>
              <a:gd name="connsiteX2" fmla="*/ 80772 w 2382901"/>
              <a:gd name="connsiteY2" fmla="*/ 12700 h 433451"/>
              <a:gd name="connsiteX3" fmla="*/ 80772 w 2382901"/>
              <a:gd name="connsiteY3" fmla="*/ 12700 h 433451"/>
              <a:gd name="connsiteX4" fmla="*/ 2302129 w 2382901"/>
              <a:gd name="connsiteY4" fmla="*/ 12700 h 433451"/>
              <a:gd name="connsiteX5" fmla="*/ 2302129 w 2382901"/>
              <a:gd name="connsiteY5" fmla="*/ 12700 h 433451"/>
              <a:gd name="connsiteX6" fmla="*/ 2370201 w 2382901"/>
              <a:gd name="connsiteY6" fmla="*/ 80772 h 433451"/>
              <a:gd name="connsiteX7" fmla="*/ 2370201 w 2382901"/>
              <a:gd name="connsiteY7" fmla="*/ 80772 h 433451"/>
              <a:gd name="connsiteX8" fmla="*/ 2370201 w 2382901"/>
              <a:gd name="connsiteY8" fmla="*/ 80772 h 433451"/>
              <a:gd name="connsiteX9" fmla="*/ 2370201 w 2382901"/>
              <a:gd name="connsiteY9" fmla="*/ 352805 h 433451"/>
              <a:gd name="connsiteX10" fmla="*/ 2370201 w 2382901"/>
              <a:gd name="connsiteY10" fmla="*/ 352805 h 433451"/>
              <a:gd name="connsiteX11" fmla="*/ 2302129 w 2382901"/>
              <a:gd name="connsiteY11" fmla="*/ 420751 h 433451"/>
              <a:gd name="connsiteX12" fmla="*/ 2302129 w 2382901"/>
              <a:gd name="connsiteY12" fmla="*/ 420751 h 433451"/>
              <a:gd name="connsiteX13" fmla="*/ 2302129 w 2382901"/>
              <a:gd name="connsiteY13" fmla="*/ 420751 h 433451"/>
              <a:gd name="connsiteX14" fmla="*/ 80772 w 2382901"/>
              <a:gd name="connsiteY14" fmla="*/ 420751 h 433451"/>
              <a:gd name="connsiteX15" fmla="*/ 80772 w 2382901"/>
              <a:gd name="connsiteY15" fmla="*/ 420751 h 433451"/>
              <a:gd name="connsiteX16" fmla="*/ 12700 w 2382901"/>
              <a:gd name="connsiteY16" fmla="*/ 352805 h 433451"/>
              <a:gd name="connsiteX17" fmla="*/ 12700 w 2382901"/>
              <a:gd name="connsiteY17" fmla="*/ 352805 h 433451"/>
              <a:gd name="connsiteX18" fmla="*/ 12700 w 2382901"/>
              <a:gd name="connsiteY18" fmla="*/ 80772 h 4334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382901" h="433451">
                <a:moveTo>
                  <a:pt x="12700" y="80772"/>
                </a:moveTo>
                <a:cubicBezTo>
                  <a:pt x="12700" y="43180"/>
                  <a:pt x="43179" y="12700"/>
                  <a:pt x="80772" y="12700"/>
                </a:cubicBezTo>
                <a:cubicBezTo>
                  <a:pt x="80772" y="12700"/>
                  <a:pt x="80772" y="12700"/>
                  <a:pt x="80772" y="12700"/>
                </a:cubicBezTo>
                <a:lnTo>
                  <a:pt x="80772" y="12700"/>
                </a:lnTo>
                <a:lnTo>
                  <a:pt x="2302129" y="12700"/>
                </a:lnTo>
                <a:lnTo>
                  <a:pt x="2302129" y="12700"/>
                </a:lnTo>
                <a:cubicBezTo>
                  <a:pt x="2339720" y="12700"/>
                  <a:pt x="2370201" y="43180"/>
                  <a:pt x="2370201" y="80772"/>
                </a:cubicBezTo>
                <a:cubicBezTo>
                  <a:pt x="2370201" y="80772"/>
                  <a:pt x="2370201" y="80772"/>
                  <a:pt x="2370201" y="80772"/>
                </a:cubicBezTo>
                <a:lnTo>
                  <a:pt x="2370201" y="80772"/>
                </a:lnTo>
                <a:lnTo>
                  <a:pt x="2370201" y="352805"/>
                </a:lnTo>
                <a:lnTo>
                  <a:pt x="2370201" y="352805"/>
                </a:lnTo>
                <a:cubicBezTo>
                  <a:pt x="2370201" y="390271"/>
                  <a:pt x="2339720" y="420751"/>
                  <a:pt x="2302129" y="420751"/>
                </a:cubicBezTo>
                <a:cubicBezTo>
                  <a:pt x="2302129" y="420751"/>
                  <a:pt x="2302129" y="420751"/>
                  <a:pt x="2302129" y="420751"/>
                </a:cubicBezTo>
                <a:lnTo>
                  <a:pt x="2302129" y="420751"/>
                </a:lnTo>
                <a:lnTo>
                  <a:pt x="80772" y="420751"/>
                </a:lnTo>
                <a:lnTo>
                  <a:pt x="80772" y="420751"/>
                </a:lnTo>
                <a:cubicBezTo>
                  <a:pt x="43179" y="420751"/>
                  <a:pt x="12700" y="390271"/>
                  <a:pt x="12700" y="352805"/>
                </a:cubicBezTo>
                <a:cubicBezTo>
                  <a:pt x="12700" y="352805"/>
                  <a:pt x="12700" y="352805"/>
                  <a:pt x="12700" y="352805"/>
                </a:cubicBezTo>
                <a:lnTo>
                  <a:pt x="12700" y="8077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357873" y="5501513"/>
            <a:ext cx="1958975" cy="932434"/>
          </a:xfrm>
          <a:custGeom>
            <a:avLst/>
            <a:gdLst>
              <a:gd name="connsiteX0" fmla="*/ 0 w 1958975"/>
              <a:gd name="connsiteY0" fmla="*/ 337121 h 932434"/>
              <a:gd name="connsiteX1" fmla="*/ 119126 w 1958975"/>
              <a:gd name="connsiteY1" fmla="*/ 218058 h 932434"/>
              <a:gd name="connsiteX2" fmla="*/ 119126 w 1958975"/>
              <a:gd name="connsiteY2" fmla="*/ 218058 h 932434"/>
              <a:gd name="connsiteX3" fmla="*/ 119126 w 1958975"/>
              <a:gd name="connsiteY3" fmla="*/ 218058 h 932434"/>
              <a:gd name="connsiteX4" fmla="*/ 326517 w 1958975"/>
              <a:gd name="connsiteY4" fmla="*/ 218058 h 932434"/>
              <a:gd name="connsiteX5" fmla="*/ 198755 w 1958975"/>
              <a:gd name="connsiteY5" fmla="*/ 0 h 932434"/>
              <a:gd name="connsiteX6" fmla="*/ 816229 w 1958975"/>
              <a:gd name="connsiteY6" fmla="*/ 218058 h 932434"/>
              <a:gd name="connsiteX7" fmla="*/ 1839976 w 1958975"/>
              <a:gd name="connsiteY7" fmla="*/ 218058 h 932434"/>
              <a:gd name="connsiteX8" fmla="*/ 1839976 w 1958975"/>
              <a:gd name="connsiteY8" fmla="*/ 218058 h 932434"/>
              <a:gd name="connsiteX9" fmla="*/ 1958975 w 1958975"/>
              <a:gd name="connsiteY9" fmla="*/ 337121 h 932434"/>
              <a:gd name="connsiteX10" fmla="*/ 1958975 w 1958975"/>
              <a:gd name="connsiteY10" fmla="*/ 337121 h 932434"/>
              <a:gd name="connsiteX11" fmla="*/ 1958975 w 1958975"/>
              <a:gd name="connsiteY11" fmla="*/ 337121 h 932434"/>
              <a:gd name="connsiteX12" fmla="*/ 1958975 w 1958975"/>
              <a:gd name="connsiteY12" fmla="*/ 337121 h 932434"/>
              <a:gd name="connsiteX13" fmla="*/ 1958975 w 1958975"/>
              <a:gd name="connsiteY13" fmla="*/ 337121 h 932434"/>
              <a:gd name="connsiteX14" fmla="*/ 1958975 w 1958975"/>
              <a:gd name="connsiteY14" fmla="*/ 515708 h 932434"/>
              <a:gd name="connsiteX15" fmla="*/ 1958975 w 1958975"/>
              <a:gd name="connsiteY15" fmla="*/ 813358 h 932434"/>
              <a:gd name="connsiteX16" fmla="*/ 1958975 w 1958975"/>
              <a:gd name="connsiteY16" fmla="*/ 813358 h 932434"/>
              <a:gd name="connsiteX17" fmla="*/ 1839976 w 1958975"/>
              <a:gd name="connsiteY17" fmla="*/ 932433 h 932434"/>
              <a:gd name="connsiteX18" fmla="*/ 1839976 w 1958975"/>
              <a:gd name="connsiteY18" fmla="*/ 932433 h 932434"/>
              <a:gd name="connsiteX19" fmla="*/ 1839976 w 1958975"/>
              <a:gd name="connsiteY19" fmla="*/ 932433 h 932434"/>
              <a:gd name="connsiteX20" fmla="*/ 816229 w 1958975"/>
              <a:gd name="connsiteY20" fmla="*/ 932433 h 932434"/>
              <a:gd name="connsiteX21" fmla="*/ 326517 w 1958975"/>
              <a:gd name="connsiteY21" fmla="*/ 932433 h 932434"/>
              <a:gd name="connsiteX22" fmla="*/ 326517 w 1958975"/>
              <a:gd name="connsiteY22" fmla="*/ 932433 h 932434"/>
              <a:gd name="connsiteX23" fmla="*/ 119126 w 1958975"/>
              <a:gd name="connsiteY23" fmla="*/ 932433 h 932434"/>
              <a:gd name="connsiteX24" fmla="*/ 119126 w 1958975"/>
              <a:gd name="connsiteY24" fmla="*/ 932433 h 932434"/>
              <a:gd name="connsiteX25" fmla="*/ 0 w 1958975"/>
              <a:gd name="connsiteY25" fmla="*/ 813358 h 932434"/>
              <a:gd name="connsiteX26" fmla="*/ 0 w 1958975"/>
              <a:gd name="connsiteY26" fmla="*/ 813358 h 932434"/>
              <a:gd name="connsiteX27" fmla="*/ 0 w 1958975"/>
              <a:gd name="connsiteY27" fmla="*/ 813358 h 932434"/>
              <a:gd name="connsiteX28" fmla="*/ 0 w 1958975"/>
              <a:gd name="connsiteY28" fmla="*/ 515708 h 932434"/>
              <a:gd name="connsiteX29" fmla="*/ 0 w 1958975"/>
              <a:gd name="connsiteY29" fmla="*/ 337121 h 932434"/>
              <a:gd name="connsiteX30" fmla="*/ 0 w 1958975"/>
              <a:gd name="connsiteY30" fmla="*/ 337121 h 9324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958975" h="932434">
                <a:moveTo>
                  <a:pt x="0" y="337121"/>
                </a:moveTo>
                <a:cubicBezTo>
                  <a:pt x="0" y="271360"/>
                  <a:pt x="53340" y="218058"/>
                  <a:pt x="119126" y="218058"/>
                </a:cubicBezTo>
                <a:cubicBezTo>
                  <a:pt x="119126" y="218058"/>
                  <a:pt x="119126" y="218058"/>
                  <a:pt x="119126" y="218058"/>
                </a:cubicBezTo>
                <a:lnTo>
                  <a:pt x="119126" y="218058"/>
                </a:lnTo>
                <a:lnTo>
                  <a:pt x="326517" y="218058"/>
                </a:lnTo>
                <a:lnTo>
                  <a:pt x="198755" y="0"/>
                </a:lnTo>
                <a:lnTo>
                  <a:pt x="816229" y="218058"/>
                </a:lnTo>
                <a:lnTo>
                  <a:pt x="1839976" y="218058"/>
                </a:lnTo>
                <a:lnTo>
                  <a:pt x="1839976" y="218058"/>
                </a:lnTo>
                <a:cubicBezTo>
                  <a:pt x="1905761" y="218058"/>
                  <a:pt x="1958975" y="271360"/>
                  <a:pt x="1958975" y="337121"/>
                </a:cubicBezTo>
                <a:cubicBezTo>
                  <a:pt x="1958975" y="337121"/>
                  <a:pt x="1958975" y="337121"/>
                  <a:pt x="1958975" y="337121"/>
                </a:cubicBezTo>
                <a:lnTo>
                  <a:pt x="1958975" y="337121"/>
                </a:lnTo>
                <a:lnTo>
                  <a:pt x="1958975" y="337121"/>
                </a:lnTo>
                <a:lnTo>
                  <a:pt x="1958975" y="337121"/>
                </a:lnTo>
                <a:lnTo>
                  <a:pt x="1958975" y="515708"/>
                </a:lnTo>
                <a:lnTo>
                  <a:pt x="1958975" y="813358"/>
                </a:lnTo>
                <a:lnTo>
                  <a:pt x="1958975" y="813358"/>
                </a:lnTo>
                <a:cubicBezTo>
                  <a:pt x="1958975" y="879119"/>
                  <a:pt x="1905761" y="932433"/>
                  <a:pt x="1839976" y="932433"/>
                </a:cubicBezTo>
                <a:cubicBezTo>
                  <a:pt x="1839976" y="932433"/>
                  <a:pt x="1839976" y="932433"/>
                  <a:pt x="1839976" y="932433"/>
                </a:cubicBezTo>
                <a:lnTo>
                  <a:pt x="1839976" y="932433"/>
                </a:lnTo>
                <a:lnTo>
                  <a:pt x="816229" y="932433"/>
                </a:lnTo>
                <a:lnTo>
                  <a:pt x="326517" y="932433"/>
                </a:lnTo>
                <a:lnTo>
                  <a:pt x="326517" y="932433"/>
                </a:lnTo>
                <a:lnTo>
                  <a:pt x="119126" y="932433"/>
                </a:lnTo>
                <a:lnTo>
                  <a:pt x="119126" y="932433"/>
                </a:lnTo>
                <a:cubicBezTo>
                  <a:pt x="53340" y="932433"/>
                  <a:pt x="0" y="879119"/>
                  <a:pt x="0" y="813358"/>
                </a:cubicBezTo>
                <a:cubicBezTo>
                  <a:pt x="0" y="813358"/>
                  <a:pt x="0" y="813358"/>
                  <a:pt x="0" y="813358"/>
                </a:cubicBezTo>
                <a:lnTo>
                  <a:pt x="0" y="813358"/>
                </a:lnTo>
                <a:lnTo>
                  <a:pt x="0" y="515708"/>
                </a:lnTo>
                <a:lnTo>
                  <a:pt x="0" y="337121"/>
                </a:lnTo>
                <a:lnTo>
                  <a:pt x="0" y="337121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345173" y="5488813"/>
            <a:ext cx="1984375" cy="957834"/>
          </a:xfrm>
          <a:custGeom>
            <a:avLst/>
            <a:gdLst>
              <a:gd name="connsiteX0" fmla="*/ 12700 w 1984375"/>
              <a:gd name="connsiteY0" fmla="*/ 349821 h 957834"/>
              <a:gd name="connsiteX1" fmla="*/ 131826 w 1984375"/>
              <a:gd name="connsiteY1" fmla="*/ 230758 h 957834"/>
              <a:gd name="connsiteX2" fmla="*/ 131826 w 1984375"/>
              <a:gd name="connsiteY2" fmla="*/ 230758 h 957834"/>
              <a:gd name="connsiteX3" fmla="*/ 131826 w 1984375"/>
              <a:gd name="connsiteY3" fmla="*/ 230758 h 957834"/>
              <a:gd name="connsiteX4" fmla="*/ 339217 w 1984375"/>
              <a:gd name="connsiteY4" fmla="*/ 230758 h 957834"/>
              <a:gd name="connsiteX5" fmla="*/ 211455 w 1984375"/>
              <a:gd name="connsiteY5" fmla="*/ 12700 h 957834"/>
              <a:gd name="connsiteX6" fmla="*/ 828929 w 1984375"/>
              <a:gd name="connsiteY6" fmla="*/ 230758 h 957834"/>
              <a:gd name="connsiteX7" fmla="*/ 1852676 w 1984375"/>
              <a:gd name="connsiteY7" fmla="*/ 230758 h 957834"/>
              <a:gd name="connsiteX8" fmla="*/ 1852676 w 1984375"/>
              <a:gd name="connsiteY8" fmla="*/ 230758 h 957834"/>
              <a:gd name="connsiteX9" fmla="*/ 1971675 w 1984375"/>
              <a:gd name="connsiteY9" fmla="*/ 349821 h 957834"/>
              <a:gd name="connsiteX10" fmla="*/ 1971675 w 1984375"/>
              <a:gd name="connsiteY10" fmla="*/ 349821 h 957834"/>
              <a:gd name="connsiteX11" fmla="*/ 1971675 w 1984375"/>
              <a:gd name="connsiteY11" fmla="*/ 349821 h 957834"/>
              <a:gd name="connsiteX12" fmla="*/ 1971675 w 1984375"/>
              <a:gd name="connsiteY12" fmla="*/ 349821 h 957834"/>
              <a:gd name="connsiteX13" fmla="*/ 1971675 w 1984375"/>
              <a:gd name="connsiteY13" fmla="*/ 349821 h 957834"/>
              <a:gd name="connsiteX14" fmla="*/ 1971675 w 1984375"/>
              <a:gd name="connsiteY14" fmla="*/ 528408 h 957834"/>
              <a:gd name="connsiteX15" fmla="*/ 1971675 w 1984375"/>
              <a:gd name="connsiteY15" fmla="*/ 826058 h 957834"/>
              <a:gd name="connsiteX16" fmla="*/ 1971675 w 1984375"/>
              <a:gd name="connsiteY16" fmla="*/ 826058 h 957834"/>
              <a:gd name="connsiteX17" fmla="*/ 1852676 w 1984375"/>
              <a:gd name="connsiteY17" fmla="*/ 945133 h 957834"/>
              <a:gd name="connsiteX18" fmla="*/ 1852676 w 1984375"/>
              <a:gd name="connsiteY18" fmla="*/ 945133 h 957834"/>
              <a:gd name="connsiteX19" fmla="*/ 1852676 w 1984375"/>
              <a:gd name="connsiteY19" fmla="*/ 945133 h 957834"/>
              <a:gd name="connsiteX20" fmla="*/ 828929 w 1984375"/>
              <a:gd name="connsiteY20" fmla="*/ 945133 h 957834"/>
              <a:gd name="connsiteX21" fmla="*/ 339217 w 1984375"/>
              <a:gd name="connsiteY21" fmla="*/ 945133 h 957834"/>
              <a:gd name="connsiteX22" fmla="*/ 339217 w 1984375"/>
              <a:gd name="connsiteY22" fmla="*/ 945133 h 957834"/>
              <a:gd name="connsiteX23" fmla="*/ 131826 w 1984375"/>
              <a:gd name="connsiteY23" fmla="*/ 945133 h 957834"/>
              <a:gd name="connsiteX24" fmla="*/ 131826 w 1984375"/>
              <a:gd name="connsiteY24" fmla="*/ 945133 h 957834"/>
              <a:gd name="connsiteX25" fmla="*/ 12700 w 1984375"/>
              <a:gd name="connsiteY25" fmla="*/ 826058 h 957834"/>
              <a:gd name="connsiteX26" fmla="*/ 12700 w 1984375"/>
              <a:gd name="connsiteY26" fmla="*/ 826058 h 957834"/>
              <a:gd name="connsiteX27" fmla="*/ 12700 w 1984375"/>
              <a:gd name="connsiteY27" fmla="*/ 826058 h 957834"/>
              <a:gd name="connsiteX28" fmla="*/ 12700 w 1984375"/>
              <a:gd name="connsiteY28" fmla="*/ 528408 h 957834"/>
              <a:gd name="connsiteX29" fmla="*/ 12700 w 1984375"/>
              <a:gd name="connsiteY29" fmla="*/ 349821 h 957834"/>
              <a:gd name="connsiteX30" fmla="*/ 12700 w 1984375"/>
              <a:gd name="connsiteY30" fmla="*/ 349821 h 9578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984375" h="957834">
                <a:moveTo>
                  <a:pt x="12700" y="349821"/>
                </a:moveTo>
                <a:cubicBezTo>
                  <a:pt x="12700" y="284060"/>
                  <a:pt x="66040" y="230758"/>
                  <a:pt x="131826" y="230758"/>
                </a:cubicBezTo>
                <a:cubicBezTo>
                  <a:pt x="131826" y="230758"/>
                  <a:pt x="131826" y="230758"/>
                  <a:pt x="131826" y="230758"/>
                </a:cubicBezTo>
                <a:lnTo>
                  <a:pt x="131826" y="230758"/>
                </a:lnTo>
                <a:lnTo>
                  <a:pt x="339217" y="230758"/>
                </a:lnTo>
                <a:lnTo>
                  <a:pt x="211455" y="12700"/>
                </a:lnTo>
                <a:lnTo>
                  <a:pt x="828929" y="230758"/>
                </a:lnTo>
                <a:lnTo>
                  <a:pt x="1852676" y="230758"/>
                </a:lnTo>
                <a:lnTo>
                  <a:pt x="1852676" y="230758"/>
                </a:lnTo>
                <a:cubicBezTo>
                  <a:pt x="1918461" y="230758"/>
                  <a:pt x="1971675" y="284060"/>
                  <a:pt x="1971675" y="349821"/>
                </a:cubicBezTo>
                <a:cubicBezTo>
                  <a:pt x="1971675" y="349821"/>
                  <a:pt x="1971675" y="349821"/>
                  <a:pt x="1971675" y="349821"/>
                </a:cubicBezTo>
                <a:lnTo>
                  <a:pt x="1971675" y="349821"/>
                </a:lnTo>
                <a:lnTo>
                  <a:pt x="1971675" y="349821"/>
                </a:lnTo>
                <a:lnTo>
                  <a:pt x="1971675" y="349821"/>
                </a:lnTo>
                <a:lnTo>
                  <a:pt x="1971675" y="528408"/>
                </a:lnTo>
                <a:lnTo>
                  <a:pt x="1971675" y="826058"/>
                </a:lnTo>
                <a:lnTo>
                  <a:pt x="1971675" y="826058"/>
                </a:lnTo>
                <a:cubicBezTo>
                  <a:pt x="1971675" y="891819"/>
                  <a:pt x="1918461" y="945133"/>
                  <a:pt x="1852676" y="945133"/>
                </a:cubicBezTo>
                <a:cubicBezTo>
                  <a:pt x="1852676" y="945133"/>
                  <a:pt x="1852676" y="945133"/>
                  <a:pt x="1852676" y="945133"/>
                </a:cubicBezTo>
                <a:lnTo>
                  <a:pt x="1852676" y="945133"/>
                </a:lnTo>
                <a:lnTo>
                  <a:pt x="828929" y="945133"/>
                </a:lnTo>
                <a:lnTo>
                  <a:pt x="339217" y="945133"/>
                </a:lnTo>
                <a:lnTo>
                  <a:pt x="339217" y="945133"/>
                </a:lnTo>
                <a:lnTo>
                  <a:pt x="131826" y="945133"/>
                </a:lnTo>
                <a:lnTo>
                  <a:pt x="131826" y="945133"/>
                </a:lnTo>
                <a:cubicBezTo>
                  <a:pt x="66040" y="945133"/>
                  <a:pt x="12700" y="891819"/>
                  <a:pt x="12700" y="826058"/>
                </a:cubicBezTo>
                <a:cubicBezTo>
                  <a:pt x="12700" y="826058"/>
                  <a:pt x="12700" y="826058"/>
                  <a:pt x="12700" y="826058"/>
                </a:cubicBezTo>
                <a:lnTo>
                  <a:pt x="12700" y="826058"/>
                </a:lnTo>
                <a:lnTo>
                  <a:pt x="12700" y="528408"/>
                </a:lnTo>
                <a:lnTo>
                  <a:pt x="12700" y="349821"/>
                </a:lnTo>
                <a:lnTo>
                  <a:pt x="12700" y="34982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42849" y="3933571"/>
            <a:ext cx="571500" cy="976375"/>
          </a:xfrm>
          <a:custGeom>
            <a:avLst/>
            <a:gdLst>
              <a:gd name="connsiteX0" fmla="*/ 0 w 571500"/>
              <a:gd name="connsiteY0" fmla="*/ 95250 h 976375"/>
              <a:gd name="connsiteX1" fmla="*/ 95249 w 571500"/>
              <a:gd name="connsiteY1" fmla="*/ 0 h 976375"/>
              <a:gd name="connsiteX2" fmla="*/ 95249 w 571500"/>
              <a:gd name="connsiteY2" fmla="*/ 0 h 976375"/>
              <a:gd name="connsiteX3" fmla="*/ 95249 w 571500"/>
              <a:gd name="connsiteY3" fmla="*/ 0 h 976375"/>
              <a:gd name="connsiteX4" fmla="*/ 476237 w 571500"/>
              <a:gd name="connsiteY4" fmla="*/ 0 h 976375"/>
              <a:gd name="connsiteX5" fmla="*/ 476237 w 571500"/>
              <a:gd name="connsiteY5" fmla="*/ 0 h 976375"/>
              <a:gd name="connsiteX6" fmla="*/ 571500 w 571500"/>
              <a:gd name="connsiteY6" fmla="*/ 95250 h 976375"/>
              <a:gd name="connsiteX7" fmla="*/ 571500 w 571500"/>
              <a:gd name="connsiteY7" fmla="*/ 95250 h 976375"/>
              <a:gd name="connsiteX8" fmla="*/ 571500 w 571500"/>
              <a:gd name="connsiteY8" fmla="*/ 95250 h 976375"/>
              <a:gd name="connsiteX9" fmla="*/ 571500 w 571500"/>
              <a:gd name="connsiteY9" fmla="*/ 881125 h 976375"/>
              <a:gd name="connsiteX10" fmla="*/ 571500 w 571500"/>
              <a:gd name="connsiteY10" fmla="*/ 881125 h 976375"/>
              <a:gd name="connsiteX11" fmla="*/ 476237 w 571500"/>
              <a:gd name="connsiteY11" fmla="*/ 976375 h 976375"/>
              <a:gd name="connsiteX12" fmla="*/ 476237 w 571500"/>
              <a:gd name="connsiteY12" fmla="*/ 976375 h 976375"/>
              <a:gd name="connsiteX13" fmla="*/ 476237 w 571500"/>
              <a:gd name="connsiteY13" fmla="*/ 976375 h 976375"/>
              <a:gd name="connsiteX14" fmla="*/ 95249 w 571500"/>
              <a:gd name="connsiteY14" fmla="*/ 976375 h 976375"/>
              <a:gd name="connsiteX15" fmla="*/ 95249 w 571500"/>
              <a:gd name="connsiteY15" fmla="*/ 976375 h 976375"/>
              <a:gd name="connsiteX16" fmla="*/ 0 w 571500"/>
              <a:gd name="connsiteY16" fmla="*/ 881125 h 976375"/>
              <a:gd name="connsiteX17" fmla="*/ 0 w 571500"/>
              <a:gd name="connsiteY17" fmla="*/ 881125 h 976375"/>
              <a:gd name="connsiteX18" fmla="*/ 0 w 571500"/>
              <a:gd name="connsiteY18" fmla="*/ 95250 h 976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71500" h="976375">
                <a:moveTo>
                  <a:pt x="0" y="95250"/>
                </a:moveTo>
                <a:cubicBezTo>
                  <a:pt x="0" y="42671"/>
                  <a:pt x="42633" y="0"/>
                  <a:pt x="95249" y="0"/>
                </a:cubicBezTo>
                <a:cubicBezTo>
                  <a:pt x="95249" y="0"/>
                  <a:pt x="95249" y="0"/>
                  <a:pt x="95249" y="0"/>
                </a:cubicBezTo>
                <a:lnTo>
                  <a:pt x="95249" y="0"/>
                </a:lnTo>
                <a:lnTo>
                  <a:pt x="476237" y="0"/>
                </a:lnTo>
                <a:lnTo>
                  <a:pt x="476237" y="0"/>
                </a:lnTo>
                <a:cubicBezTo>
                  <a:pt x="528853" y="0"/>
                  <a:pt x="571500" y="42671"/>
                  <a:pt x="571500" y="95250"/>
                </a:cubicBezTo>
                <a:cubicBezTo>
                  <a:pt x="571500" y="95250"/>
                  <a:pt x="571500" y="95250"/>
                  <a:pt x="571500" y="95250"/>
                </a:cubicBezTo>
                <a:lnTo>
                  <a:pt x="571500" y="95250"/>
                </a:lnTo>
                <a:lnTo>
                  <a:pt x="571500" y="881125"/>
                </a:lnTo>
                <a:lnTo>
                  <a:pt x="571500" y="881125"/>
                </a:lnTo>
                <a:cubicBezTo>
                  <a:pt x="571500" y="933703"/>
                  <a:pt x="528853" y="976375"/>
                  <a:pt x="476237" y="976375"/>
                </a:cubicBezTo>
                <a:cubicBezTo>
                  <a:pt x="476237" y="976375"/>
                  <a:pt x="476237" y="976375"/>
                  <a:pt x="476237" y="976375"/>
                </a:cubicBezTo>
                <a:lnTo>
                  <a:pt x="476237" y="976375"/>
                </a:lnTo>
                <a:lnTo>
                  <a:pt x="95249" y="976375"/>
                </a:lnTo>
                <a:lnTo>
                  <a:pt x="95249" y="976375"/>
                </a:lnTo>
                <a:cubicBezTo>
                  <a:pt x="42633" y="976375"/>
                  <a:pt x="0" y="933703"/>
                  <a:pt x="0" y="881125"/>
                </a:cubicBezTo>
                <a:cubicBezTo>
                  <a:pt x="0" y="881125"/>
                  <a:pt x="0" y="881125"/>
                  <a:pt x="0" y="881125"/>
                </a:cubicBezTo>
                <a:lnTo>
                  <a:pt x="0" y="9525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0149" y="3920871"/>
            <a:ext cx="596900" cy="1001775"/>
          </a:xfrm>
          <a:custGeom>
            <a:avLst/>
            <a:gdLst>
              <a:gd name="connsiteX0" fmla="*/ 12700 w 596900"/>
              <a:gd name="connsiteY0" fmla="*/ 107950 h 1001775"/>
              <a:gd name="connsiteX1" fmla="*/ 107949 w 596900"/>
              <a:gd name="connsiteY1" fmla="*/ 12700 h 1001775"/>
              <a:gd name="connsiteX2" fmla="*/ 107949 w 596900"/>
              <a:gd name="connsiteY2" fmla="*/ 12700 h 1001775"/>
              <a:gd name="connsiteX3" fmla="*/ 107949 w 596900"/>
              <a:gd name="connsiteY3" fmla="*/ 12700 h 1001775"/>
              <a:gd name="connsiteX4" fmla="*/ 488937 w 596900"/>
              <a:gd name="connsiteY4" fmla="*/ 12700 h 1001775"/>
              <a:gd name="connsiteX5" fmla="*/ 488937 w 596900"/>
              <a:gd name="connsiteY5" fmla="*/ 12700 h 1001775"/>
              <a:gd name="connsiteX6" fmla="*/ 584200 w 596900"/>
              <a:gd name="connsiteY6" fmla="*/ 107950 h 1001775"/>
              <a:gd name="connsiteX7" fmla="*/ 584200 w 596900"/>
              <a:gd name="connsiteY7" fmla="*/ 107950 h 1001775"/>
              <a:gd name="connsiteX8" fmla="*/ 584200 w 596900"/>
              <a:gd name="connsiteY8" fmla="*/ 107950 h 1001775"/>
              <a:gd name="connsiteX9" fmla="*/ 584200 w 596900"/>
              <a:gd name="connsiteY9" fmla="*/ 893825 h 1001775"/>
              <a:gd name="connsiteX10" fmla="*/ 584200 w 596900"/>
              <a:gd name="connsiteY10" fmla="*/ 893825 h 1001775"/>
              <a:gd name="connsiteX11" fmla="*/ 488937 w 596900"/>
              <a:gd name="connsiteY11" fmla="*/ 989075 h 1001775"/>
              <a:gd name="connsiteX12" fmla="*/ 488937 w 596900"/>
              <a:gd name="connsiteY12" fmla="*/ 989075 h 1001775"/>
              <a:gd name="connsiteX13" fmla="*/ 488937 w 596900"/>
              <a:gd name="connsiteY13" fmla="*/ 989075 h 1001775"/>
              <a:gd name="connsiteX14" fmla="*/ 107949 w 596900"/>
              <a:gd name="connsiteY14" fmla="*/ 989075 h 1001775"/>
              <a:gd name="connsiteX15" fmla="*/ 107949 w 596900"/>
              <a:gd name="connsiteY15" fmla="*/ 989075 h 1001775"/>
              <a:gd name="connsiteX16" fmla="*/ 12700 w 596900"/>
              <a:gd name="connsiteY16" fmla="*/ 893825 h 1001775"/>
              <a:gd name="connsiteX17" fmla="*/ 12700 w 596900"/>
              <a:gd name="connsiteY17" fmla="*/ 893825 h 1001775"/>
              <a:gd name="connsiteX18" fmla="*/ 12700 w 596900"/>
              <a:gd name="connsiteY18" fmla="*/ 107950 h 1001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96900" h="1001775">
                <a:moveTo>
                  <a:pt x="12700" y="107950"/>
                </a:moveTo>
                <a:cubicBezTo>
                  <a:pt x="12700" y="55371"/>
                  <a:pt x="55333" y="12700"/>
                  <a:pt x="107949" y="12700"/>
                </a:cubicBezTo>
                <a:cubicBezTo>
                  <a:pt x="107949" y="12700"/>
                  <a:pt x="107949" y="12700"/>
                  <a:pt x="107949" y="12700"/>
                </a:cubicBezTo>
                <a:lnTo>
                  <a:pt x="107949" y="12700"/>
                </a:lnTo>
                <a:lnTo>
                  <a:pt x="488937" y="12700"/>
                </a:lnTo>
                <a:lnTo>
                  <a:pt x="488937" y="12700"/>
                </a:lnTo>
                <a:cubicBezTo>
                  <a:pt x="541553" y="12700"/>
                  <a:pt x="584200" y="55371"/>
                  <a:pt x="584200" y="107950"/>
                </a:cubicBezTo>
                <a:cubicBezTo>
                  <a:pt x="584200" y="107950"/>
                  <a:pt x="584200" y="107950"/>
                  <a:pt x="584200" y="107950"/>
                </a:cubicBezTo>
                <a:lnTo>
                  <a:pt x="584200" y="107950"/>
                </a:lnTo>
                <a:lnTo>
                  <a:pt x="584200" y="893825"/>
                </a:lnTo>
                <a:lnTo>
                  <a:pt x="584200" y="893825"/>
                </a:lnTo>
                <a:cubicBezTo>
                  <a:pt x="584200" y="946403"/>
                  <a:pt x="541553" y="989075"/>
                  <a:pt x="488937" y="989075"/>
                </a:cubicBezTo>
                <a:cubicBezTo>
                  <a:pt x="488937" y="989075"/>
                  <a:pt x="488937" y="989075"/>
                  <a:pt x="488937" y="989075"/>
                </a:cubicBezTo>
                <a:lnTo>
                  <a:pt x="488937" y="989075"/>
                </a:lnTo>
                <a:lnTo>
                  <a:pt x="107949" y="989075"/>
                </a:lnTo>
                <a:lnTo>
                  <a:pt x="107949" y="989075"/>
                </a:lnTo>
                <a:cubicBezTo>
                  <a:pt x="55333" y="989075"/>
                  <a:pt x="12700" y="946403"/>
                  <a:pt x="12700" y="893825"/>
                </a:cubicBezTo>
                <a:cubicBezTo>
                  <a:pt x="12700" y="893825"/>
                  <a:pt x="12700" y="893825"/>
                  <a:pt x="12700" y="893825"/>
                </a:cubicBezTo>
                <a:lnTo>
                  <a:pt x="12700" y="10795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000250" y="5438521"/>
            <a:ext cx="1958975" cy="995426"/>
          </a:xfrm>
          <a:custGeom>
            <a:avLst/>
            <a:gdLst>
              <a:gd name="connsiteX0" fmla="*/ 0 w 1958975"/>
              <a:gd name="connsiteY0" fmla="*/ 400113 h 995426"/>
              <a:gd name="connsiteX1" fmla="*/ 118998 w 1958975"/>
              <a:gd name="connsiteY1" fmla="*/ 281050 h 995426"/>
              <a:gd name="connsiteX2" fmla="*/ 118998 w 1958975"/>
              <a:gd name="connsiteY2" fmla="*/ 281050 h 995426"/>
              <a:gd name="connsiteX3" fmla="*/ 118998 w 1958975"/>
              <a:gd name="connsiteY3" fmla="*/ 281050 h 995426"/>
              <a:gd name="connsiteX4" fmla="*/ 1142745 w 1958975"/>
              <a:gd name="connsiteY4" fmla="*/ 281050 h 995426"/>
              <a:gd name="connsiteX5" fmla="*/ 1144651 w 1958975"/>
              <a:gd name="connsiteY5" fmla="*/ 0 h 995426"/>
              <a:gd name="connsiteX6" fmla="*/ 1632458 w 1958975"/>
              <a:gd name="connsiteY6" fmla="*/ 281050 h 995426"/>
              <a:gd name="connsiteX7" fmla="*/ 1839848 w 1958975"/>
              <a:gd name="connsiteY7" fmla="*/ 281050 h 995426"/>
              <a:gd name="connsiteX8" fmla="*/ 1839848 w 1958975"/>
              <a:gd name="connsiteY8" fmla="*/ 281050 h 995426"/>
              <a:gd name="connsiteX9" fmla="*/ 1958975 w 1958975"/>
              <a:gd name="connsiteY9" fmla="*/ 400113 h 995426"/>
              <a:gd name="connsiteX10" fmla="*/ 1958975 w 1958975"/>
              <a:gd name="connsiteY10" fmla="*/ 400113 h 995426"/>
              <a:gd name="connsiteX11" fmla="*/ 1958975 w 1958975"/>
              <a:gd name="connsiteY11" fmla="*/ 400113 h 995426"/>
              <a:gd name="connsiteX12" fmla="*/ 1958975 w 1958975"/>
              <a:gd name="connsiteY12" fmla="*/ 400113 h 995426"/>
              <a:gd name="connsiteX13" fmla="*/ 1958975 w 1958975"/>
              <a:gd name="connsiteY13" fmla="*/ 400113 h 995426"/>
              <a:gd name="connsiteX14" fmla="*/ 1958975 w 1958975"/>
              <a:gd name="connsiteY14" fmla="*/ 578700 h 995426"/>
              <a:gd name="connsiteX15" fmla="*/ 1958975 w 1958975"/>
              <a:gd name="connsiteY15" fmla="*/ 876350 h 995426"/>
              <a:gd name="connsiteX16" fmla="*/ 1958975 w 1958975"/>
              <a:gd name="connsiteY16" fmla="*/ 876350 h 995426"/>
              <a:gd name="connsiteX17" fmla="*/ 1839848 w 1958975"/>
              <a:gd name="connsiteY17" fmla="*/ 995425 h 995426"/>
              <a:gd name="connsiteX18" fmla="*/ 1839848 w 1958975"/>
              <a:gd name="connsiteY18" fmla="*/ 995425 h 995426"/>
              <a:gd name="connsiteX19" fmla="*/ 1839848 w 1958975"/>
              <a:gd name="connsiteY19" fmla="*/ 995425 h 995426"/>
              <a:gd name="connsiteX20" fmla="*/ 1632458 w 1958975"/>
              <a:gd name="connsiteY20" fmla="*/ 995425 h 995426"/>
              <a:gd name="connsiteX21" fmla="*/ 1142745 w 1958975"/>
              <a:gd name="connsiteY21" fmla="*/ 995425 h 995426"/>
              <a:gd name="connsiteX22" fmla="*/ 1142745 w 1958975"/>
              <a:gd name="connsiteY22" fmla="*/ 995425 h 995426"/>
              <a:gd name="connsiteX23" fmla="*/ 118998 w 1958975"/>
              <a:gd name="connsiteY23" fmla="*/ 995425 h 995426"/>
              <a:gd name="connsiteX24" fmla="*/ 118998 w 1958975"/>
              <a:gd name="connsiteY24" fmla="*/ 995425 h 995426"/>
              <a:gd name="connsiteX25" fmla="*/ 0 w 1958975"/>
              <a:gd name="connsiteY25" fmla="*/ 876350 h 995426"/>
              <a:gd name="connsiteX26" fmla="*/ 0 w 1958975"/>
              <a:gd name="connsiteY26" fmla="*/ 876350 h 995426"/>
              <a:gd name="connsiteX27" fmla="*/ 0 w 1958975"/>
              <a:gd name="connsiteY27" fmla="*/ 876350 h 995426"/>
              <a:gd name="connsiteX28" fmla="*/ 0 w 1958975"/>
              <a:gd name="connsiteY28" fmla="*/ 578700 h 995426"/>
              <a:gd name="connsiteX29" fmla="*/ 0 w 1958975"/>
              <a:gd name="connsiteY29" fmla="*/ 400113 h 995426"/>
              <a:gd name="connsiteX30" fmla="*/ 0 w 1958975"/>
              <a:gd name="connsiteY30" fmla="*/ 400113 h 99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958975" h="995426">
                <a:moveTo>
                  <a:pt x="0" y="400113"/>
                </a:moveTo>
                <a:cubicBezTo>
                  <a:pt x="0" y="334352"/>
                  <a:pt x="53213" y="281050"/>
                  <a:pt x="118998" y="281050"/>
                </a:cubicBezTo>
                <a:cubicBezTo>
                  <a:pt x="118998" y="281050"/>
                  <a:pt x="118998" y="281050"/>
                  <a:pt x="118998" y="281050"/>
                </a:cubicBezTo>
                <a:lnTo>
                  <a:pt x="118998" y="281050"/>
                </a:lnTo>
                <a:lnTo>
                  <a:pt x="1142745" y="281050"/>
                </a:lnTo>
                <a:lnTo>
                  <a:pt x="1144651" y="0"/>
                </a:lnTo>
                <a:lnTo>
                  <a:pt x="1632458" y="281050"/>
                </a:lnTo>
                <a:lnTo>
                  <a:pt x="1839848" y="281050"/>
                </a:lnTo>
                <a:lnTo>
                  <a:pt x="1839848" y="281050"/>
                </a:lnTo>
                <a:cubicBezTo>
                  <a:pt x="1905634" y="281050"/>
                  <a:pt x="1958975" y="334352"/>
                  <a:pt x="1958975" y="400113"/>
                </a:cubicBezTo>
                <a:cubicBezTo>
                  <a:pt x="1958975" y="400113"/>
                  <a:pt x="1958975" y="400113"/>
                  <a:pt x="1958975" y="400113"/>
                </a:cubicBezTo>
                <a:lnTo>
                  <a:pt x="1958975" y="400113"/>
                </a:lnTo>
                <a:lnTo>
                  <a:pt x="1958975" y="400113"/>
                </a:lnTo>
                <a:lnTo>
                  <a:pt x="1958975" y="400113"/>
                </a:lnTo>
                <a:lnTo>
                  <a:pt x="1958975" y="578700"/>
                </a:lnTo>
                <a:lnTo>
                  <a:pt x="1958975" y="876350"/>
                </a:lnTo>
                <a:lnTo>
                  <a:pt x="1958975" y="876350"/>
                </a:lnTo>
                <a:cubicBezTo>
                  <a:pt x="1958975" y="942111"/>
                  <a:pt x="1905634" y="995425"/>
                  <a:pt x="1839848" y="995425"/>
                </a:cubicBezTo>
                <a:cubicBezTo>
                  <a:pt x="1839848" y="995425"/>
                  <a:pt x="1839848" y="995425"/>
                  <a:pt x="1839848" y="995425"/>
                </a:cubicBezTo>
                <a:lnTo>
                  <a:pt x="1839848" y="995425"/>
                </a:lnTo>
                <a:lnTo>
                  <a:pt x="1632458" y="995425"/>
                </a:lnTo>
                <a:lnTo>
                  <a:pt x="1142745" y="995425"/>
                </a:lnTo>
                <a:lnTo>
                  <a:pt x="1142745" y="995425"/>
                </a:lnTo>
                <a:lnTo>
                  <a:pt x="118998" y="995425"/>
                </a:lnTo>
                <a:lnTo>
                  <a:pt x="118998" y="995425"/>
                </a:lnTo>
                <a:cubicBezTo>
                  <a:pt x="53213" y="995425"/>
                  <a:pt x="0" y="942111"/>
                  <a:pt x="0" y="876350"/>
                </a:cubicBezTo>
                <a:cubicBezTo>
                  <a:pt x="0" y="876350"/>
                  <a:pt x="0" y="876350"/>
                  <a:pt x="0" y="876350"/>
                </a:cubicBezTo>
                <a:lnTo>
                  <a:pt x="0" y="876350"/>
                </a:lnTo>
                <a:lnTo>
                  <a:pt x="0" y="578700"/>
                </a:lnTo>
                <a:lnTo>
                  <a:pt x="0" y="400113"/>
                </a:lnTo>
                <a:lnTo>
                  <a:pt x="0" y="400113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987550" y="5425821"/>
            <a:ext cx="1984375" cy="1020826"/>
          </a:xfrm>
          <a:custGeom>
            <a:avLst/>
            <a:gdLst>
              <a:gd name="connsiteX0" fmla="*/ 12700 w 1984375"/>
              <a:gd name="connsiteY0" fmla="*/ 412813 h 1020826"/>
              <a:gd name="connsiteX1" fmla="*/ 131698 w 1984375"/>
              <a:gd name="connsiteY1" fmla="*/ 293750 h 1020826"/>
              <a:gd name="connsiteX2" fmla="*/ 131698 w 1984375"/>
              <a:gd name="connsiteY2" fmla="*/ 293750 h 1020826"/>
              <a:gd name="connsiteX3" fmla="*/ 131698 w 1984375"/>
              <a:gd name="connsiteY3" fmla="*/ 293750 h 1020826"/>
              <a:gd name="connsiteX4" fmla="*/ 1155445 w 1984375"/>
              <a:gd name="connsiteY4" fmla="*/ 293750 h 1020826"/>
              <a:gd name="connsiteX5" fmla="*/ 1157351 w 1984375"/>
              <a:gd name="connsiteY5" fmla="*/ 12700 h 1020826"/>
              <a:gd name="connsiteX6" fmla="*/ 1645158 w 1984375"/>
              <a:gd name="connsiteY6" fmla="*/ 293750 h 1020826"/>
              <a:gd name="connsiteX7" fmla="*/ 1852548 w 1984375"/>
              <a:gd name="connsiteY7" fmla="*/ 293750 h 1020826"/>
              <a:gd name="connsiteX8" fmla="*/ 1852548 w 1984375"/>
              <a:gd name="connsiteY8" fmla="*/ 293750 h 1020826"/>
              <a:gd name="connsiteX9" fmla="*/ 1971675 w 1984375"/>
              <a:gd name="connsiteY9" fmla="*/ 412813 h 1020826"/>
              <a:gd name="connsiteX10" fmla="*/ 1971675 w 1984375"/>
              <a:gd name="connsiteY10" fmla="*/ 412813 h 1020826"/>
              <a:gd name="connsiteX11" fmla="*/ 1971675 w 1984375"/>
              <a:gd name="connsiteY11" fmla="*/ 412813 h 1020826"/>
              <a:gd name="connsiteX12" fmla="*/ 1971675 w 1984375"/>
              <a:gd name="connsiteY12" fmla="*/ 412813 h 1020826"/>
              <a:gd name="connsiteX13" fmla="*/ 1971675 w 1984375"/>
              <a:gd name="connsiteY13" fmla="*/ 412813 h 1020826"/>
              <a:gd name="connsiteX14" fmla="*/ 1971675 w 1984375"/>
              <a:gd name="connsiteY14" fmla="*/ 591400 h 1020826"/>
              <a:gd name="connsiteX15" fmla="*/ 1971675 w 1984375"/>
              <a:gd name="connsiteY15" fmla="*/ 889050 h 1020826"/>
              <a:gd name="connsiteX16" fmla="*/ 1971675 w 1984375"/>
              <a:gd name="connsiteY16" fmla="*/ 889050 h 1020826"/>
              <a:gd name="connsiteX17" fmla="*/ 1852548 w 1984375"/>
              <a:gd name="connsiteY17" fmla="*/ 1008125 h 1020826"/>
              <a:gd name="connsiteX18" fmla="*/ 1852548 w 1984375"/>
              <a:gd name="connsiteY18" fmla="*/ 1008125 h 1020826"/>
              <a:gd name="connsiteX19" fmla="*/ 1852548 w 1984375"/>
              <a:gd name="connsiteY19" fmla="*/ 1008125 h 1020826"/>
              <a:gd name="connsiteX20" fmla="*/ 1645158 w 1984375"/>
              <a:gd name="connsiteY20" fmla="*/ 1008125 h 1020826"/>
              <a:gd name="connsiteX21" fmla="*/ 1155445 w 1984375"/>
              <a:gd name="connsiteY21" fmla="*/ 1008125 h 1020826"/>
              <a:gd name="connsiteX22" fmla="*/ 1155445 w 1984375"/>
              <a:gd name="connsiteY22" fmla="*/ 1008125 h 1020826"/>
              <a:gd name="connsiteX23" fmla="*/ 131698 w 1984375"/>
              <a:gd name="connsiteY23" fmla="*/ 1008125 h 1020826"/>
              <a:gd name="connsiteX24" fmla="*/ 131698 w 1984375"/>
              <a:gd name="connsiteY24" fmla="*/ 1008125 h 1020826"/>
              <a:gd name="connsiteX25" fmla="*/ 12700 w 1984375"/>
              <a:gd name="connsiteY25" fmla="*/ 889050 h 1020826"/>
              <a:gd name="connsiteX26" fmla="*/ 12700 w 1984375"/>
              <a:gd name="connsiteY26" fmla="*/ 889050 h 1020826"/>
              <a:gd name="connsiteX27" fmla="*/ 12700 w 1984375"/>
              <a:gd name="connsiteY27" fmla="*/ 889050 h 1020826"/>
              <a:gd name="connsiteX28" fmla="*/ 12700 w 1984375"/>
              <a:gd name="connsiteY28" fmla="*/ 591400 h 1020826"/>
              <a:gd name="connsiteX29" fmla="*/ 12700 w 1984375"/>
              <a:gd name="connsiteY29" fmla="*/ 412813 h 1020826"/>
              <a:gd name="connsiteX30" fmla="*/ 12700 w 1984375"/>
              <a:gd name="connsiteY30" fmla="*/ 412813 h 10208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984375" h="1020826">
                <a:moveTo>
                  <a:pt x="12700" y="412813"/>
                </a:moveTo>
                <a:cubicBezTo>
                  <a:pt x="12700" y="347052"/>
                  <a:pt x="65913" y="293750"/>
                  <a:pt x="131698" y="293750"/>
                </a:cubicBezTo>
                <a:cubicBezTo>
                  <a:pt x="131698" y="293750"/>
                  <a:pt x="131698" y="293750"/>
                  <a:pt x="131698" y="293750"/>
                </a:cubicBezTo>
                <a:lnTo>
                  <a:pt x="131698" y="293750"/>
                </a:lnTo>
                <a:lnTo>
                  <a:pt x="1155445" y="293750"/>
                </a:lnTo>
                <a:lnTo>
                  <a:pt x="1157351" y="12700"/>
                </a:lnTo>
                <a:lnTo>
                  <a:pt x="1645158" y="293750"/>
                </a:lnTo>
                <a:lnTo>
                  <a:pt x="1852548" y="293750"/>
                </a:lnTo>
                <a:lnTo>
                  <a:pt x="1852548" y="293750"/>
                </a:lnTo>
                <a:cubicBezTo>
                  <a:pt x="1918334" y="293750"/>
                  <a:pt x="1971675" y="347052"/>
                  <a:pt x="1971675" y="412813"/>
                </a:cubicBezTo>
                <a:cubicBezTo>
                  <a:pt x="1971675" y="412813"/>
                  <a:pt x="1971675" y="412813"/>
                  <a:pt x="1971675" y="412813"/>
                </a:cubicBezTo>
                <a:lnTo>
                  <a:pt x="1971675" y="412813"/>
                </a:lnTo>
                <a:lnTo>
                  <a:pt x="1971675" y="412813"/>
                </a:lnTo>
                <a:lnTo>
                  <a:pt x="1971675" y="412813"/>
                </a:lnTo>
                <a:lnTo>
                  <a:pt x="1971675" y="591400"/>
                </a:lnTo>
                <a:lnTo>
                  <a:pt x="1971675" y="889050"/>
                </a:lnTo>
                <a:lnTo>
                  <a:pt x="1971675" y="889050"/>
                </a:lnTo>
                <a:cubicBezTo>
                  <a:pt x="1971675" y="954811"/>
                  <a:pt x="1918334" y="1008125"/>
                  <a:pt x="1852548" y="1008125"/>
                </a:cubicBezTo>
                <a:cubicBezTo>
                  <a:pt x="1852548" y="1008125"/>
                  <a:pt x="1852548" y="1008125"/>
                  <a:pt x="1852548" y="1008125"/>
                </a:cubicBezTo>
                <a:lnTo>
                  <a:pt x="1852548" y="1008125"/>
                </a:lnTo>
                <a:lnTo>
                  <a:pt x="1645158" y="1008125"/>
                </a:lnTo>
                <a:lnTo>
                  <a:pt x="1155445" y="1008125"/>
                </a:lnTo>
                <a:lnTo>
                  <a:pt x="1155445" y="1008125"/>
                </a:lnTo>
                <a:lnTo>
                  <a:pt x="131698" y="1008125"/>
                </a:lnTo>
                <a:lnTo>
                  <a:pt x="131698" y="1008125"/>
                </a:lnTo>
                <a:cubicBezTo>
                  <a:pt x="65913" y="1008125"/>
                  <a:pt x="12700" y="954811"/>
                  <a:pt x="12700" y="889050"/>
                </a:cubicBezTo>
                <a:cubicBezTo>
                  <a:pt x="12700" y="889050"/>
                  <a:pt x="12700" y="889050"/>
                  <a:pt x="12700" y="889050"/>
                </a:cubicBezTo>
                <a:lnTo>
                  <a:pt x="12700" y="889050"/>
                </a:lnTo>
                <a:lnTo>
                  <a:pt x="12700" y="591400"/>
                </a:lnTo>
                <a:lnTo>
                  <a:pt x="12700" y="412813"/>
                </a:lnTo>
                <a:lnTo>
                  <a:pt x="12700" y="41281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785998" y="3576446"/>
            <a:ext cx="1357376" cy="407924"/>
          </a:xfrm>
          <a:custGeom>
            <a:avLst/>
            <a:gdLst>
              <a:gd name="connsiteX0" fmla="*/ 0 w 1357376"/>
              <a:gd name="connsiteY0" fmla="*/ 67945 h 407924"/>
              <a:gd name="connsiteX1" fmla="*/ 68072 w 1357376"/>
              <a:gd name="connsiteY1" fmla="*/ 0 h 407924"/>
              <a:gd name="connsiteX2" fmla="*/ 68072 w 1357376"/>
              <a:gd name="connsiteY2" fmla="*/ 0 h 407924"/>
              <a:gd name="connsiteX3" fmla="*/ 68072 w 1357376"/>
              <a:gd name="connsiteY3" fmla="*/ 0 h 407924"/>
              <a:gd name="connsiteX4" fmla="*/ 1289304 w 1357376"/>
              <a:gd name="connsiteY4" fmla="*/ 0 h 407924"/>
              <a:gd name="connsiteX5" fmla="*/ 1289304 w 1357376"/>
              <a:gd name="connsiteY5" fmla="*/ 0 h 407924"/>
              <a:gd name="connsiteX6" fmla="*/ 1357376 w 1357376"/>
              <a:gd name="connsiteY6" fmla="*/ 67945 h 407924"/>
              <a:gd name="connsiteX7" fmla="*/ 1357376 w 1357376"/>
              <a:gd name="connsiteY7" fmla="*/ 67945 h 407924"/>
              <a:gd name="connsiteX8" fmla="*/ 1357376 w 1357376"/>
              <a:gd name="connsiteY8" fmla="*/ 67945 h 407924"/>
              <a:gd name="connsiteX9" fmla="*/ 1357376 w 1357376"/>
              <a:gd name="connsiteY9" fmla="*/ 339979 h 407924"/>
              <a:gd name="connsiteX10" fmla="*/ 1357376 w 1357376"/>
              <a:gd name="connsiteY10" fmla="*/ 339979 h 407924"/>
              <a:gd name="connsiteX11" fmla="*/ 1289304 w 1357376"/>
              <a:gd name="connsiteY11" fmla="*/ 407924 h 407924"/>
              <a:gd name="connsiteX12" fmla="*/ 1289304 w 1357376"/>
              <a:gd name="connsiteY12" fmla="*/ 407924 h 407924"/>
              <a:gd name="connsiteX13" fmla="*/ 1289304 w 1357376"/>
              <a:gd name="connsiteY13" fmla="*/ 407924 h 407924"/>
              <a:gd name="connsiteX14" fmla="*/ 68072 w 1357376"/>
              <a:gd name="connsiteY14" fmla="*/ 407924 h 407924"/>
              <a:gd name="connsiteX15" fmla="*/ 68072 w 1357376"/>
              <a:gd name="connsiteY15" fmla="*/ 407924 h 407924"/>
              <a:gd name="connsiteX16" fmla="*/ 0 w 1357376"/>
              <a:gd name="connsiteY16" fmla="*/ 339979 h 407924"/>
              <a:gd name="connsiteX17" fmla="*/ 0 w 1357376"/>
              <a:gd name="connsiteY17" fmla="*/ 339979 h 407924"/>
              <a:gd name="connsiteX18" fmla="*/ 0 w 1357376"/>
              <a:gd name="connsiteY18" fmla="*/ 67945 h 4079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357376" h="407924">
                <a:moveTo>
                  <a:pt x="0" y="67945"/>
                </a:moveTo>
                <a:cubicBezTo>
                  <a:pt x="0" y="30480"/>
                  <a:pt x="30480" y="0"/>
                  <a:pt x="68072" y="0"/>
                </a:cubicBezTo>
                <a:cubicBezTo>
                  <a:pt x="68072" y="0"/>
                  <a:pt x="68072" y="0"/>
                  <a:pt x="68072" y="0"/>
                </a:cubicBezTo>
                <a:lnTo>
                  <a:pt x="68072" y="0"/>
                </a:lnTo>
                <a:lnTo>
                  <a:pt x="1289304" y="0"/>
                </a:lnTo>
                <a:lnTo>
                  <a:pt x="1289304" y="0"/>
                </a:lnTo>
                <a:cubicBezTo>
                  <a:pt x="1326896" y="0"/>
                  <a:pt x="1357376" y="30480"/>
                  <a:pt x="1357376" y="67945"/>
                </a:cubicBezTo>
                <a:cubicBezTo>
                  <a:pt x="1357376" y="67945"/>
                  <a:pt x="1357376" y="67945"/>
                  <a:pt x="1357376" y="67945"/>
                </a:cubicBezTo>
                <a:lnTo>
                  <a:pt x="1357376" y="67945"/>
                </a:lnTo>
                <a:lnTo>
                  <a:pt x="1357376" y="339979"/>
                </a:lnTo>
                <a:lnTo>
                  <a:pt x="1357376" y="339979"/>
                </a:lnTo>
                <a:cubicBezTo>
                  <a:pt x="1357376" y="377571"/>
                  <a:pt x="1326896" y="407924"/>
                  <a:pt x="1289304" y="407924"/>
                </a:cubicBezTo>
                <a:cubicBezTo>
                  <a:pt x="1289304" y="407924"/>
                  <a:pt x="1289304" y="407924"/>
                  <a:pt x="1289304" y="407924"/>
                </a:cubicBezTo>
                <a:lnTo>
                  <a:pt x="1289304" y="407924"/>
                </a:lnTo>
                <a:lnTo>
                  <a:pt x="68072" y="407924"/>
                </a:lnTo>
                <a:lnTo>
                  <a:pt x="68072" y="407924"/>
                </a:lnTo>
                <a:cubicBezTo>
                  <a:pt x="30480" y="407924"/>
                  <a:pt x="0" y="377571"/>
                  <a:pt x="0" y="339979"/>
                </a:cubicBezTo>
                <a:cubicBezTo>
                  <a:pt x="0" y="339979"/>
                  <a:pt x="0" y="339979"/>
                  <a:pt x="0" y="339979"/>
                </a:cubicBezTo>
                <a:lnTo>
                  <a:pt x="0" y="67945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773298" y="3563746"/>
            <a:ext cx="1382776" cy="433324"/>
          </a:xfrm>
          <a:custGeom>
            <a:avLst/>
            <a:gdLst>
              <a:gd name="connsiteX0" fmla="*/ 12700 w 1382776"/>
              <a:gd name="connsiteY0" fmla="*/ 80645 h 433324"/>
              <a:gd name="connsiteX1" fmla="*/ 80772 w 1382776"/>
              <a:gd name="connsiteY1" fmla="*/ 12700 h 433324"/>
              <a:gd name="connsiteX2" fmla="*/ 80772 w 1382776"/>
              <a:gd name="connsiteY2" fmla="*/ 12700 h 433324"/>
              <a:gd name="connsiteX3" fmla="*/ 80772 w 1382776"/>
              <a:gd name="connsiteY3" fmla="*/ 12700 h 433324"/>
              <a:gd name="connsiteX4" fmla="*/ 1302004 w 1382776"/>
              <a:gd name="connsiteY4" fmla="*/ 12700 h 433324"/>
              <a:gd name="connsiteX5" fmla="*/ 1302004 w 1382776"/>
              <a:gd name="connsiteY5" fmla="*/ 12700 h 433324"/>
              <a:gd name="connsiteX6" fmla="*/ 1370076 w 1382776"/>
              <a:gd name="connsiteY6" fmla="*/ 80645 h 433324"/>
              <a:gd name="connsiteX7" fmla="*/ 1370076 w 1382776"/>
              <a:gd name="connsiteY7" fmla="*/ 80645 h 433324"/>
              <a:gd name="connsiteX8" fmla="*/ 1370076 w 1382776"/>
              <a:gd name="connsiteY8" fmla="*/ 80645 h 433324"/>
              <a:gd name="connsiteX9" fmla="*/ 1370076 w 1382776"/>
              <a:gd name="connsiteY9" fmla="*/ 352679 h 433324"/>
              <a:gd name="connsiteX10" fmla="*/ 1370076 w 1382776"/>
              <a:gd name="connsiteY10" fmla="*/ 352679 h 433324"/>
              <a:gd name="connsiteX11" fmla="*/ 1302004 w 1382776"/>
              <a:gd name="connsiteY11" fmla="*/ 420624 h 433324"/>
              <a:gd name="connsiteX12" fmla="*/ 1302004 w 1382776"/>
              <a:gd name="connsiteY12" fmla="*/ 420624 h 433324"/>
              <a:gd name="connsiteX13" fmla="*/ 1302004 w 1382776"/>
              <a:gd name="connsiteY13" fmla="*/ 420624 h 433324"/>
              <a:gd name="connsiteX14" fmla="*/ 80772 w 1382776"/>
              <a:gd name="connsiteY14" fmla="*/ 420624 h 433324"/>
              <a:gd name="connsiteX15" fmla="*/ 80772 w 1382776"/>
              <a:gd name="connsiteY15" fmla="*/ 420624 h 433324"/>
              <a:gd name="connsiteX16" fmla="*/ 12700 w 1382776"/>
              <a:gd name="connsiteY16" fmla="*/ 352679 h 433324"/>
              <a:gd name="connsiteX17" fmla="*/ 12700 w 1382776"/>
              <a:gd name="connsiteY17" fmla="*/ 352679 h 433324"/>
              <a:gd name="connsiteX18" fmla="*/ 12700 w 1382776"/>
              <a:gd name="connsiteY18" fmla="*/ 80645 h 433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382776" h="433324">
                <a:moveTo>
                  <a:pt x="12700" y="80645"/>
                </a:moveTo>
                <a:cubicBezTo>
                  <a:pt x="12700" y="43180"/>
                  <a:pt x="43180" y="12700"/>
                  <a:pt x="80772" y="12700"/>
                </a:cubicBezTo>
                <a:cubicBezTo>
                  <a:pt x="80772" y="12700"/>
                  <a:pt x="80772" y="12700"/>
                  <a:pt x="80772" y="12700"/>
                </a:cubicBezTo>
                <a:lnTo>
                  <a:pt x="80772" y="12700"/>
                </a:lnTo>
                <a:lnTo>
                  <a:pt x="1302004" y="12700"/>
                </a:lnTo>
                <a:lnTo>
                  <a:pt x="1302004" y="12700"/>
                </a:lnTo>
                <a:cubicBezTo>
                  <a:pt x="1339596" y="12700"/>
                  <a:pt x="1370076" y="43180"/>
                  <a:pt x="1370076" y="80645"/>
                </a:cubicBezTo>
                <a:cubicBezTo>
                  <a:pt x="1370076" y="80645"/>
                  <a:pt x="1370076" y="80645"/>
                  <a:pt x="1370076" y="80645"/>
                </a:cubicBezTo>
                <a:lnTo>
                  <a:pt x="1370076" y="80645"/>
                </a:lnTo>
                <a:lnTo>
                  <a:pt x="1370076" y="352679"/>
                </a:lnTo>
                <a:lnTo>
                  <a:pt x="1370076" y="352679"/>
                </a:lnTo>
                <a:cubicBezTo>
                  <a:pt x="1370076" y="390271"/>
                  <a:pt x="1339596" y="420624"/>
                  <a:pt x="1302004" y="420624"/>
                </a:cubicBezTo>
                <a:cubicBezTo>
                  <a:pt x="1302004" y="420624"/>
                  <a:pt x="1302004" y="420624"/>
                  <a:pt x="1302004" y="420624"/>
                </a:cubicBezTo>
                <a:lnTo>
                  <a:pt x="1302004" y="420624"/>
                </a:lnTo>
                <a:lnTo>
                  <a:pt x="80772" y="420624"/>
                </a:lnTo>
                <a:lnTo>
                  <a:pt x="80772" y="420624"/>
                </a:lnTo>
                <a:cubicBezTo>
                  <a:pt x="43180" y="420624"/>
                  <a:pt x="12700" y="390271"/>
                  <a:pt x="12700" y="352679"/>
                </a:cubicBezTo>
                <a:cubicBezTo>
                  <a:pt x="12700" y="352679"/>
                  <a:pt x="12700" y="352679"/>
                  <a:pt x="12700" y="352679"/>
                </a:cubicBezTo>
                <a:lnTo>
                  <a:pt x="12700" y="8064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7572375" y="3433571"/>
            <a:ext cx="1428750" cy="407924"/>
          </a:xfrm>
          <a:custGeom>
            <a:avLst/>
            <a:gdLst>
              <a:gd name="connsiteX0" fmla="*/ 0 w 1428750"/>
              <a:gd name="connsiteY0" fmla="*/ 67945 h 407924"/>
              <a:gd name="connsiteX1" fmla="*/ 67944 w 1428750"/>
              <a:gd name="connsiteY1" fmla="*/ 0 h 407924"/>
              <a:gd name="connsiteX2" fmla="*/ 67944 w 1428750"/>
              <a:gd name="connsiteY2" fmla="*/ 0 h 407924"/>
              <a:gd name="connsiteX3" fmla="*/ 67944 w 1428750"/>
              <a:gd name="connsiteY3" fmla="*/ 0 h 407924"/>
              <a:gd name="connsiteX4" fmla="*/ 1360678 w 1428750"/>
              <a:gd name="connsiteY4" fmla="*/ 0 h 407924"/>
              <a:gd name="connsiteX5" fmla="*/ 1360678 w 1428750"/>
              <a:gd name="connsiteY5" fmla="*/ 0 h 407924"/>
              <a:gd name="connsiteX6" fmla="*/ 1428750 w 1428750"/>
              <a:gd name="connsiteY6" fmla="*/ 67945 h 407924"/>
              <a:gd name="connsiteX7" fmla="*/ 1428750 w 1428750"/>
              <a:gd name="connsiteY7" fmla="*/ 67945 h 407924"/>
              <a:gd name="connsiteX8" fmla="*/ 1428750 w 1428750"/>
              <a:gd name="connsiteY8" fmla="*/ 67945 h 407924"/>
              <a:gd name="connsiteX9" fmla="*/ 1428750 w 1428750"/>
              <a:gd name="connsiteY9" fmla="*/ 339979 h 407924"/>
              <a:gd name="connsiteX10" fmla="*/ 1428750 w 1428750"/>
              <a:gd name="connsiteY10" fmla="*/ 339979 h 407924"/>
              <a:gd name="connsiteX11" fmla="*/ 1360678 w 1428750"/>
              <a:gd name="connsiteY11" fmla="*/ 407924 h 407924"/>
              <a:gd name="connsiteX12" fmla="*/ 1360678 w 1428750"/>
              <a:gd name="connsiteY12" fmla="*/ 407924 h 407924"/>
              <a:gd name="connsiteX13" fmla="*/ 1360678 w 1428750"/>
              <a:gd name="connsiteY13" fmla="*/ 407924 h 407924"/>
              <a:gd name="connsiteX14" fmla="*/ 67944 w 1428750"/>
              <a:gd name="connsiteY14" fmla="*/ 407924 h 407924"/>
              <a:gd name="connsiteX15" fmla="*/ 67944 w 1428750"/>
              <a:gd name="connsiteY15" fmla="*/ 407924 h 407924"/>
              <a:gd name="connsiteX16" fmla="*/ 0 w 1428750"/>
              <a:gd name="connsiteY16" fmla="*/ 339979 h 407924"/>
              <a:gd name="connsiteX17" fmla="*/ 0 w 1428750"/>
              <a:gd name="connsiteY17" fmla="*/ 339979 h 407924"/>
              <a:gd name="connsiteX18" fmla="*/ 0 w 1428750"/>
              <a:gd name="connsiteY18" fmla="*/ 67945 h 4079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428750" h="407924">
                <a:moveTo>
                  <a:pt x="0" y="67945"/>
                </a:moveTo>
                <a:cubicBezTo>
                  <a:pt x="0" y="30480"/>
                  <a:pt x="30353" y="0"/>
                  <a:pt x="67944" y="0"/>
                </a:cubicBezTo>
                <a:cubicBezTo>
                  <a:pt x="67944" y="0"/>
                  <a:pt x="67944" y="0"/>
                  <a:pt x="67944" y="0"/>
                </a:cubicBezTo>
                <a:lnTo>
                  <a:pt x="67944" y="0"/>
                </a:lnTo>
                <a:lnTo>
                  <a:pt x="1360678" y="0"/>
                </a:lnTo>
                <a:lnTo>
                  <a:pt x="1360678" y="0"/>
                </a:lnTo>
                <a:cubicBezTo>
                  <a:pt x="1398269" y="0"/>
                  <a:pt x="1428750" y="30480"/>
                  <a:pt x="1428750" y="67945"/>
                </a:cubicBezTo>
                <a:cubicBezTo>
                  <a:pt x="1428750" y="67945"/>
                  <a:pt x="1428750" y="67945"/>
                  <a:pt x="1428750" y="67945"/>
                </a:cubicBezTo>
                <a:lnTo>
                  <a:pt x="1428750" y="67945"/>
                </a:lnTo>
                <a:lnTo>
                  <a:pt x="1428750" y="339979"/>
                </a:lnTo>
                <a:lnTo>
                  <a:pt x="1428750" y="339979"/>
                </a:lnTo>
                <a:cubicBezTo>
                  <a:pt x="1428750" y="377571"/>
                  <a:pt x="1398269" y="407924"/>
                  <a:pt x="1360678" y="407924"/>
                </a:cubicBezTo>
                <a:cubicBezTo>
                  <a:pt x="1360678" y="407924"/>
                  <a:pt x="1360678" y="407924"/>
                  <a:pt x="1360678" y="407924"/>
                </a:cubicBezTo>
                <a:lnTo>
                  <a:pt x="1360678" y="407924"/>
                </a:lnTo>
                <a:lnTo>
                  <a:pt x="67944" y="407924"/>
                </a:lnTo>
                <a:lnTo>
                  <a:pt x="67944" y="407924"/>
                </a:lnTo>
                <a:cubicBezTo>
                  <a:pt x="30353" y="407924"/>
                  <a:pt x="0" y="377571"/>
                  <a:pt x="0" y="339979"/>
                </a:cubicBezTo>
                <a:cubicBezTo>
                  <a:pt x="0" y="339979"/>
                  <a:pt x="0" y="339979"/>
                  <a:pt x="0" y="339979"/>
                </a:cubicBezTo>
                <a:lnTo>
                  <a:pt x="0" y="67945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59675" y="3420871"/>
            <a:ext cx="1454150" cy="433324"/>
          </a:xfrm>
          <a:custGeom>
            <a:avLst/>
            <a:gdLst>
              <a:gd name="connsiteX0" fmla="*/ 12700 w 1454150"/>
              <a:gd name="connsiteY0" fmla="*/ 80645 h 433324"/>
              <a:gd name="connsiteX1" fmla="*/ 80644 w 1454150"/>
              <a:gd name="connsiteY1" fmla="*/ 12700 h 433324"/>
              <a:gd name="connsiteX2" fmla="*/ 80644 w 1454150"/>
              <a:gd name="connsiteY2" fmla="*/ 12700 h 433324"/>
              <a:gd name="connsiteX3" fmla="*/ 80644 w 1454150"/>
              <a:gd name="connsiteY3" fmla="*/ 12700 h 433324"/>
              <a:gd name="connsiteX4" fmla="*/ 1373378 w 1454150"/>
              <a:gd name="connsiteY4" fmla="*/ 12700 h 433324"/>
              <a:gd name="connsiteX5" fmla="*/ 1373378 w 1454150"/>
              <a:gd name="connsiteY5" fmla="*/ 12700 h 433324"/>
              <a:gd name="connsiteX6" fmla="*/ 1441450 w 1454150"/>
              <a:gd name="connsiteY6" fmla="*/ 80645 h 433324"/>
              <a:gd name="connsiteX7" fmla="*/ 1441450 w 1454150"/>
              <a:gd name="connsiteY7" fmla="*/ 80645 h 433324"/>
              <a:gd name="connsiteX8" fmla="*/ 1441450 w 1454150"/>
              <a:gd name="connsiteY8" fmla="*/ 80645 h 433324"/>
              <a:gd name="connsiteX9" fmla="*/ 1441450 w 1454150"/>
              <a:gd name="connsiteY9" fmla="*/ 352679 h 433324"/>
              <a:gd name="connsiteX10" fmla="*/ 1441450 w 1454150"/>
              <a:gd name="connsiteY10" fmla="*/ 352679 h 433324"/>
              <a:gd name="connsiteX11" fmla="*/ 1373378 w 1454150"/>
              <a:gd name="connsiteY11" fmla="*/ 420624 h 433324"/>
              <a:gd name="connsiteX12" fmla="*/ 1373378 w 1454150"/>
              <a:gd name="connsiteY12" fmla="*/ 420624 h 433324"/>
              <a:gd name="connsiteX13" fmla="*/ 1373378 w 1454150"/>
              <a:gd name="connsiteY13" fmla="*/ 420624 h 433324"/>
              <a:gd name="connsiteX14" fmla="*/ 80644 w 1454150"/>
              <a:gd name="connsiteY14" fmla="*/ 420624 h 433324"/>
              <a:gd name="connsiteX15" fmla="*/ 80644 w 1454150"/>
              <a:gd name="connsiteY15" fmla="*/ 420624 h 433324"/>
              <a:gd name="connsiteX16" fmla="*/ 12700 w 1454150"/>
              <a:gd name="connsiteY16" fmla="*/ 352679 h 433324"/>
              <a:gd name="connsiteX17" fmla="*/ 12700 w 1454150"/>
              <a:gd name="connsiteY17" fmla="*/ 352679 h 433324"/>
              <a:gd name="connsiteX18" fmla="*/ 12700 w 1454150"/>
              <a:gd name="connsiteY18" fmla="*/ 80645 h 433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454150" h="433324">
                <a:moveTo>
                  <a:pt x="12700" y="80645"/>
                </a:moveTo>
                <a:cubicBezTo>
                  <a:pt x="12700" y="43180"/>
                  <a:pt x="43053" y="12700"/>
                  <a:pt x="80644" y="12700"/>
                </a:cubicBezTo>
                <a:cubicBezTo>
                  <a:pt x="80644" y="12700"/>
                  <a:pt x="80644" y="12700"/>
                  <a:pt x="80644" y="12700"/>
                </a:cubicBezTo>
                <a:lnTo>
                  <a:pt x="80644" y="12700"/>
                </a:lnTo>
                <a:lnTo>
                  <a:pt x="1373378" y="12700"/>
                </a:lnTo>
                <a:lnTo>
                  <a:pt x="1373378" y="12700"/>
                </a:lnTo>
                <a:cubicBezTo>
                  <a:pt x="1410969" y="12700"/>
                  <a:pt x="1441450" y="43180"/>
                  <a:pt x="1441450" y="80645"/>
                </a:cubicBezTo>
                <a:cubicBezTo>
                  <a:pt x="1441450" y="80645"/>
                  <a:pt x="1441450" y="80645"/>
                  <a:pt x="1441450" y="80645"/>
                </a:cubicBezTo>
                <a:lnTo>
                  <a:pt x="1441450" y="80645"/>
                </a:lnTo>
                <a:lnTo>
                  <a:pt x="1441450" y="352679"/>
                </a:lnTo>
                <a:lnTo>
                  <a:pt x="1441450" y="352679"/>
                </a:lnTo>
                <a:cubicBezTo>
                  <a:pt x="1441450" y="390271"/>
                  <a:pt x="1410969" y="420624"/>
                  <a:pt x="1373378" y="420624"/>
                </a:cubicBezTo>
                <a:cubicBezTo>
                  <a:pt x="1373378" y="420624"/>
                  <a:pt x="1373378" y="420624"/>
                  <a:pt x="1373378" y="420624"/>
                </a:cubicBezTo>
                <a:lnTo>
                  <a:pt x="1373378" y="420624"/>
                </a:lnTo>
                <a:lnTo>
                  <a:pt x="80644" y="420624"/>
                </a:lnTo>
                <a:lnTo>
                  <a:pt x="80644" y="420624"/>
                </a:lnTo>
                <a:cubicBezTo>
                  <a:pt x="43053" y="420624"/>
                  <a:pt x="12700" y="390271"/>
                  <a:pt x="12700" y="352679"/>
                </a:cubicBezTo>
                <a:cubicBezTo>
                  <a:pt x="12700" y="352679"/>
                  <a:pt x="12700" y="352679"/>
                  <a:pt x="12700" y="352679"/>
                </a:cubicBezTo>
                <a:lnTo>
                  <a:pt x="12700" y="8064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357249" y="2076195"/>
            <a:ext cx="2571750" cy="408051"/>
          </a:xfrm>
          <a:custGeom>
            <a:avLst/>
            <a:gdLst>
              <a:gd name="connsiteX0" fmla="*/ 0 w 2571750"/>
              <a:gd name="connsiteY0" fmla="*/ 68072 h 408051"/>
              <a:gd name="connsiteX1" fmla="*/ 68072 w 2571750"/>
              <a:gd name="connsiteY1" fmla="*/ 0 h 408051"/>
              <a:gd name="connsiteX2" fmla="*/ 68072 w 2571750"/>
              <a:gd name="connsiteY2" fmla="*/ 0 h 408051"/>
              <a:gd name="connsiteX3" fmla="*/ 68072 w 2571750"/>
              <a:gd name="connsiteY3" fmla="*/ 0 h 408051"/>
              <a:gd name="connsiteX4" fmla="*/ 2503804 w 2571750"/>
              <a:gd name="connsiteY4" fmla="*/ 0 h 408051"/>
              <a:gd name="connsiteX5" fmla="*/ 2503804 w 2571750"/>
              <a:gd name="connsiteY5" fmla="*/ 0 h 408051"/>
              <a:gd name="connsiteX6" fmla="*/ 2571749 w 2571750"/>
              <a:gd name="connsiteY6" fmla="*/ 68072 h 408051"/>
              <a:gd name="connsiteX7" fmla="*/ 2571749 w 2571750"/>
              <a:gd name="connsiteY7" fmla="*/ 68072 h 408051"/>
              <a:gd name="connsiteX8" fmla="*/ 2571749 w 2571750"/>
              <a:gd name="connsiteY8" fmla="*/ 68072 h 408051"/>
              <a:gd name="connsiteX9" fmla="*/ 2571749 w 2571750"/>
              <a:gd name="connsiteY9" fmla="*/ 340105 h 408051"/>
              <a:gd name="connsiteX10" fmla="*/ 2571749 w 2571750"/>
              <a:gd name="connsiteY10" fmla="*/ 340105 h 408051"/>
              <a:gd name="connsiteX11" fmla="*/ 2503804 w 2571750"/>
              <a:gd name="connsiteY11" fmla="*/ 408051 h 408051"/>
              <a:gd name="connsiteX12" fmla="*/ 2503804 w 2571750"/>
              <a:gd name="connsiteY12" fmla="*/ 408051 h 408051"/>
              <a:gd name="connsiteX13" fmla="*/ 2503804 w 2571750"/>
              <a:gd name="connsiteY13" fmla="*/ 408051 h 408051"/>
              <a:gd name="connsiteX14" fmla="*/ 68072 w 2571750"/>
              <a:gd name="connsiteY14" fmla="*/ 408051 h 408051"/>
              <a:gd name="connsiteX15" fmla="*/ 68072 w 2571750"/>
              <a:gd name="connsiteY15" fmla="*/ 408051 h 408051"/>
              <a:gd name="connsiteX16" fmla="*/ 0 w 2571750"/>
              <a:gd name="connsiteY16" fmla="*/ 340105 h 408051"/>
              <a:gd name="connsiteX17" fmla="*/ 0 w 2571750"/>
              <a:gd name="connsiteY17" fmla="*/ 340105 h 408051"/>
              <a:gd name="connsiteX18" fmla="*/ 0 w 2571750"/>
              <a:gd name="connsiteY18" fmla="*/ 68072 h 4080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571750" h="408051">
                <a:moveTo>
                  <a:pt x="0" y="68072"/>
                </a:moveTo>
                <a:cubicBezTo>
                  <a:pt x="0" y="30480"/>
                  <a:pt x="30479" y="0"/>
                  <a:pt x="68072" y="0"/>
                </a:cubicBezTo>
                <a:cubicBezTo>
                  <a:pt x="68072" y="0"/>
                  <a:pt x="68072" y="0"/>
                  <a:pt x="68072" y="0"/>
                </a:cubicBezTo>
                <a:lnTo>
                  <a:pt x="68072" y="0"/>
                </a:lnTo>
                <a:lnTo>
                  <a:pt x="2503804" y="0"/>
                </a:lnTo>
                <a:lnTo>
                  <a:pt x="2503804" y="0"/>
                </a:lnTo>
                <a:cubicBezTo>
                  <a:pt x="2541397" y="0"/>
                  <a:pt x="2571749" y="30480"/>
                  <a:pt x="2571749" y="68072"/>
                </a:cubicBezTo>
                <a:cubicBezTo>
                  <a:pt x="2571749" y="68072"/>
                  <a:pt x="2571749" y="68072"/>
                  <a:pt x="2571749" y="68072"/>
                </a:cubicBezTo>
                <a:lnTo>
                  <a:pt x="2571749" y="68072"/>
                </a:lnTo>
                <a:lnTo>
                  <a:pt x="2571749" y="340105"/>
                </a:lnTo>
                <a:lnTo>
                  <a:pt x="2571749" y="340105"/>
                </a:lnTo>
                <a:cubicBezTo>
                  <a:pt x="2571749" y="377571"/>
                  <a:pt x="2541397" y="408051"/>
                  <a:pt x="2503804" y="408051"/>
                </a:cubicBezTo>
                <a:cubicBezTo>
                  <a:pt x="2503804" y="408051"/>
                  <a:pt x="2503804" y="408051"/>
                  <a:pt x="2503804" y="408051"/>
                </a:cubicBezTo>
                <a:lnTo>
                  <a:pt x="2503804" y="408051"/>
                </a:lnTo>
                <a:lnTo>
                  <a:pt x="68072" y="408051"/>
                </a:lnTo>
                <a:lnTo>
                  <a:pt x="68072" y="408051"/>
                </a:lnTo>
                <a:cubicBezTo>
                  <a:pt x="30479" y="408051"/>
                  <a:pt x="0" y="377571"/>
                  <a:pt x="0" y="340105"/>
                </a:cubicBezTo>
                <a:cubicBezTo>
                  <a:pt x="0" y="340105"/>
                  <a:pt x="0" y="340105"/>
                  <a:pt x="0" y="340105"/>
                </a:cubicBezTo>
                <a:lnTo>
                  <a:pt x="0" y="6807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344549" y="2063495"/>
            <a:ext cx="2597150" cy="433451"/>
          </a:xfrm>
          <a:custGeom>
            <a:avLst/>
            <a:gdLst>
              <a:gd name="connsiteX0" fmla="*/ 12700 w 2597150"/>
              <a:gd name="connsiteY0" fmla="*/ 80772 h 433451"/>
              <a:gd name="connsiteX1" fmla="*/ 80772 w 2597150"/>
              <a:gd name="connsiteY1" fmla="*/ 12700 h 433451"/>
              <a:gd name="connsiteX2" fmla="*/ 80772 w 2597150"/>
              <a:gd name="connsiteY2" fmla="*/ 12700 h 433451"/>
              <a:gd name="connsiteX3" fmla="*/ 80772 w 2597150"/>
              <a:gd name="connsiteY3" fmla="*/ 12700 h 433451"/>
              <a:gd name="connsiteX4" fmla="*/ 2516504 w 2597150"/>
              <a:gd name="connsiteY4" fmla="*/ 12700 h 433451"/>
              <a:gd name="connsiteX5" fmla="*/ 2516504 w 2597150"/>
              <a:gd name="connsiteY5" fmla="*/ 12700 h 433451"/>
              <a:gd name="connsiteX6" fmla="*/ 2584449 w 2597150"/>
              <a:gd name="connsiteY6" fmla="*/ 80772 h 433451"/>
              <a:gd name="connsiteX7" fmla="*/ 2584449 w 2597150"/>
              <a:gd name="connsiteY7" fmla="*/ 80772 h 433451"/>
              <a:gd name="connsiteX8" fmla="*/ 2584449 w 2597150"/>
              <a:gd name="connsiteY8" fmla="*/ 80772 h 433451"/>
              <a:gd name="connsiteX9" fmla="*/ 2584449 w 2597150"/>
              <a:gd name="connsiteY9" fmla="*/ 352805 h 433451"/>
              <a:gd name="connsiteX10" fmla="*/ 2584449 w 2597150"/>
              <a:gd name="connsiteY10" fmla="*/ 352805 h 433451"/>
              <a:gd name="connsiteX11" fmla="*/ 2516504 w 2597150"/>
              <a:gd name="connsiteY11" fmla="*/ 420751 h 433451"/>
              <a:gd name="connsiteX12" fmla="*/ 2516504 w 2597150"/>
              <a:gd name="connsiteY12" fmla="*/ 420751 h 433451"/>
              <a:gd name="connsiteX13" fmla="*/ 2516504 w 2597150"/>
              <a:gd name="connsiteY13" fmla="*/ 420751 h 433451"/>
              <a:gd name="connsiteX14" fmla="*/ 80772 w 2597150"/>
              <a:gd name="connsiteY14" fmla="*/ 420751 h 433451"/>
              <a:gd name="connsiteX15" fmla="*/ 80772 w 2597150"/>
              <a:gd name="connsiteY15" fmla="*/ 420751 h 433451"/>
              <a:gd name="connsiteX16" fmla="*/ 12700 w 2597150"/>
              <a:gd name="connsiteY16" fmla="*/ 352805 h 433451"/>
              <a:gd name="connsiteX17" fmla="*/ 12700 w 2597150"/>
              <a:gd name="connsiteY17" fmla="*/ 352805 h 433451"/>
              <a:gd name="connsiteX18" fmla="*/ 12700 w 2597150"/>
              <a:gd name="connsiteY18" fmla="*/ 80772 h 4334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597150" h="433451">
                <a:moveTo>
                  <a:pt x="12700" y="80772"/>
                </a:moveTo>
                <a:cubicBezTo>
                  <a:pt x="12700" y="43180"/>
                  <a:pt x="43179" y="12700"/>
                  <a:pt x="80772" y="12700"/>
                </a:cubicBezTo>
                <a:cubicBezTo>
                  <a:pt x="80772" y="12700"/>
                  <a:pt x="80772" y="12700"/>
                  <a:pt x="80772" y="12700"/>
                </a:cubicBezTo>
                <a:lnTo>
                  <a:pt x="80772" y="12700"/>
                </a:lnTo>
                <a:lnTo>
                  <a:pt x="2516504" y="12700"/>
                </a:lnTo>
                <a:lnTo>
                  <a:pt x="2516504" y="12700"/>
                </a:lnTo>
                <a:cubicBezTo>
                  <a:pt x="2554097" y="12700"/>
                  <a:pt x="2584449" y="43180"/>
                  <a:pt x="2584449" y="80772"/>
                </a:cubicBezTo>
                <a:cubicBezTo>
                  <a:pt x="2584449" y="80772"/>
                  <a:pt x="2584449" y="80772"/>
                  <a:pt x="2584449" y="80772"/>
                </a:cubicBezTo>
                <a:lnTo>
                  <a:pt x="2584449" y="80772"/>
                </a:lnTo>
                <a:lnTo>
                  <a:pt x="2584449" y="352805"/>
                </a:lnTo>
                <a:lnTo>
                  <a:pt x="2584449" y="352805"/>
                </a:lnTo>
                <a:cubicBezTo>
                  <a:pt x="2584449" y="390271"/>
                  <a:pt x="2554097" y="420751"/>
                  <a:pt x="2516504" y="420751"/>
                </a:cubicBezTo>
                <a:cubicBezTo>
                  <a:pt x="2516504" y="420751"/>
                  <a:pt x="2516504" y="420751"/>
                  <a:pt x="2516504" y="420751"/>
                </a:cubicBezTo>
                <a:lnTo>
                  <a:pt x="2516504" y="420751"/>
                </a:lnTo>
                <a:lnTo>
                  <a:pt x="80772" y="420751"/>
                </a:lnTo>
                <a:lnTo>
                  <a:pt x="80772" y="420751"/>
                </a:lnTo>
                <a:cubicBezTo>
                  <a:pt x="43179" y="420751"/>
                  <a:pt x="12700" y="390271"/>
                  <a:pt x="12700" y="352805"/>
                </a:cubicBezTo>
                <a:cubicBezTo>
                  <a:pt x="12700" y="352805"/>
                  <a:pt x="12700" y="352805"/>
                  <a:pt x="12700" y="352805"/>
                </a:cubicBezTo>
                <a:lnTo>
                  <a:pt x="12700" y="8077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357623" y="3933571"/>
            <a:ext cx="428625" cy="1246251"/>
          </a:xfrm>
          <a:custGeom>
            <a:avLst/>
            <a:gdLst>
              <a:gd name="connsiteX0" fmla="*/ 0 w 428625"/>
              <a:gd name="connsiteY0" fmla="*/ 71500 h 1246251"/>
              <a:gd name="connsiteX1" fmla="*/ 71501 w 428625"/>
              <a:gd name="connsiteY1" fmla="*/ 0 h 1246251"/>
              <a:gd name="connsiteX2" fmla="*/ 71501 w 428625"/>
              <a:gd name="connsiteY2" fmla="*/ 0 h 1246251"/>
              <a:gd name="connsiteX3" fmla="*/ 71501 w 428625"/>
              <a:gd name="connsiteY3" fmla="*/ 0 h 1246251"/>
              <a:gd name="connsiteX4" fmla="*/ 357251 w 428625"/>
              <a:gd name="connsiteY4" fmla="*/ 0 h 1246251"/>
              <a:gd name="connsiteX5" fmla="*/ 357251 w 428625"/>
              <a:gd name="connsiteY5" fmla="*/ 0 h 1246251"/>
              <a:gd name="connsiteX6" fmla="*/ 428625 w 428625"/>
              <a:gd name="connsiteY6" fmla="*/ 71500 h 1246251"/>
              <a:gd name="connsiteX7" fmla="*/ 428625 w 428625"/>
              <a:gd name="connsiteY7" fmla="*/ 71500 h 1246251"/>
              <a:gd name="connsiteX8" fmla="*/ 428625 w 428625"/>
              <a:gd name="connsiteY8" fmla="*/ 71500 h 1246251"/>
              <a:gd name="connsiteX9" fmla="*/ 428625 w 428625"/>
              <a:gd name="connsiteY9" fmla="*/ 1174750 h 1246251"/>
              <a:gd name="connsiteX10" fmla="*/ 428625 w 428625"/>
              <a:gd name="connsiteY10" fmla="*/ 1174750 h 1246251"/>
              <a:gd name="connsiteX11" fmla="*/ 357251 w 428625"/>
              <a:gd name="connsiteY11" fmla="*/ 1246250 h 1246251"/>
              <a:gd name="connsiteX12" fmla="*/ 357251 w 428625"/>
              <a:gd name="connsiteY12" fmla="*/ 1246250 h 1246251"/>
              <a:gd name="connsiteX13" fmla="*/ 357251 w 428625"/>
              <a:gd name="connsiteY13" fmla="*/ 1246250 h 1246251"/>
              <a:gd name="connsiteX14" fmla="*/ 71501 w 428625"/>
              <a:gd name="connsiteY14" fmla="*/ 1246250 h 1246251"/>
              <a:gd name="connsiteX15" fmla="*/ 71501 w 428625"/>
              <a:gd name="connsiteY15" fmla="*/ 1246250 h 1246251"/>
              <a:gd name="connsiteX16" fmla="*/ 0 w 428625"/>
              <a:gd name="connsiteY16" fmla="*/ 1174750 h 1246251"/>
              <a:gd name="connsiteX17" fmla="*/ 0 w 428625"/>
              <a:gd name="connsiteY17" fmla="*/ 1174750 h 1246251"/>
              <a:gd name="connsiteX18" fmla="*/ 0 w 428625"/>
              <a:gd name="connsiteY18" fmla="*/ 71500 h 1246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28625" h="1246251">
                <a:moveTo>
                  <a:pt x="0" y="71500"/>
                </a:moveTo>
                <a:cubicBezTo>
                  <a:pt x="0" y="32003"/>
                  <a:pt x="32004" y="0"/>
                  <a:pt x="71501" y="0"/>
                </a:cubicBezTo>
                <a:cubicBezTo>
                  <a:pt x="71501" y="0"/>
                  <a:pt x="71501" y="0"/>
                  <a:pt x="71501" y="0"/>
                </a:cubicBezTo>
                <a:lnTo>
                  <a:pt x="71501" y="0"/>
                </a:lnTo>
                <a:lnTo>
                  <a:pt x="357251" y="0"/>
                </a:lnTo>
                <a:lnTo>
                  <a:pt x="357251" y="0"/>
                </a:lnTo>
                <a:cubicBezTo>
                  <a:pt x="396621" y="0"/>
                  <a:pt x="428625" y="32003"/>
                  <a:pt x="428625" y="71500"/>
                </a:cubicBezTo>
                <a:cubicBezTo>
                  <a:pt x="428625" y="71500"/>
                  <a:pt x="428625" y="71500"/>
                  <a:pt x="428625" y="71500"/>
                </a:cubicBezTo>
                <a:lnTo>
                  <a:pt x="428625" y="71500"/>
                </a:lnTo>
                <a:lnTo>
                  <a:pt x="428625" y="1174750"/>
                </a:lnTo>
                <a:lnTo>
                  <a:pt x="428625" y="1174750"/>
                </a:lnTo>
                <a:cubicBezTo>
                  <a:pt x="428625" y="1214246"/>
                  <a:pt x="396621" y="1246250"/>
                  <a:pt x="357251" y="1246250"/>
                </a:cubicBezTo>
                <a:cubicBezTo>
                  <a:pt x="357251" y="1246250"/>
                  <a:pt x="357251" y="1246250"/>
                  <a:pt x="357251" y="1246250"/>
                </a:cubicBezTo>
                <a:lnTo>
                  <a:pt x="357251" y="1246250"/>
                </a:lnTo>
                <a:lnTo>
                  <a:pt x="71501" y="1246250"/>
                </a:lnTo>
                <a:lnTo>
                  <a:pt x="71501" y="1246250"/>
                </a:lnTo>
                <a:cubicBezTo>
                  <a:pt x="32004" y="1246250"/>
                  <a:pt x="0" y="1214246"/>
                  <a:pt x="0" y="1174750"/>
                </a:cubicBezTo>
                <a:cubicBezTo>
                  <a:pt x="0" y="1174750"/>
                  <a:pt x="0" y="1174750"/>
                  <a:pt x="0" y="1174750"/>
                </a:cubicBezTo>
                <a:lnTo>
                  <a:pt x="0" y="7150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4344923" y="3920871"/>
            <a:ext cx="454025" cy="1271651"/>
          </a:xfrm>
          <a:custGeom>
            <a:avLst/>
            <a:gdLst>
              <a:gd name="connsiteX0" fmla="*/ 12700 w 454025"/>
              <a:gd name="connsiteY0" fmla="*/ 84200 h 1271651"/>
              <a:gd name="connsiteX1" fmla="*/ 84201 w 454025"/>
              <a:gd name="connsiteY1" fmla="*/ 12700 h 1271651"/>
              <a:gd name="connsiteX2" fmla="*/ 84201 w 454025"/>
              <a:gd name="connsiteY2" fmla="*/ 12700 h 1271651"/>
              <a:gd name="connsiteX3" fmla="*/ 84201 w 454025"/>
              <a:gd name="connsiteY3" fmla="*/ 12700 h 1271651"/>
              <a:gd name="connsiteX4" fmla="*/ 369951 w 454025"/>
              <a:gd name="connsiteY4" fmla="*/ 12700 h 1271651"/>
              <a:gd name="connsiteX5" fmla="*/ 369951 w 454025"/>
              <a:gd name="connsiteY5" fmla="*/ 12700 h 1271651"/>
              <a:gd name="connsiteX6" fmla="*/ 441325 w 454025"/>
              <a:gd name="connsiteY6" fmla="*/ 84200 h 1271651"/>
              <a:gd name="connsiteX7" fmla="*/ 441325 w 454025"/>
              <a:gd name="connsiteY7" fmla="*/ 84200 h 1271651"/>
              <a:gd name="connsiteX8" fmla="*/ 441325 w 454025"/>
              <a:gd name="connsiteY8" fmla="*/ 84200 h 1271651"/>
              <a:gd name="connsiteX9" fmla="*/ 441325 w 454025"/>
              <a:gd name="connsiteY9" fmla="*/ 1187450 h 1271651"/>
              <a:gd name="connsiteX10" fmla="*/ 441325 w 454025"/>
              <a:gd name="connsiteY10" fmla="*/ 1187450 h 1271651"/>
              <a:gd name="connsiteX11" fmla="*/ 369951 w 454025"/>
              <a:gd name="connsiteY11" fmla="*/ 1258950 h 1271651"/>
              <a:gd name="connsiteX12" fmla="*/ 369951 w 454025"/>
              <a:gd name="connsiteY12" fmla="*/ 1258950 h 1271651"/>
              <a:gd name="connsiteX13" fmla="*/ 369951 w 454025"/>
              <a:gd name="connsiteY13" fmla="*/ 1258950 h 1271651"/>
              <a:gd name="connsiteX14" fmla="*/ 84201 w 454025"/>
              <a:gd name="connsiteY14" fmla="*/ 1258950 h 1271651"/>
              <a:gd name="connsiteX15" fmla="*/ 84201 w 454025"/>
              <a:gd name="connsiteY15" fmla="*/ 1258950 h 1271651"/>
              <a:gd name="connsiteX16" fmla="*/ 12700 w 454025"/>
              <a:gd name="connsiteY16" fmla="*/ 1187450 h 1271651"/>
              <a:gd name="connsiteX17" fmla="*/ 12700 w 454025"/>
              <a:gd name="connsiteY17" fmla="*/ 1187450 h 1271651"/>
              <a:gd name="connsiteX18" fmla="*/ 12700 w 454025"/>
              <a:gd name="connsiteY18" fmla="*/ 84200 h 1271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54025" h="1271651">
                <a:moveTo>
                  <a:pt x="12700" y="84200"/>
                </a:moveTo>
                <a:cubicBezTo>
                  <a:pt x="12700" y="44703"/>
                  <a:pt x="44704" y="12700"/>
                  <a:pt x="84201" y="12700"/>
                </a:cubicBezTo>
                <a:cubicBezTo>
                  <a:pt x="84201" y="12700"/>
                  <a:pt x="84201" y="12700"/>
                  <a:pt x="84201" y="12700"/>
                </a:cubicBezTo>
                <a:lnTo>
                  <a:pt x="84201" y="12700"/>
                </a:lnTo>
                <a:lnTo>
                  <a:pt x="369951" y="12700"/>
                </a:lnTo>
                <a:lnTo>
                  <a:pt x="369951" y="12700"/>
                </a:lnTo>
                <a:cubicBezTo>
                  <a:pt x="409321" y="12700"/>
                  <a:pt x="441325" y="44703"/>
                  <a:pt x="441325" y="84200"/>
                </a:cubicBezTo>
                <a:cubicBezTo>
                  <a:pt x="441325" y="84200"/>
                  <a:pt x="441325" y="84200"/>
                  <a:pt x="441325" y="84200"/>
                </a:cubicBezTo>
                <a:lnTo>
                  <a:pt x="441325" y="84200"/>
                </a:lnTo>
                <a:lnTo>
                  <a:pt x="441325" y="1187450"/>
                </a:lnTo>
                <a:lnTo>
                  <a:pt x="441325" y="1187450"/>
                </a:lnTo>
                <a:cubicBezTo>
                  <a:pt x="441325" y="1226946"/>
                  <a:pt x="409321" y="1258950"/>
                  <a:pt x="369951" y="1258950"/>
                </a:cubicBezTo>
                <a:cubicBezTo>
                  <a:pt x="369951" y="1258950"/>
                  <a:pt x="369951" y="1258950"/>
                  <a:pt x="369951" y="1258950"/>
                </a:cubicBezTo>
                <a:lnTo>
                  <a:pt x="369951" y="1258950"/>
                </a:lnTo>
                <a:lnTo>
                  <a:pt x="84201" y="1258950"/>
                </a:lnTo>
                <a:lnTo>
                  <a:pt x="84201" y="1258950"/>
                </a:lnTo>
                <a:cubicBezTo>
                  <a:pt x="44704" y="1258950"/>
                  <a:pt x="12700" y="1226946"/>
                  <a:pt x="12700" y="1187450"/>
                </a:cubicBezTo>
                <a:cubicBezTo>
                  <a:pt x="12700" y="1187450"/>
                  <a:pt x="12700" y="1187450"/>
                  <a:pt x="12700" y="1187450"/>
                </a:cubicBezTo>
                <a:lnTo>
                  <a:pt x="12700" y="842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440052" y="1108583"/>
            <a:ext cx="6346697" cy="715137"/>
          </a:xfrm>
          <a:custGeom>
            <a:avLst/>
            <a:gdLst>
              <a:gd name="connsiteX0" fmla="*/ 774445 w 6346697"/>
              <a:gd name="connsiteY0" fmla="*/ 119252 h 715137"/>
              <a:gd name="connsiteX1" fmla="*/ 893698 w 6346697"/>
              <a:gd name="connsiteY1" fmla="*/ 0 h 715137"/>
              <a:gd name="connsiteX2" fmla="*/ 893698 w 6346697"/>
              <a:gd name="connsiteY2" fmla="*/ 0 h 715137"/>
              <a:gd name="connsiteX3" fmla="*/ 893698 w 6346697"/>
              <a:gd name="connsiteY3" fmla="*/ 0 h 715137"/>
              <a:gd name="connsiteX4" fmla="*/ 1703197 w 6346697"/>
              <a:gd name="connsiteY4" fmla="*/ 0 h 715137"/>
              <a:gd name="connsiteX5" fmla="*/ 1703197 w 6346697"/>
              <a:gd name="connsiteY5" fmla="*/ 0 h 715137"/>
              <a:gd name="connsiteX6" fmla="*/ 3096260 w 6346697"/>
              <a:gd name="connsiteY6" fmla="*/ 0 h 715137"/>
              <a:gd name="connsiteX7" fmla="*/ 6227444 w 6346697"/>
              <a:gd name="connsiteY7" fmla="*/ 0 h 715137"/>
              <a:gd name="connsiteX8" fmla="*/ 6227444 w 6346697"/>
              <a:gd name="connsiteY8" fmla="*/ 0 h 715137"/>
              <a:gd name="connsiteX9" fmla="*/ 6346698 w 6346697"/>
              <a:gd name="connsiteY9" fmla="*/ 119252 h 715137"/>
              <a:gd name="connsiteX10" fmla="*/ 6346698 w 6346697"/>
              <a:gd name="connsiteY10" fmla="*/ 119252 h 715137"/>
              <a:gd name="connsiteX11" fmla="*/ 6346698 w 6346697"/>
              <a:gd name="connsiteY11" fmla="*/ 119252 h 715137"/>
              <a:gd name="connsiteX12" fmla="*/ 6346698 w 6346697"/>
              <a:gd name="connsiteY12" fmla="*/ 119252 h 715137"/>
              <a:gd name="connsiteX13" fmla="*/ 6346698 w 6346697"/>
              <a:gd name="connsiteY13" fmla="*/ 119252 h 715137"/>
              <a:gd name="connsiteX14" fmla="*/ 6346698 w 6346697"/>
              <a:gd name="connsiteY14" fmla="*/ 297941 h 715137"/>
              <a:gd name="connsiteX15" fmla="*/ 6346698 w 6346697"/>
              <a:gd name="connsiteY15" fmla="*/ 595884 h 715137"/>
              <a:gd name="connsiteX16" fmla="*/ 6346698 w 6346697"/>
              <a:gd name="connsiteY16" fmla="*/ 595884 h 715137"/>
              <a:gd name="connsiteX17" fmla="*/ 6227444 w 6346697"/>
              <a:gd name="connsiteY17" fmla="*/ 715137 h 715137"/>
              <a:gd name="connsiteX18" fmla="*/ 6227444 w 6346697"/>
              <a:gd name="connsiteY18" fmla="*/ 715137 h 715137"/>
              <a:gd name="connsiteX19" fmla="*/ 6227444 w 6346697"/>
              <a:gd name="connsiteY19" fmla="*/ 715137 h 715137"/>
              <a:gd name="connsiteX20" fmla="*/ 3096260 w 6346697"/>
              <a:gd name="connsiteY20" fmla="*/ 715137 h 715137"/>
              <a:gd name="connsiteX21" fmla="*/ 1703197 w 6346697"/>
              <a:gd name="connsiteY21" fmla="*/ 715137 h 715137"/>
              <a:gd name="connsiteX22" fmla="*/ 1703197 w 6346697"/>
              <a:gd name="connsiteY22" fmla="*/ 715137 h 715137"/>
              <a:gd name="connsiteX23" fmla="*/ 893698 w 6346697"/>
              <a:gd name="connsiteY23" fmla="*/ 715137 h 715137"/>
              <a:gd name="connsiteX24" fmla="*/ 893698 w 6346697"/>
              <a:gd name="connsiteY24" fmla="*/ 715137 h 715137"/>
              <a:gd name="connsiteX25" fmla="*/ 774445 w 6346697"/>
              <a:gd name="connsiteY25" fmla="*/ 595884 h 715137"/>
              <a:gd name="connsiteX26" fmla="*/ 774445 w 6346697"/>
              <a:gd name="connsiteY26" fmla="*/ 595884 h 715137"/>
              <a:gd name="connsiteX27" fmla="*/ 774445 w 6346697"/>
              <a:gd name="connsiteY27" fmla="*/ 595884 h 715137"/>
              <a:gd name="connsiteX28" fmla="*/ 774445 w 6346697"/>
              <a:gd name="connsiteY28" fmla="*/ 297941 h 715137"/>
              <a:gd name="connsiteX29" fmla="*/ 0 w 6346697"/>
              <a:gd name="connsiteY29" fmla="*/ 132588 h 715137"/>
              <a:gd name="connsiteX30" fmla="*/ 774445 w 6346697"/>
              <a:gd name="connsiteY30" fmla="*/ 119252 h 7151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6346697" h="715137">
                <a:moveTo>
                  <a:pt x="774445" y="119252"/>
                </a:moveTo>
                <a:cubicBezTo>
                  <a:pt x="774445" y="53339"/>
                  <a:pt x="827913" y="0"/>
                  <a:pt x="893698" y="0"/>
                </a:cubicBezTo>
                <a:cubicBezTo>
                  <a:pt x="893698" y="0"/>
                  <a:pt x="893698" y="0"/>
                  <a:pt x="893698" y="0"/>
                </a:cubicBezTo>
                <a:lnTo>
                  <a:pt x="893698" y="0"/>
                </a:lnTo>
                <a:lnTo>
                  <a:pt x="1703197" y="0"/>
                </a:lnTo>
                <a:lnTo>
                  <a:pt x="1703197" y="0"/>
                </a:lnTo>
                <a:lnTo>
                  <a:pt x="3096260" y="0"/>
                </a:lnTo>
                <a:lnTo>
                  <a:pt x="6227444" y="0"/>
                </a:lnTo>
                <a:lnTo>
                  <a:pt x="6227444" y="0"/>
                </a:lnTo>
                <a:cubicBezTo>
                  <a:pt x="6293357" y="0"/>
                  <a:pt x="6346698" y="53339"/>
                  <a:pt x="6346698" y="119252"/>
                </a:cubicBezTo>
                <a:cubicBezTo>
                  <a:pt x="6346698" y="119252"/>
                  <a:pt x="6346698" y="119252"/>
                  <a:pt x="6346698" y="119252"/>
                </a:cubicBezTo>
                <a:lnTo>
                  <a:pt x="6346698" y="119252"/>
                </a:lnTo>
                <a:lnTo>
                  <a:pt x="6346698" y="119252"/>
                </a:lnTo>
                <a:lnTo>
                  <a:pt x="6346698" y="119252"/>
                </a:lnTo>
                <a:lnTo>
                  <a:pt x="6346698" y="297941"/>
                </a:lnTo>
                <a:lnTo>
                  <a:pt x="6346698" y="595884"/>
                </a:lnTo>
                <a:lnTo>
                  <a:pt x="6346698" y="595884"/>
                </a:lnTo>
                <a:cubicBezTo>
                  <a:pt x="6346698" y="661796"/>
                  <a:pt x="6293357" y="715137"/>
                  <a:pt x="6227444" y="715137"/>
                </a:cubicBezTo>
                <a:cubicBezTo>
                  <a:pt x="6227444" y="715137"/>
                  <a:pt x="6227444" y="715137"/>
                  <a:pt x="6227444" y="715137"/>
                </a:cubicBezTo>
                <a:lnTo>
                  <a:pt x="6227444" y="715137"/>
                </a:lnTo>
                <a:lnTo>
                  <a:pt x="3096260" y="715137"/>
                </a:lnTo>
                <a:lnTo>
                  <a:pt x="1703197" y="715137"/>
                </a:lnTo>
                <a:lnTo>
                  <a:pt x="1703197" y="715137"/>
                </a:lnTo>
                <a:lnTo>
                  <a:pt x="893698" y="715137"/>
                </a:lnTo>
                <a:lnTo>
                  <a:pt x="893698" y="715137"/>
                </a:lnTo>
                <a:cubicBezTo>
                  <a:pt x="827913" y="715137"/>
                  <a:pt x="774445" y="661796"/>
                  <a:pt x="774445" y="595884"/>
                </a:cubicBezTo>
                <a:cubicBezTo>
                  <a:pt x="774445" y="595884"/>
                  <a:pt x="774445" y="595884"/>
                  <a:pt x="774445" y="595884"/>
                </a:cubicBezTo>
                <a:lnTo>
                  <a:pt x="774445" y="595884"/>
                </a:lnTo>
                <a:lnTo>
                  <a:pt x="774445" y="297941"/>
                </a:lnTo>
                <a:lnTo>
                  <a:pt x="0" y="132588"/>
                </a:lnTo>
                <a:lnTo>
                  <a:pt x="774445" y="119252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433702" y="1102233"/>
            <a:ext cx="6359397" cy="727837"/>
          </a:xfrm>
          <a:custGeom>
            <a:avLst/>
            <a:gdLst>
              <a:gd name="connsiteX0" fmla="*/ 780795 w 6359397"/>
              <a:gd name="connsiteY0" fmla="*/ 125602 h 727837"/>
              <a:gd name="connsiteX1" fmla="*/ 900048 w 6359397"/>
              <a:gd name="connsiteY1" fmla="*/ 6350 h 727837"/>
              <a:gd name="connsiteX2" fmla="*/ 900048 w 6359397"/>
              <a:gd name="connsiteY2" fmla="*/ 6350 h 727837"/>
              <a:gd name="connsiteX3" fmla="*/ 900048 w 6359397"/>
              <a:gd name="connsiteY3" fmla="*/ 6350 h 727837"/>
              <a:gd name="connsiteX4" fmla="*/ 1709547 w 6359397"/>
              <a:gd name="connsiteY4" fmla="*/ 6350 h 727837"/>
              <a:gd name="connsiteX5" fmla="*/ 1709547 w 6359397"/>
              <a:gd name="connsiteY5" fmla="*/ 6350 h 727837"/>
              <a:gd name="connsiteX6" fmla="*/ 3102610 w 6359397"/>
              <a:gd name="connsiteY6" fmla="*/ 6350 h 727837"/>
              <a:gd name="connsiteX7" fmla="*/ 6233794 w 6359397"/>
              <a:gd name="connsiteY7" fmla="*/ 6350 h 727837"/>
              <a:gd name="connsiteX8" fmla="*/ 6233794 w 6359397"/>
              <a:gd name="connsiteY8" fmla="*/ 6350 h 727837"/>
              <a:gd name="connsiteX9" fmla="*/ 6353048 w 6359397"/>
              <a:gd name="connsiteY9" fmla="*/ 125602 h 727837"/>
              <a:gd name="connsiteX10" fmla="*/ 6353048 w 6359397"/>
              <a:gd name="connsiteY10" fmla="*/ 125602 h 727837"/>
              <a:gd name="connsiteX11" fmla="*/ 6353048 w 6359397"/>
              <a:gd name="connsiteY11" fmla="*/ 125602 h 727837"/>
              <a:gd name="connsiteX12" fmla="*/ 6353048 w 6359397"/>
              <a:gd name="connsiteY12" fmla="*/ 125602 h 727837"/>
              <a:gd name="connsiteX13" fmla="*/ 6353048 w 6359397"/>
              <a:gd name="connsiteY13" fmla="*/ 125602 h 727837"/>
              <a:gd name="connsiteX14" fmla="*/ 6353048 w 6359397"/>
              <a:gd name="connsiteY14" fmla="*/ 304291 h 727837"/>
              <a:gd name="connsiteX15" fmla="*/ 6353048 w 6359397"/>
              <a:gd name="connsiteY15" fmla="*/ 602234 h 727837"/>
              <a:gd name="connsiteX16" fmla="*/ 6353048 w 6359397"/>
              <a:gd name="connsiteY16" fmla="*/ 602234 h 727837"/>
              <a:gd name="connsiteX17" fmla="*/ 6233794 w 6359397"/>
              <a:gd name="connsiteY17" fmla="*/ 721487 h 727837"/>
              <a:gd name="connsiteX18" fmla="*/ 6233794 w 6359397"/>
              <a:gd name="connsiteY18" fmla="*/ 721487 h 727837"/>
              <a:gd name="connsiteX19" fmla="*/ 6233794 w 6359397"/>
              <a:gd name="connsiteY19" fmla="*/ 721487 h 727837"/>
              <a:gd name="connsiteX20" fmla="*/ 3102610 w 6359397"/>
              <a:gd name="connsiteY20" fmla="*/ 721487 h 727837"/>
              <a:gd name="connsiteX21" fmla="*/ 1709547 w 6359397"/>
              <a:gd name="connsiteY21" fmla="*/ 721487 h 727837"/>
              <a:gd name="connsiteX22" fmla="*/ 1709547 w 6359397"/>
              <a:gd name="connsiteY22" fmla="*/ 721487 h 727837"/>
              <a:gd name="connsiteX23" fmla="*/ 900048 w 6359397"/>
              <a:gd name="connsiteY23" fmla="*/ 721487 h 727837"/>
              <a:gd name="connsiteX24" fmla="*/ 900048 w 6359397"/>
              <a:gd name="connsiteY24" fmla="*/ 721487 h 727837"/>
              <a:gd name="connsiteX25" fmla="*/ 780795 w 6359397"/>
              <a:gd name="connsiteY25" fmla="*/ 602234 h 727837"/>
              <a:gd name="connsiteX26" fmla="*/ 780795 w 6359397"/>
              <a:gd name="connsiteY26" fmla="*/ 602234 h 727837"/>
              <a:gd name="connsiteX27" fmla="*/ 780795 w 6359397"/>
              <a:gd name="connsiteY27" fmla="*/ 602234 h 727837"/>
              <a:gd name="connsiteX28" fmla="*/ 780795 w 6359397"/>
              <a:gd name="connsiteY28" fmla="*/ 304291 h 727837"/>
              <a:gd name="connsiteX29" fmla="*/ 6350 w 6359397"/>
              <a:gd name="connsiteY29" fmla="*/ 138938 h 727837"/>
              <a:gd name="connsiteX30" fmla="*/ 780795 w 6359397"/>
              <a:gd name="connsiteY30" fmla="*/ 125602 h 727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6359397" h="727837">
                <a:moveTo>
                  <a:pt x="780795" y="125602"/>
                </a:moveTo>
                <a:cubicBezTo>
                  <a:pt x="780795" y="59689"/>
                  <a:pt x="834263" y="6350"/>
                  <a:pt x="900048" y="6350"/>
                </a:cubicBezTo>
                <a:cubicBezTo>
                  <a:pt x="900048" y="6350"/>
                  <a:pt x="900048" y="6350"/>
                  <a:pt x="900048" y="6350"/>
                </a:cubicBezTo>
                <a:lnTo>
                  <a:pt x="900048" y="6350"/>
                </a:lnTo>
                <a:lnTo>
                  <a:pt x="1709547" y="6350"/>
                </a:lnTo>
                <a:lnTo>
                  <a:pt x="1709547" y="6350"/>
                </a:lnTo>
                <a:lnTo>
                  <a:pt x="3102610" y="6350"/>
                </a:lnTo>
                <a:lnTo>
                  <a:pt x="6233794" y="6350"/>
                </a:lnTo>
                <a:lnTo>
                  <a:pt x="6233794" y="6350"/>
                </a:lnTo>
                <a:cubicBezTo>
                  <a:pt x="6299707" y="6350"/>
                  <a:pt x="6353048" y="59689"/>
                  <a:pt x="6353048" y="125602"/>
                </a:cubicBezTo>
                <a:cubicBezTo>
                  <a:pt x="6353048" y="125602"/>
                  <a:pt x="6353048" y="125602"/>
                  <a:pt x="6353048" y="125602"/>
                </a:cubicBezTo>
                <a:lnTo>
                  <a:pt x="6353048" y="125602"/>
                </a:lnTo>
                <a:lnTo>
                  <a:pt x="6353048" y="125602"/>
                </a:lnTo>
                <a:lnTo>
                  <a:pt x="6353048" y="125602"/>
                </a:lnTo>
                <a:lnTo>
                  <a:pt x="6353048" y="304291"/>
                </a:lnTo>
                <a:lnTo>
                  <a:pt x="6353048" y="602234"/>
                </a:lnTo>
                <a:lnTo>
                  <a:pt x="6353048" y="602234"/>
                </a:lnTo>
                <a:cubicBezTo>
                  <a:pt x="6353048" y="668146"/>
                  <a:pt x="6299707" y="721487"/>
                  <a:pt x="6233794" y="721487"/>
                </a:cubicBezTo>
                <a:cubicBezTo>
                  <a:pt x="6233794" y="721487"/>
                  <a:pt x="6233794" y="721487"/>
                  <a:pt x="6233794" y="721487"/>
                </a:cubicBezTo>
                <a:lnTo>
                  <a:pt x="6233794" y="721487"/>
                </a:lnTo>
                <a:lnTo>
                  <a:pt x="3102610" y="721487"/>
                </a:lnTo>
                <a:lnTo>
                  <a:pt x="1709547" y="721487"/>
                </a:lnTo>
                <a:lnTo>
                  <a:pt x="1709547" y="721487"/>
                </a:lnTo>
                <a:lnTo>
                  <a:pt x="900048" y="721487"/>
                </a:lnTo>
                <a:lnTo>
                  <a:pt x="900048" y="721487"/>
                </a:lnTo>
                <a:cubicBezTo>
                  <a:pt x="834263" y="721487"/>
                  <a:pt x="780795" y="668146"/>
                  <a:pt x="780795" y="602234"/>
                </a:cubicBezTo>
                <a:cubicBezTo>
                  <a:pt x="780795" y="602234"/>
                  <a:pt x="780795" y="602234"/>
                  <a:pt x="780795" y="602234"/>
                </a:cubicBezTo>
                <a:lnTo>
                  <a:pt x="780795" y="602234"/>
                </a:lnTo>
                <a:lnTo>
                  <a:pt x="780795" y="304291"/>
                </a:lnTo>
                <a:lnTo>
                  <a:pt x="6350" y="138938"/>
                </a:lnTo>
                <a:lnTo>
                  <a:pt x="780795" y="1256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600" y="939800"/>
            <a:ext cx="7454900" cy="965200"/>
          </a:xfrm>
          <a:prstGeom prst="rect">
            <a:avLst/>
          </a:prstGeom>
          <a:noFill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921000"/>
            <a:ext cx="812800" cy="812800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203700"/>
            <a:ext cx="812800" cy="812800"/>
          </a:xfrm>
          <a:prstGeom prst="rect">
            <a:avLst/>
          </a:prstGeom>
          <a:noFill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5346700"/>
            <a:ext cx="812800" cy="812800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01800" y="3517900"/>
            <a:ext cx="2197100" cy="2349500"/>
          </a:xfrm>
          <a:prstGeom prst="rect">
            <a:avLst/>
          </a:prstGeom>
          <a:noFill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14900" y="3200400"/>
            <a:ext cx="3911600" cy="2578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程序架构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266700" y="4064000"/>
            <a:ext cx="3048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381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QQ</a:t>
            </a:r>
          </a:p>
          <a:p>
            <a:pPr defTabSz="-635">
              <a:lnSpc>
                <a:spcPts val="19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用</a:t>
            </a:r>
          </a:p>
          <a:p>
            <a:pPr defTabSz="-635"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户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6184900" y="2324100"/>
            <a:ext cx="2693045" cy="47012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  <a:tabLst>
                <a:tab pos="457200" algn="l"/>
                <a:tab pos="533400" algn="l"/>
                <a:tab pos="1524000" algn="l"/>
                <a:tab pos="23622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B/S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架构程序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457200" algn="l"/>
                <a:tab pos="533400" algn="l"/>
                <a:tab pos="1524000" algn="l"/>
                <a:tab pos="2362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淘宝服务器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457200" algn="l"/>
                <a:tab pos="533400" algn="l"/>
                <a:tab pos="1524000" algn="l"/>
                <a:tab pos="2362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通过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Internet</a:t>
            </a:r>
          </a:p>
          <a:p>
            <a:pPr defTabSz="-635">
              <a:lnSpc>
                <a:spcPts val="1900"/>
              </a:lnSpc>
              <a:tabLst>
                <a:tab pos="457200" algn="l"/>
                <a:tab pos="533400" algn="l"/>
                <a:tab pos="1524000" algn="l"/>
                <a:tab pos="2362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访问应用程序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457200" algn="l"/>
                <a:tab pos="533400" algn="l"/>
                <a:tab pos="1524000" algn="l"/>
                <a:tab pos="2362200" algn="l"/>
              </a:tabLst>
            </a:pPr>
            <a:r>
              <a:rPr lang="en-US" altLang="zh-CN" dirty="0" smtClean="0"/>
              <a:t>				</a:t>
            </a:r>
            <a:endParaRPr lang="en-US" altLang="zh-CN" sz="1405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024" name="TextBox 1"/>
          <p:cNvSpPr txBox="1"/>
          <p:nvPr/>
        </p:nvSpPr>
        <p:spPr>
          <a:xfrm>
            <a:off x="2019300" y="2298700"/>
            <a:ext cx="1943100" cy="415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  <a:tabLst>
                <a:tab pos="152400" algn="l"/>
                <a:tab pos="381000" algn="l"/>
                <a:tab pos="9398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C/S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架构程序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800"/>
              </a:lnSpc>
              <a:tabLst>
                <a:tab pos="152400" algn="l"/>
                <a:tab pos="381000" algn="l"/>
                <a:tab pos="9398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QQ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服务器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700"/>
              </a:lnSpc>
              <a:tabLst>
                <a:tab pos="152400" algn="l"/>
                <a:tab pos="381000" algn="l"/>
                <a:tab pos="939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通过客户端</a:t>
            </a:r>
          </a:p>
          <a:p>
            <a:pPr defTabSz="-635">
              <a:lnSpc>
                <a:spcPts val="2100"/>
              </a:lnSpc>
              <a:tabLst>
                <a:tab pos="152400" algn="l"/>
                <a:tab pos="381000" algn="l"/>
                <a:tab pos="939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程序访问服务器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4457700" y="4076700"/>
            <a:ext cx="2286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淘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宝</a:t>
            </a:r>
          </a:p>
          <a:p>
            <a:pPr defTabSz="-635">
              <a:lnSpc>
                <a:spcPts val="20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用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户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876300" y="1106948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2400300" y="1231900"/>
            <a:ext cx="5181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请根据你的理解描述在使用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QQ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软件与使用淘宝进行</a:t>
            </a:r>
          </a:p>
          <a:p>
            <a:pPr defTabSz="-635">
              <a:lnSpc>
                <a:spcPts val="20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购物时有哪些区别？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1405" y="3386073"/>
            <a:ext cx="503243" cy="431800"/>
          </a:xfrm>
          <a:custGeom>
            <a:avLst/>
            <a:gdLst>
              <a:gd name="connsiteX0" fmla="*/ 0 w 503243"/>
              <a:gd name="connsiteY0" fmla="*/ 215900 h 431800"/>
              <a:gd name="connsiteX1" fmla="*/ 251618 w 503243"/>
              <a:gd name="connsiteY1" fmla="*/ 0 h 431800"/>
              <a:gd name="connsiteX2" fmla="*/ 251618 w 503243"/>
              <a:gd name="connsiteY2" fmla="*/ 0 h 431800"/>
              <a:gd name="connsiteX3" fmla="*/ 251618 w 503243"/>
              <a:gd name="connsiteY3" fmla="*/ 0 h 431800"/>
              <a:gd name="connsiteX4" fmla="*/ 503243 w 503243"/>
              <a:gd name="connsiteY4" fmla="*/ 215900 h 431800"/>
              <a:gd name="connsiteX5" fmla="*/ 503243 w 503243"/>
              <a:gd name="connsiteY5" fmla="*/ 215900 h 431800"/>
              <a:gd name="connsiteX6" fmla="*/ 503243 w 503243"/>
              <a:gd name="connsiteY6" fmla="*/ 215900 h 431800"/>
              <a:gd name="connsiteX7" fmla="*/ 251618 w 503243"/>
              <a:gd name="connsiteY7" fmla="*/ 431800 h 431800"/>
              <a:gd name="connsiteX8" fmla="*/ 251618 w 503243"/>
              <a:gd name="connsiteY8" fmla="*/ 431800 h 431800"/>
              <a:gd name="connsiteX9" fmla="*/ 251618 w 503243"/>
              <a:gd name="connsiteY9" fmla="*/ 431800 h 431800"/>
              <a:gd name="connsiteX10" fmla="*/ 0 w 503243"/>
              <a:gd name="connsiteY10" fmla="*/ 215900 h 431800"/>
              <a:gd name="connsiteX11" fmla="*/ 0 w 503243"/>
              <a:gd name="connsiteY11" fmla="*/ 21590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03243" h="431800">
                <a:moveTo>
                  <a:pt x="0" y="215900"/>
                </a:moveTo>
                <a:cubicBezTo>
                  <a:pt x="0" y="96647"/>
                  <a:pt x="112655" y="0"/>
                  <a:pt x="251618" y="0"/>
                </a:cubicBezTo>
                <a:cubicBezTo>
                  <a:pt x="251618" y="0"/>
                  <a:pt x="251618" y="0"/>
                  <a:pt x="251618" y="0"/>
                </a:cubicBezTo>
                <a:lnTo>
                  <a:pt x="251618" y="0"/>
                </a:lnTo>
                <a:cubicBezTo>
                  <a:pt x="390582" y="0"/>
                  <a:pt x="503243" y="96647"/>
                  <a:pt x="503243" y="215900"/>
                </a:cubicBezTo>
                <a:cubicBezTo>
                  <a:pt x="503243" y="215900"/>
                  <a:pt x="503243" y="215900"/>
                  <a:pt x="503243" y="215900"/>
                </a:cubicBezTo>
                <a:lnTo>
                  <a:pt x="503243" y="215900"/>
                </a:lnTo>
                <a:cubicBezTo>
                  <a:pt x="503243" y="335026"/>
                  <a:pt x="390582" y="431800"/>
                  <a:pt x="251618" y="431800"/>
                </a:cubicBezTo>
                <a:cubicBezTo>
                  <a:pt x="251618" y="431800"/>
                  <a:pt x="251618" y="431800"/>
                  <a:pt x="251618" y="431800"/>
                </a:cubicBezTo>
                <a:lnTo>
                  <a:pt x="251618" y="431800"/>
                </a:lnTo>
                <a:cubicBezTo>
                  <a:pt x="112655" y="431800"/>
                  <a:pt x="0" y="335026"/>
                  <a:pt x="0" y="215900"/>
                </a:cubicBezTo>
                <a:cubicBezTo>
                  <a:pt x="0" y="215900"/>
                  <a:pt x="0" y="215900"/>
                  <a:pt x="0" y="215900"/>
                </a:cubicBez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082800" y="2790825"/>
            <a:ext cx="503173" cy="431800"/>
          </a:xfrm>
          <a:custGeom>
            <a:avLst/>
            <a:gdLst>
              <a:gd name="connsiteX0" fmla="*/ 0 w 503173"/>
              <a:gd name="connsiteY0" fmla="*/ 215900 h 431800"/>
              <a:gd name="connsiteX1" fmla="*/ 251586 w 503173"/>
              <a:gd name="connsiteY1" fmla="*/ 0 h 431800"/>
              <a:gd name="connsiteX2" fmla="*/ 251586 w 503173"/>
              <a:gd name="connsiteY2" fmla="*/ 0 h 431800"/>
              <a:gd name="connsiteX3" fmla="*/ 251586 w 503173"/>
              <a:gd name="connsiteY3" fmla="*/ 0 h 431800"/>
              <a:gd name="connsiteX4" fmla="*/ 503173 w 503173"/>
              <a:gd name="connsiteY4" fmla="*/ 215900 h 431800"/>
              <a:gd name="connsiteX5" fmla="*/ 503173 w 503173"/>
              <a:gd name="connsiteY5" fmla="*/ 215900 h 431800"/>
              <a:gd name="connsiteX6" fmla="*/ 503173 w 503173"/>
              <a:gd name="connsiteY6" fmla="*/ 215900 h 431800"/>
              <a:gd name="connsiteX7" fmla="*/ 251586 w 503173"/>
              <a:gd name="connsiteY7" fmla="*/ 431800 h 431800"/>
              <a:gd name="connsiteX8" fmla="*/ 251586 w 503173"/>
              <a:gd name="connsiteY8" fmla="*/ 431800 h 431800"/>
              <a:gd name="connsiteX9" fmla="*/ 251586 w 503173"/>
              <a:gd name="connsiteY9" fmla="*/ 431800 h 431800"/>
              <a:gd name="connsiteX10" fmla="*/ 0 w 503173"/>
              <a:gd name="connsiteY10" fmla="*/ 215900 h 431800"/>
              <a:gd name="connsiteX11" fmla="*/ 0 w 503173"/>
              <a:gd name="connsiteY11" fmla="*/ 21590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03173" h="431800">
                <a:moveTo>
                  <a:pt x="0" y="215900"/>
                </a:moveTo>
                <a:cubicBezTo>
                  <a:pt x="0" y="96647"/>
                  <a:pt x="112648" y="0"/>
                  <a:pt x="251586" y="0"/>
                </a:cubicBezTo>
                <a:cubicBezTo>
                  <a:pt x="251586" y="0"/>
                  <a:pt x="251586" y="0"/>
                  <a:pt x="251586" y="0"/>
                </a:cubicBezTo>
                <a:lnTo>
                  <a:pt x="251586" y="0"/>
                </a:lnTo>
                <a:cubicBezTo>
                  <a:pt x="390525" y="0"/>
                  <a:pt x="503173" y="96647"/>
                  <a:pt x="503173" y="215900"/>
                </a:cubicBezTo>
                <a:cubicBezTo>
                  <a:pt x="503173" y="215900"/>
                  <a:pt x="503173" y="215900"/>
                  <a:pt x="503173" y="215900"/>
                </a:cubicBezTo>
                <a:lnTo>
                  <a:pt x="503173" y="215900"/>
                </a:lnTo>
                <a:cubicBezTo>
                  <a:pt x="503173" y="335152"/>
                  <a:pt x="390525" y="431800"/>
                  <a:pt x="251586" y="431800"/>
                </a:cubicBezTo>
                <a:cubicBezTo>
                  <a:pt x="251586" y="431800"/>
                  <a:pt x="251586" y="431800"/>
                  <a:pt x="251586" y="431800"/>
                </a:cubicBezTo>
                <a:lnTo>
                  <a:pt x="251586" y="431800"/>
                </a:lnTo>
                <a:cubicBezTo>
                  <a:pt x="112648" y="431800"/>
                  <a:pt x="0" y="335152"/>
                  <a:pt x="0" y="215900"/>
                </a:cubicBezTo>
                <a:cubicBezTo>
                  <a:pt x="0" y="215900"/>
                  <a:pt x="0" y="215900"/>
                  <a:pt x="0" y="215900"/>
                </a:cubicBez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964426" y="4159122"/>
            <a:ext cx="503173" cy="431800"/>
          </a:xfrm>
          <a:custGeom>
            <a:avLst/>
            <a:gdLst>
              <a:gd name="connsiteX0" fmla="*/ 0 w 503173"/>
              <a:gd name="connsiteY0" fmla="*/ 215900 h 431800"/>
              <a:gd name="connsiteX1" fmla="*/ 251586 w 503173"/>
              <a:gd name="connsiteY1" fmla="*/ 0 h 431800"/>
              <a:gd name="connsiteX2" fmla="*/ 251586 w 503173"/>
              <a:gd name="connsiteY2" fmla="*/ 0 h 431800"/>
              <a:gd name="connsiteX3" fmla="*/ 251586 w 503173"/>
              <a:gd name="connsiteY3" fmla="*/ 0 h 431800"/>
              <a:gd name="connsiteX4" fmla="*/ 503173 w 503173"/>
              <a:gd name="connsiteY4" fmla="*/ 215900 h 431800"/>
              <a:gd name="connsiteX5" fmla="*/ 503173 w 503173"/>
              <a:gd name="connsiteY5" fmla="*/ 215900 h 431800"/>
              <a:gd name="connsiteX6" fmla="*/ 503173 w 503173"/>
              <a:gd name="connsiteY6" fmla="*/ 215900 h 431800"/>
              <a:gd name="connsiteX7" fmla="*/ 251586 w 503173"/>
              <a:gd name="connsiteY7" fmla="*/ 431800 h 431800"/>
              <a:gd name="connsiteX8" fmla="*/ 251586 w 503173"/>
              <a:gd name="connsiteY8" fmla="*/ 431800 h 431800"/>
              <a:gd name="connsiteX9" fmla="*/ 251586 w 503173"/>
              <a:gd name="connsiteY9" fmla="*/ 431800 h 431800"/>
              <a:gd name="connsiteX10" fmla="*/ 0 w 503173"/>
              <a:gd name="connsiteY10" fmla="*/ 215900 h 431800"/>
              <a:gd name="connsiteX11" fmla="*/ 0 w 503173"/>
              <a:gd name="connsiteY11" fmla="*/ 21590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03173" h="431800">
                <a:moveTo>
                  <a:pt x="0" y="215900"/>
                </a:moveTo>
                <a:cubicBezTo>
                  <a:pt x="0" y="96647"/>
                  <a:pt x="112648" y="0"/>
                  <a:pt x="251586" y="0"/>
                </a:cubicBezTo>
                <a:cubicBezTo>
                  <a:pt x="251586" y="0"/>
                  <a:pt x="251586" y="0"/>
                  <a:pt x="251586" y="0"/>
                </a:cubicBezTo>
                <a:lnTo>
                  <a:pt x="251586" y="0"/>
                </a:lnTo>
                <a:cubicBezTo>
                  <a:pt x="390525" y="0"/>
                  <a:pt x="503173" y="96647"/>
                  <a:pt x="503173" y="215900"/>
                </a:cubicBezTo>
                <a:cubicBezTo>
                  <a:pt x="503173" y="215900"/>
                  <a:pt x="503173" y="215900"/>
                  <a:pt x="503173" y="215900"/>
                </a:cubicBezTo>
                <a:lnTo>
                  <a:pt x="503173" y="215900"/>
                </a:lnTo>
                <a:cubicBezTo>
                  <a:pt x="503173" y="335153"/>
                  <a:pt x="390525" y="431800"/>
                  <a:pt x="251586" y="431800"/>
                </a:cubicBezTo>
                <a:cubicBezTo>
                  <a:pt x="251586" y="431800"/>
                  <a:pt x="251586" y="431800"/>
                  <a:pt x="251586" y="431800"/>
                </a:cubicBezTo>
                <a:lnTo>
                  <a:pt x="251586" y="431800"/>
                </a:lnTo>
                <a:cubicBezTo>
                  <a:pt x="112648" y="431800"/>
                  <a:pt x="0" y="335153"/>
                  <a:pt x="0" y="215900"/>
                </a:cubicBezTo>
                <a:cubicBezTo>
                  <a:pt x="0" y="215900"/>
                  <a:pt x="0" y="215900"/>
                  <a:pt x="0" y="215900"/>
                </a:cubicBez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068448" y="5640400"/>
            <a:ext cx="503301" cy="431800"/>
          </a:xfrm>
          <a:custGeom>
            <a:avLst/>
            <a:gdLst>
              <a:gd name="connsiteX0" fmla="*/ 0 w 503301"/>
              <a:gd name="connsiteY0" fmla="*/ 215900 h 431800"/>
              <a:gd name="connsiteX1" fmla="*/ 251714 w 503301"/>
              <a:gd name="connsiteY1" fmla="*/ 0 h 431800"/>
              <a:gd name="connsiteX2" fmla="*/ 251714 w 503301"/>
              <a:gd name="connsiteY2" fmla="*/ 0 h 431800"/>
              <a:gd name="connsiteX3" fmla="*/ 251714 w 503301"/>
              <a:gd name="connsiteY3" fmla="*/ 0 h 431800"/>
              <a:gd name="connsiteX4" fmla="*/ 503301 w 503301"/>
              <a:gd name="connsiteY4" fmla="*/ 215900 h 431800"/>
              <a:gd name="connsiteX5" fmla="*/ 503301 w 503301"/>
              <a:gd name="connsiteY5" fmla="*/ 215900 h 431800"/>
              <a:gd name="connsiteX6" fmla="*/ 503301 w 503301"/>
              <a:gd name="connsiteY6" fmla="*/ 215900 h 431800"/>
              <a:gd name="connsiteX7" fmla="*/ 251714 w 503301"/>
              <a:gd name="connsiteY7" fmla="*/ 431800 h 431800"/>
              <a:gd name="connsiteX8" fmla="*/ 251714 w 503301"/>
              <a:gd name="connsiteY8" fmla="*/ 431800 h 431800"/>
              <a:gd name="connsiteX9" fmla="*/ 251714 w 503301"/>
              <a:gd name="connsiteY9" fmla="*/ 431800 h 431800"/>
              <a:gd name="connsiteX10" fmla="*/ 0 w 503301"/>
              <a:gd name="connsiteY10" fmla="*/ 215900 h 431800"/>
              <a:gd name="connsiteX11" fmla="*/ 0 w 503301"/>
              <a:gd name="connsiteY11" fmla="*/ 21590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03301" h="431800">
                <a:moveTo>
                  <a:pt x="0" y="215900"/>
                </a:moveTo>
                <a:cubicBezTo>
                  <a:pt x="0" y="96672"/>
                  <a:pt x="112649" y="0"/>
                  <a:pt x="251714" y="0"/>
                </a:cubicBezTo>
                <a:cubicBezTo>
                  <a:pt x="251714" y="0"/>
                  <a:pt x="251714" y="0"/>
                  <a:pt x="251714" y="0"/>
                </a:cubicBezTo>
                <a:lnTo>
                  <a:pt x="251714" y="0"/>
                </a:lnTo>
                <a:cubicBezTo>
                  <a:pt x="390652" y="0"/>
                  <a:pt x="503301" y="96672"/>
                  <a:pt x="503301" y="215900"/>
                </a:cubicBezTo>
                <a:cubicBezTo>
                  <a:pt x="503301" y="215900"/>
                  <a:pt x="503301" y="215900"/>
                  <a:pt x="503301" y="215900"/>
                </a:cubicBezTo>
                <a:lnTo>
                  <a:pt x="503301" y="215900"/>
                </a:lnTo>
                <a:cubicBezTo>
                  <a:pt x="503301" y="335140"/>
                  <a:pt x="390652" y="431800"/>
                  <a:pt x="251714" y="431800"/>
                </a:cubicBezTo>
                <a:cubicBezTo>
                  <a:pt x="251714" y="431800"/>
                  <a:pt x="251714" y="431800"/>
                  <a:pt x="251714" y="431800"/>
                </a:cubicBezTo>
                <a:lnTo>
                  <a:pt x="251714" y="431800"/>
                </a:lnTo>
                <a:cubicBezTo>
                  <a:pt x="112649" y="431800"/>
                  <a:pt x="0" y="335140"/>
                  <a:pt x="0" y="215900"/>
                </a:cubicBezTo>
                <a:cubicBezTo>
                  <a:pt x="0" y="215900"/>
                  <a:pt x="0" y="215900"/>
                  <a:pt x="0" y="215900"/>
                </a:cubicBez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000750" y="2428875"/>
            <a:ext cx="1714500" cy="1077341"/>
          </a:xfrm>
          <a:custGeom>
            <a:avLst/>
            <a:gdLst>
              <a:gd name="connsiteX0" fmla="*/ 0 w 1714500"/>
              <a:gd name="connsiteY0" fmla="*/ 0 h 1077341"/>
              <a:gd name="connsiteX1" fmla="*/ 285750 w 1714500"/>
              <a:gd name="connsiteY1" fmla="*/ 0 h 1077341"/>
              <a:gd name="connsiteX2" fmla="*/ 285750 w 1714500"/>
              <a:gd name="connsiteY2" fmla="*/ 0 h 1077341"/>
              <a:gd name="connsiteX3" fmla="*/ 714375 w 1714500"/>
              <a:gd name="connsiteY3" fmla="*/ 0 h 1077341"/>
              <a:gd name="connsiteX4" fmla="*/ 1714500 w 1714500"/>
              <a:gd name="connsiteY4" fmla="*/ 0 h 1077341"/>
              <a:gd name="connsiteX5" fmla="*/ 1714500 w 1714500"/>
              <a:gd name="connsiteY5" fmla="*/ 412876 h 1077341"/>
              <a:gd name="connsiteX6" fmla="*/ 1714500 w 1714500"/>
              <a:gd name="connsiteY6" fmla="*/ 412876 h 1077341"/>
              <a:gd name="connsiteX7" fmla="*/ 1714500 w 1714500"/>
              <a:gd name="connsiteY7" fmla="*/ 589914 h 1077341"/>
              <a:gd name="connsiteX8" fmla="*/ 1714500 w 1714500"/>
              <a:gd name="connsiteY8" fmla="*/ 707898 h 1077341"/>
              <a:gd name="connsiteX9" fmla="*/ 714375 w 1714500"/>
              <a:gd name="connsiteY9" fmla="*/ 707898 h 1077341"/>
              <a:gd name="connsiteX10" fmla="*/ 189484 w 1714500"/>
              <a:gd name="connsiteY10" fmla="*/ 1077340 h 1077341"/>
              <a:gd name="connsiteX11" fmla="*/ 285750 w 1714500"/>
              <a:gd name="connsiteY11" fmla="*/ 707898 h 1077341"/>
              <a:gd name="connsiteX12" fmla="*/ 0 w 1714500"/>
              <a:gd name="connsiteY12" fmla="*/ 707898 h 1077341"/>
              <a:gd name="connsiteX13" fmla="*/ 0 w 1714500"/>
              <a:gd name="connsiteY13" fmla="*/ 589914 h 1077341"/>
              <a:gd name="connsiteX14" fmla="*/ 0 w 1714500"/>
              <a:gd name="connsiteY14" fmla="*/ 412876 h 1077341"/>
              <a:gd name="connsiteX15" fmla="*/ 0 w 1714500"/>
              <a:gd name="connsiteY15" fmla="*/ 412876 h 1077341"/>
              <a:gd name="connsiteX16" fmla="*/ 0 w 1714500"/>
              <a:gd name="connsiteY16" fmla="*/ 0 h 10773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714500" h="1077341">
                <a:moveTo>
                  <a:pt x="0" y="0"/>
                </a:moveTo>
                <a:lnTo>
                  <a:pt x="285750" y="0"/>
                </a:lnTo>
                <a:lnTo>
                  <a:pt x="285750" y="0"/>
                </a:lnTo>
                <a:lnTo>
                  <a:pt x="714375" y="0"/>
                </a:lnTo>
                <a:lnTo>
                  <a:pt x="1714500" y="0"/>
                </a:lnTo>
                <a:lnTo>
                  <a:pt x="1714500" y="412876"/>
                </a:lnTo>
                <a:lnTo>
                  <a:pt x="1714500" y="412876"/>
                </a:lnTo>
                <a:lnTo>
                  <a:pt x="1714500" y="589914"/>
                </a:lnTo>
                <a:lnTo>
                  <a:pt x="1714500" y="707898"/>
                </a:lnTo>
                <a:lnTo>
                  <a:pt x="714375" y="707898"/>
                </a:lnTo>
                <a:lnTo>
                  <a:pt x="189484" y="1077340"/>
                </a:lnTo>
                <a:lnTo>
                  <a:pt x="285750" y="707898"/>
                </a:lnTo>
                <a:lnTo>
                  <a:pt x="0" y="707898"/>
                </a:lnTo>
                <a:lnTo>
                  <a:pt x="0" y="589914"/>
                </a:lnTo>
                <a:lnTo>
                  <a:pt x="0" y="412876"/>
                </a:lnTo>
                <a:lnTo>
                  <a:pt x="0" y="412876"/>
                </a:lnTo>
                <a:lnTo>
                  <a:pt x="0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981700" y="2409825"/>
            <a:ext cx="1752600" cy="1115441"/>
          </a:xfrm>
          <a:custGeom>
            <a:avLst/>
            <a:gdLst>
              <a:gd name="connsiteX0" fmla="*/ 19050 w 1752600"/>
              <a:gd name="connsiteY0" fmla="*/ 19050 h 1115441"/>
              <a:gd name="connsiteX1" fmla="*/ 304800 w 1752600"/>
              <a:gd name="connsiteY1" fmla="*/ 19050 h 1115441"/>
              <a:gd name="connsiteX2" fmla="*/ 304800 w 1752600"/>
              <a:gd name="connsiteY2" fmla="*/ 19050 h 1115441"/>
              <a:gd name="connsiteX3" fmla="*/ 733425 w 1752600"/>
              <a:gd name="connsiteY3" fmla="*/ 19050 h 1115441"/>
              <a:gd name="connsiteX4" fmla="*/ 1733550 w 1752600"/>
              <a:gd name="connsiteY4" fmla="*/ 19050 h 1115441"/>
              <a:gd name="connsiteX5" fmla="*/ 1733550 w 1752600"/>
              <a:gd name="connsiteY5" fmla="*/ 431926 h 1115441"/>
              <a:gd name="connsiteX6" fmla="*/ 1733550 w 1752600"/>
              <a:gd name="connsiteY6" fmla="*/ 431926 h 1115441"/>
              <a:gd name="connsiteX7" fmla="*/ 1733550 w 1752600"/>
              <a:gd name="connsiteY7" fmla="*/ 608964 h 1115441"/>
              <a:gd name="connsiteX8" fmla="*/ 1733550 w 1752600"/>
              <a:gd name="connsiteY8" fmla="*/ 726948 h 1115441"/>
              <a:gd name="connsiteX9" fmla="*/ 733425 w 1752600"/>
              <a:gd name="connsiteY9" fmla="*/ 726948 h 1115441"/>
              <a:gd name="connsiteX10" fmla="*/ 208534 w 1752600"/>
              <a:gd name="connsiteY10" fmla="*/ 1096390 h 1115441"/>
              <a:gd name="connsiteX11" fmla="*/ 304800 w 1752600"/>
              <a:gd name="connsiteY11" fmla="*/ 726948 h 1115441"/>
              <a:gd name="connsiteX12" fmla="*/ 19050 w 1752600"/>
              <a:gd name="connsiteY12" fmla="*/ 726948 h 1115441"/>
              <a:gd name="connsiteX13" fmla="*/ 19050 w 1752600"/>
              <a:gd name="connsiteY13" fmla="*/ 608964 h 1115441"/>
              <a:gd name="connsiteX14" fmla="*/ 19050 w 1752600"/>
              <a:gd name="connsiteY14" fmla="*/ 431926 h 1115441"/>
              <a:gd name="connsiteX15" fmla="*/ 19050 w 1752600"/>
              <a:gd name="connsiteY15" fmla="*/ 431926 h 1115441"/>
              <a:gd name="connsiteX16" fmla="*/ 19050 w 1752600"/>
              <a:gd name="connsiteY16" fmla="*/ 19050 h 11154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752600" h="1115441">
                <a:moveTo>
                  <a:pt x="19050" y="19050"/>
                </a:moveTo>
                <a:lnTo>
                  <a:pt x="304800" y="19050"/>
                </a:lnTo>
                <a:lnTo>
                  <a:pt x="304800" y="19050"/>
                </a:lnTo>
                <a:lnTo>
                  <a:pt x="733425" y="19050"/>
                </a:lnTo>
                <a:lnTo>
                  <a:pt x="1733550" y="19050"/>
                </a:lnTo>
                <a:lnTo>
                  <a:pt x="1733550" y="431926"/>
                </a:lnTo>
                <a:lnTo>
                  <a:pt x="1733550" y="431926"/>
                </a:lnTo>
                <a:lnTo>
                  <a:pt x="1733550" y="608964"/>
                </a:lnTo>
                <a:lnTo>
                  <a:pt x="1733550" y="726948"/>
                </a:lnTo>
                <a:lnTo>
                  <a:pt x="733425" y="726948"/>
                </a:lnTo>
                <a:lnTo>
                  <a:pt x="208534" y="1096390"/>
                </a:lnTo>
                <a:lnTo>
                  <a:pt x="304800" y="726948"/>
                </a:lnTo>
                <a:lnTo>
                  <a:pt x="19050" y="726948"/>
                </a:lnTo>
                <a:lnTo>
                  <a:pt x="19050" y="608964"/>
                </a:lnTo>
                <a:lnTo>
                  <a:pt x="19050" y="431926"/>
                </a:lnTo>
                <a:lnTo>
                  <a:pt x="19050" y="431926"/>
                </a:lnTo>
                <a:lnTo>
                  <a:pt x="19050" y="1905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594991" y="4294251"/>
            <a:ext cx="1762632" cy="909447"/>
          </a:xfrm>
          <a:custGeom>
            <a:avLst/>
            <a:gdLst>
              <a:gd name="connsiteX0" fmla="*/ 191007 w 1762632"/>
              <a:gd name="connsiteY0" fmla="*/ 201548 h 909447"/>
              <a:gd name="connsiteX1" fmla="*/ 453008 w 1762632"/>
              <a:gd name="connsiteY1" fmla="*/ 201548 h 909447"/>
              <a:gd name="connsiteX2" fmla="*/ 0 w 1762632"/>
              <a:gd name="connsiteY2" fmla="*/ 0 h 909447"/>
              <a:gd name="connsiteX3" fmla="*/ 845947 w 1762632"/>
              <a:gd name="connsiteY3" fmla="*/ 201548 h 909447"/>
              <a:gd name="connsiteX4" fmla="*/ 1762632 w 1762632"/>
              <a:gd name="connsiteY4" fmla="*/ 201548 h 909447"/>
              <a:gd name="connsiteX5" fmla="*/ 1762632 w 1762632"/>
              <a:gd name="connsiteY5" fmla="*/ 319532 h 909447"/>
              <a:gd name="connsiteX6" fmla="*/ 1762632 w 1762632"/>
              <a:gd name="connsiteY6" fmla="*/ 319532 h 909447"/>
              <a:gd name="connsiteX7" fmla="*/ 1762632 w 1762632"/>
              <a:gd name="connsiteY7" fmla="*/ 496570 h 909447"/>
              <a:gd name="connsiteX8" fmla="*/ 1762632 w 1762632"/>
              <a:gd name="connsiteY8" fmla="*/ 909446 h 909447"/>
              <a:gd name="connsiteX9" fmla="*/ 845947 w 1762632"/>
              <a:gd name="connsiteY9" fmla="*/ 909446 h 909447"/>
              <a:gd name="connsiteX10" fmla="*/ 453008 w 1762632"/>
              <a:gd name="connsiteY10" fmla="*/ 909446 h 909447"/>
              <a:gd name="connsiteX11" fmla="*/ 453008 w 1762632"/>
              <a:gd name="connsiteY11" fmla="*/ 909446 h 909447"/>
              <a:gd name="connsiteX12" fmla="*/ 191007 w 1762632"/>
              <a:gd name="connsiteY12" fmla="*/ 909446 h 909447"/>
              <a:gd name="connsiteX13" fmla="*/ 191007 w 1762632"/>
              <a:gd name="connsiteY13" fmla="*/ 496570 h 909447"/>
              <a:gd name="connsiteX14" fmla="*/ 191007 w 1762632"/>
              <a:gd name="connsiteY14" fmla="*/ 319532 h 909447"/>
              <a:gd name="connsiteX15" fmla="*/ 191007 w 1762632"/>
              <a:gd name="connsiteY15" fmla="*/ 319532 h 909447"/>
              <a:gd name="connsiteX16" fmla="*/ 191007 w 1762632"/>
              <a:gd name="connsiteY16" fmla="*/ 201548 h 9094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762632" h="909447">
                <a:moveTo>
                  <a:pt x="191007" y="201548"/>
                </a:moveTo>
                <a:lnTo>
                  <a:pt x="453008" y="201548"/>
                </a:lnTo>
                <a:lnTo>
                  <a:pt x="0" y="0"/>
                </a:lnTo>
                <a:lnTo>
                  <a:pt x="845947" y="201548"/>
                </a:lnTo>
                <a:lnTo>
                  <a:pt x="1762632" y="201548"/>
                </a:lnTo>
                <a:lnTo>
                  <a:pt x="1762632" y="319532"/>
                </a:lnTo>
                <a:lnTo>
                  <a:pt x="1762632" y="319532"/>
                </a:lnTo>
                <a:lnTo>
                  <a:pt x="1762632" y="496570"/>
                </a:lnTo>
                <a:lnTo>
                  <a:pt x="1762632" y="909446"/>
                </a:lnTo>
                <a:lnTo>
                  <a:pt x="845947" y="909446"/>
                </a:lnTo>
                <a:lnTo>
                  <a:pt x="453008" y="909446"/>
                </a:lnTo>
                <a:lnTo>
                  <a:pt x="453008" y="909446"/>
                </a:lnTo>
                <a:lnTo>
                  <a:pt x="191007" y="909446"/>
                </a:lnTo>
                <a:lnTo>
                  <a:pt x="191007" y="496570"/>
                </a:lnTo>
                <a:lnTo>
                  <a:pt x="191007" y="319532"/>
                </a:lnTo>
                <a:lnTo>
                  <a:pt x="191007" y="319532"/>
                </a:lnTo>
                <a:lnTo>
                  <a:pt x="191007" y="201548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575941" y="4275201"/>
            <a:ext cx="1800732" cy="947547"/>
          </a:xfrm>
          <a:custGeom>
            <a:avLst/>
            <a:gdLst>
              <a:gd name="connsiteX0" fmla="*/ 210057 w 1800732"/>
              <a:gd name="connsiteY0" fmla="*/ 220598 h 947547"/>
              <a:gd name="connsiteX1" fmla="*/ 472058 w 1800732"/>
              <a:gd name="connsiteY1" fmla="*/ 220598 h 947547"/>
              <a:gd name="connsiteX2" fmla="*/ 19050 w 1800732"/>
              <a:gd name="connsiteY2" fmla="*/ 19050 h 947547"/>
              <a:gd name="connsiteX3" fmla="*/ 864997 w 1800732"/>
              <a:gd name="connsiteY3" fmla="*/ 220598 h 947547"/>
              <a:gd name="connsiteX4" fmla="*/ 1781682 w 1800732"/>
              <a:gd name="connsiteY4" fmla="*/ 220598 h 947547"/>
              <a:gd name="connsiteX5" fmla="*/ 1781682 w 1800732"/>
              <a:gd name="connsiteY5" fmla="*/ 338582 h 947547"/>
              <a:gd name="connsiteX6" fmla="*/ 1781682 w 1800732"/>
              <a:gd name="connsiteY6" fmla="*/ 338582 h 947547"/>
              <a:gd name="connsiteX7" fmla="*/ 1781682 w 1800732"/>
              <a:gd name="connsiteY7" fmla="*/ 515620 h 947547"/>
              <a:gd name="connsiteX8" fmla="*/ 1781682 w 1800732"/>
              <a:gd name="connsiteY8" fmla="*/ 928496 h 947547"/>
              <a:gd name="connsiteX9" fmla="*/ 864997 w 1800732"/>
              <a:gd name="connsiteY9" fmla="*/ 928496 h 947547"/>
              <a:gd name="connsiteX10" fmla="*/ 472058 w 1800732"/>
              <a:gd name="connsiteY10" fmla="*/ 928496 h 947547"/>
              <a:gd name="connsiteX11" fmla="*/ 472058 w 1800732"/>
              <a:gd name="connsiteY11" fmla="*/ 928496 h 947547"/>
              <a:gd name="connsiteX12" fmla="*/ 210057 w 1800732"/>
              <a:gd name="connsiteY12" fmla="*/ 928496 h 947547"/>
              <a:gd name="connsiteX13" fmla="*/ 210057 w 1800732"/>
              <a:gd name="connsiteY13" fmla="*/ 515620 h 947547"/>
              <a:gd name="connsiteX14" fmla="*/ 210057 w 1800732"/>
              <a:gd name="connsiteY14" fmla="*/ 338582 h 947547"/>
              <a:gd name="connsiteX15" fmla="*/ 210057 w 1800732"/>
              <a:gd name="connsiteY15" fmla="*/ 338582 h 947547"/>
              <a:gd name="connsiteX16" fmla="*/ 210057 w 1800732"/>
              <a:gd name="connsiteY16" fmla="*/ 220598 h 9475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800732" h="947547">
                <a:moveTo>
                  <a:pt x="210057" y="220598"/>
                </a:moveTo>
                <a:lnTo>
                  <a:pt x="472058" y="220598"/>
                </a:lnTo>
                <a:lnTo>
                  <a:pt x="19050" y="19050"/>
                </a:lnTo>
                <a:lnTo>
                  <a:pt x="864997" y="220598"/>
                </a:lnTo>
                <a:lnTo>
                  <a:pt x="1781682" y="220598"/>
                </a:lnTo>
                <a:lnTo>
                  <a:pt x="1781682" y="338582"/>
                </a:lnTo>
                <a:lnTo>
                  <a:pt x="1781682" y="338582"/>
                </a:lnTo>
                <a:lnTo>
                  <a:pt x="1781682" y="515620"/>
                </a:lnTo>
                <a:lnTo>
                  <a:pt x="1781682" y="928496"/>
                </a:lnTo>
                <a:lnTo>
                  <a:pt x="864997" y="928496"/>
                </a:lnTo>
                <a:lnTo>
                  <a:pt x="472058" y="928496"/>
                </a:lnTo>
                <a:lnTo>
                  <a:pt x="472058" y="928496"/>
                </a:lnTo>
                <a:lnTo>
                  <a:pt x="210057" y="928496"/>
                </a:lnTo>
                <a:lnTo>
                  <a:pt x="210057" y="515620"/>
                </a:lnTo>
                <a:lnTo>
                  <a:pt x="210057" y="338582"/>
                </a:lnTo>
                <a:lnTo>
                  <a:pt x="210057" y="338582"/>
                </a:lnTo>
                <a:lnTo>
                  <a:pt x="210057" y="22059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928748" y="1278508"/>
            <a:ext cx="5000752" cy="578866"/>
          </a:xfrm>
          <a:custGeom>
            <a:avLst/>
            <a:gdLst>
              <a:gd name="connsiteX0" fmla="*/ 0 w 5000752"/>
              <a:gd name="connsiteY0" fmla="*/ 96393 h 578866"/>
              <a:gd name="connsiteX1" fmla="*/ 96520 w 5000752"/>
              <a:gd name="connsiteY1" fmla="*/ 0 h 578866"/>
              <a:gd name="connsiteX2" fmla="*/ 96520 w 5000752"/>
              <a:gd name="connsiteY2" fmla="*/ 0 h 578866"/>
              <a:gd name="connsiteX3" fmla="*/ 96520 w 5000752"/>
              <a:gd name="connsiteY3" fmla="*/ 0 h 578866"/>
              <a:gd name="connsiteX4" fmla="*/ 4904232 w 5000752"/>
              <a:gd name="connsiteY4" fmla="*/ 0 h 578866"/>
              <a:gd name="connsiteX5" fmla="*/ 4904232 w 5000752"/>
              <a:gd name="connsiteY5" fmla="*/ 0 h 578866"/>
              <a:gd name="connsiteX6" fmla="*/ 5000752 w 5000752"/>
              <a:gd name="connsiteY6" fmla="*/ 96393 h 578866"/>
              <a:gd name="connsiteX7" fmla="*/ 5000752 w 5000752"/>
              <a:gd name="connsiteY7" fmla="*/ 96393 h 578866"/>
              <a:gd name="connsiteX8" fmla="*/ 5000752 w 5000752"/>
              <a:gd name="connsiteY8" fmla="*/ 96393 h 578866"/>
              <a:gd name="connsiteX9" fmla="*/ 5000752 w 5000752"/>
              <a:gd name="connsiteY9" fmla="*/ 482345 h 578866"/>
              <a:gd name="connsiteX10" fmla="*/ 5000752 w 5000752"/>
              <a:gd name="connsiteY10" fmla="*/ 482345 h 578866"/>
              <a:gd name="connsiteX11" fmla="*/ 4904232 w 5000752"/>
              <a:gd name="connsiteY11" fmla="*/ 578866 h 578866"/>
              <a:gd name="connsiteX12" fmla="*/ 4904232 w 5000752"/>
              <a:gd name="connsiteY12" fmla="*/ 578866 h 578866"/>
              <a:gd name="connsiteX13" fmla="*/ 4904232 w 5000752"/>
              <a:gd name="connsiteY13" fmla="*/ 578866 h 578866"/>
              <a:gd name="connsiteX14" fmla="*/ 96520 w 5000752"/>
              <a:gd name="connsiteY14" fmla="*/ 578866 h 578866"/>
              <a:gd name="connsiteX15" fmla="*/ 96520 w 5000752"/>
              <a:gd name="connsiteY15" fmla="*/ 578866 h 578866"/>
              <a:gd name="connsiteX16" fmla="*/ 0 w 5000752"/>
              <a:gd name="connsiteY16" fmla="*/ 482345 h 578866"/>
              <a:gd name="connsiteX17" fmla="*/ 0 w 5000752"/>
              <a:gd name="connsiteY17" fmla="*/ 482345 h 578866"/>
              <a:gd name="connsiteX18" fmla="*/ 0 w 5000752"/>
              <a:gd name="connsiteY18" fmla="*/ 96393 h 578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00752" h="578866">
                <a:moveTo>
                  <a:pt x="0" y="96393"/>
                </a:moveTo>
                <a:cubicBezTo>
                  <a:pt x="0" y="43180"/>
                  <a:pt x="43180" y="0"/>
                  <a:pt x="96520" y="0"/>
                </a:cubicBezTo>
                <a:cubicBezTo>
                  <a:pt x="96520" y="0"/>
                  <a:pt x="96520" y="0"/>
                  <a:pt x="96520" y="0"/>
                </a:cubicBezTo>
                <a:lnTo>
                  <a:pt x="96520" y="0"/>
                </a:lnTo>
                <a:lnTo>
                  <a:pt x="4904232" y="0"/>
                </a:lnTo>
                <a:lnTo>
                  <a:pt x="4904232" y="0"/>
                </a:lnTo>
                <a:cubicBezTo>
                  <a:pt x="4957444" y="0"/>
                  <a:pt x="5000752" y="43180"/>
                  <a:pt x="5000752" y="96393"/>
                </a:cubicBezTo>
                <a:cubicBezTo>
                  <a:pt x="5000752" y="96393"/>
                  <a:pt x="5000752" y="96393"/>
                  <a:pt x="5000752" y="96393"/>
                </a:cubicBezTo>
                <a:lnTo>
                  <a:pt x="5000752" y="96393"/>
                </a:lnTo>
                <a:lnTo>
                  <a:pt x="5000752" y="482345"/>
                </a:lnTo>
                <a:lnTo>
                  <a:pt x="5000752" y="482345"/>
                </a:lnTo>
                <a:cubicBezTo>
                  <a:pt x="5000752" y="535686"/>
                  <a:pt x="4957444" y="578866"/>
                  <a:pt x="4904232" y="578866"/>
                </a:cubicBezTo>
                <a:cubicBezTo>
                  <a:pt x="4904232" y="578866"/>
                  <a:pt x="4904232" y="578866"/>
                  <a:pt x="4904232" y="578866"/>
                </a:cubicBezTo>
                <a:lnTo>
                  <a:pt x="4904232" y="578866"/>
                </a:lnTo>
                <a:lnTo>
                  <a:pt x="96520" y="578866"/>
                </a:lnTo>
                <a:lnTo>
                  <a:pt x="96520" y="578866"/>
                </a:lnTo>
                <a:cubicBezTo>
                  <a:pt x="43180" y="578866"/>
                  <a:pt x="0" y="535686"/>
                  <a:pt x="0" y="482345"/>
                </a:cubicBezTo>
                <a:cubicBezTo>
                  <a:pt x="0" y="482345"/>
                  <a:pt x="0" y="482345"/>
                  <a:pt x="0" y="482345"/>
                </a:cubicBezTo>
                <a:lnTo>
                  <a:pt x="0" y="96393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909698" y="1259458"/>
            <a:ext cx="5038852" cy="616966"/>
          </a:xfrm>
          <a:custGeom>
            <a:avLst/>
            <a:gdLst>
              <a:gd name="connsiteX0" fmla="*/ 19050 w 5038852"/>
              <a:gd name="connsiteY0" fmla="*/ 115443 h 616966"/>
              <a:gd name="connsiteX1" fmla="*/ 115570 w 5038852"/>
              <a:gd name="connsiteY1" fmla="*/ 19050 h 616966"/>
              <a:gd name="connsiteX2" fmla="*/ 115570 w 5038852"/>
              <a:gd name="connsiteY2" fmla="*/ 19050 h 616966"/>
              <a:gd name="connsiteX3" fmla="*/ 115570 w 5038852"/>
              <a:gd name="connsiteY3" fmla="*/ 19050 h 616966"/>
              <a:gd name="connsiteX4" fmla="*/ 4923282 w 5038852"/>
              <a:gd name="connsiteY4" fmla="*/ 19050 h 616966"/>
              <a:gd name="connsiteX5" fmla="*/ 4923282 w 5038852"/>
              <a:gd name="connsiteY5" fmla="*/ 19050 h 616966"/>
              <a:gd name="connsiteX6" fmla="*/ 5019802 w 5038852"/>
              <a:gd name="connsiteY6" fmla="*/ 115443 h 616966"/>
              <a:gd name="connsiteX7" fmla="*/ 5019802 w 5038852"/>
              <a:gd name="connsiteY7" fmla="*/ 115443 h 616966"/>
              <a:gd name="connsiteX8" fmla="*/ 5019802 w 5038852"/>
              <a:gd name="connsiteY8" fmla="*/ 115443 h 616966"/>
              <a:gd name="connsiteX9" fmla="*/ 5019802 w 5038852"/>
              <a:gd name="connsiteY9" fmla="*/ 501395 h 616966"/>
              <a:gd name="connsiteX10" fmla="*/ 5019802 w 5038852"/>
              <a:gd name="connsiteY10" fmla="*/ 501395 h 616966"/>
              <a:gd name="connsiteX11" fmla="*/ 4923282 w 5038852"/>
              <a:gd name="connsiteY11" fmla="*/ 597916 h 616966"/>
              <a:gd name="connsiteX12" fmla="*/ 4923282 w 5038852"/>
              <a:gd name="connsiteY12" fmla="*/ 597916 h 616966"/>
              <a:gd name="connsiteX13" fmla="*/ 4923282 w 5038852"/>
              <a:gd name="connsiteY13" fmla="*/ 597916 h 616966"/>
              <a:gd name="connsiteX14" fmla="*/ 115570 w 5038852"/>
              <a:gd name="connsiteY14" fmla="*/ 597916 h 616966"/>
              <a:gd name="connsiteX15" fmla="*/ 115570 w 5038852"/>
              <a:gd name="connsiteY15" fmla="*/ 597916 h 616966"/>
              <a:gd name="connsiteX16" fmla="*/ 19050 w 5038852"/>
              <a:gd name="connsiteY16" fmla="*/ 501395 h 616966"/>
              <a:gd name="connsiteX17" fmla="*/ 19050 w 5038852"/>
              <a:gd name="connsiteY17" fmla="*/ 501395 h 616966"/>
              <a:gd name="connsiteX18" fmla="*/ 19050 w 5038852"/>
              <a:gd name="connsiteY18" fmla="*/ 115443 h 616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38852" h="616966">
                <a:moveTo>
                  <a:pt x="19050" y="115443"/>
                </a:moveTo>
                <a:cubicBezTo>
                  <a:pt x="19050" y="62230"/>
                  <a:pt x="62230" y="19050"/>
                  <a:pt x="115570" y="19050"/>
                </a:cubicBezTo>
                <a:cubicBezTo>
                  <a:pt x="115570" y="19050"/>
                  <a:pt x="115570" y="19050"/>
                  <a:pt x="115570" y="19050"/>
                </a:cubicBezTo>
                <a:lnTo>
                  <a:pt x="115570" y="19050"/>
                </a:lnTo>
                <a:lnTo>
                  <a:pt x="4923282" y="19050"/>
                </a:lnTo>
                <a:lnTo>
                  <a:pt x="4923282" y="19050"/>
                </a:lnTo>
                <a:cubicBezTo>
                  <a:pt x="4976494" y="19050"/>
                  <a:pt x="5019802" y="62230"/>
                  <a:pt x="5019802" y="115443"/>
                </a:cubicBezTo>
                <a:cubicBezTo>
                  <a:pt x="5019802" y="115443"/>
                  <a:pt x="5019802" y="115443"/>
                  <a:pt x="5019802" y="115443"/>
                </a:cubicBezTo>
                <a:lnTo>
                  <a:pt x="5019802" y="115443"/>
                </a:lnTo>
                <a:lnTo>
                  <a:pt x="5019802" y="501395"/>
                </a:lnTo>
                <a:lnTo>
                  <a:pt x="5019802" y="501395"/>
                </a:lnTo>
                <a:cubicBezTo>
                  <a:pt x="5019802" y="554736"/>
                  <a:pt x="4976494" y="597916"/>
                  <a:pt x="4923282" y="597916"/>
                </a:cubicBezTo>
                <a:cubicBezTo>
                  <a:pt x="4923282" y="597916"/>
                  <a:pt x="4923282" y="597916"/>
                  <a:pt x="4923282" y="597916"/>
                </a:cubicBezTo>
                <a:lnTo>
                  <a:pt x="4923282" y="597916"/>
                </a:lnTo>
                <a:lnTo>
                  <a:pt x="115570" y="597916"/>
                </a:lnTo>
                <a:lnTo>
                  <a:pt x="115570" y="597916"/>
                </a:lnTo>
                <a:cubicBezTo>
                  <a:pt x="62230" y="597916"/>
                  <a:pt x="19050" y="554736"/>
                  <a:pt x="19050" y="501395"/>
                </a:cubicBezTo>
                <a:cubicBezTo>
                  <a:pt x="19050" y="501395"/>
                  <a:pt x="19050" y="501395"/>
                  <a:pt x="19050" y="501395"/>
                </a:cubicBezTo>
                <a:lnTo>
                  <a:pt x="19050" y="115443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4200" y="1193800"/>
            <a:ext cx="5143500" cy="7493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2362200"/>
            <a:ext cx="8280400" cy="37211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5410200" y="3784600"/>
            <a:ext cx="2286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应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服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务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器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8788400" y="3568700"/>
            <a:ext cx="2286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据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库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服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务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器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590800" y="3340100"/>
            <a:ext cx="165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IE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641600" y="57531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654300" y="29464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发送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228600" y="3479800"/>
            <a:ext cx="152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2247900" y="2882900"/>
            <a:ext cx="152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6629400" y="3644900"/>
            <a:ext cx="635000" cy="156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101600" algn="l"/>
                <a:tab pos="4953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访问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700"/>
              </a:lnSpc>
              <a:tabLst>
                <a:tab pos="1016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700"/>
              </a:lnSpc>
              <a:tabLst>
                <a:tab pos="1016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222500" y="5740400"/>
            <a:ext cx="152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4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584200" y="34925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用户输入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3365500" y="2971800"/>
            <a:ext cx="1625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500"/>
              </a:lnSpc>
            </a:pPr>
            <a:r>
              <a:rPr lang="en-US" altLang="zh-CN" sz="15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客户端的请求信息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3340100" y="5765800"/>
            <a:ext cx="2235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500"/>
              </a:lnSpc>
            </a:pPr>
            <a:r>
              <a:rPr lang="en-US" altLang="zh-CN" sz="1595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从服务器端检索到的信息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6502400" y="2819400"/>
            <a:ext cx="762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端程序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2959100" y="4584700"/>
            <a:ext cx="12065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解释执行</a:t>
            </a:r>
          </a:p>
          <a:p>
            <a:pPr defTabSz="-635">
              <a:lnSpc>
                <a:spcPts val="2500"/>
              </a:lnSpc>
            </a:pPr>
            <a:r>
              <a:rPr lang="en-US" altLang="zh-CN" sz="200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zh-CN" sz="2005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文件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2171700" y="342900"/>
            <a:ext cx="67310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3289300" algn="l"/>
                <a:tab pos="40386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B/S架构工作原理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200"/>
              </a:lnSpc>
              <a:tabLst>
                <a:tab pos="3289300" algn="l"/>
                <a:tab pos="4038600" algn="l"/>
              </a:tabLst>
            </a:pPr>
            <a:r>
              <a:rPr lang="en-US" altLang="zh-CN" sz="200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B/S</a:t>
            </a:r>
            <a:r>
              <a:rPr lang="en-US" altLang="zh-CN" sz="2005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架构采用</a:t>
            </a:r>
            <a:r>
              <a:rPr lang="en-US" altLang="zh-CN" sz="2795" dirty="0" smtClean="0">
                <a:solidFill>
                  <a:srgbClr val="FFFF00"/>
                </a:solidFill>
                <a:latin typeface="黑体" pitchFamily="18" charset="0"/>
                <a:cs typeface="黑体" pitchFamily="18" charset="0"/>
              </a:rPr>
              <a:t>请求</a:t>
            </a:r>
            <a:r>
              <a:rPr lang="en-US" altLang="zh-CN" sz="2795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795" dirty="0" smtClean="0">
                <a:solidFill>
                  <a:srgbClr val="FFFF00"/>
                </a:solidFill>
                <a:latin typeface="黑体" pitchFamily="18" charset="0"/>
                <a:cs typeface="黑体" pitchFamily="18" charset="0"/>
              </a:rPr>
              <a:t>响应</a:t>
            </a:r>
            <a:r>
              <a:rPr lang="en-US" altLang="zh-CN" sz="2005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模式进行交互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800"/>
              </a:lnSpc>
              <a:tabLst>
                <a:tab pos="3289300" algn="l"/>
                <a:tab pos="4038600" algn="l"/>
              </a:tabLst>
            </a:pPr>
            <a:r>
              <a:rPr lang="en-US" altLang="zh-CN" dirty="0" smtClean="0"/>
              <a:t>		</a:t>
            </a:r>
            <a:r>
              <a:rPr lang="en-US" altLang="zh-CN" sz="2005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运行服务器</a:t>
            </a: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928748" y="2928873"/>
            <a:ext cx="1928748" cy="285750"/>
          </a:xfrm>
          <a:custGeom>
            <a:avLst/>
            <a:gdLst>
              <a:gd name="connsiteX0" fmla="*/ 0 w 1928748"/>
              <a:gd name="connsiteY0" fmla="*/ 285750 h 285750"/>
              <a:gd name="connsiteX1" fmla="*/ 1928748 w 1928748"/>
              <a:gd name="connsiteY1" fmla="*/ 285750 h 285750"/>
              <a:gd name="connsiteX2" fmla="*/ 1928748 w 1928748"/>
              <a:gd name="connsiteY2" fmla="*/ 0 h 285750"/>
              <a:gd name="connsiteX3" fmla="*/ 0 w 1928748"/>
              <a:gd name="connsiteY3" fmla="*/ 0 h 285750"/>
              <a:gd name="connsiteX4" fmla="*/ 0 w 1928748"/>
              <a:gd name="connsiteY4" fmla="*/ 285750 h 285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28748" h="285750">
                <a:moveTo>
                  <a:pt x="0" y="285750"/>
                </a:moveTo>
                <a:lnTo>
                  <a:pt x="1928748" y="285750"/>
                </a:lnTo>
                <a:lnTo>
                  <a:pt x="1928748" y="0"/>
                </a:lnTo>
                <a:lnTo>
                  <a:pt x="0" y="0"/>
                </a:lnTo>
                <a:lnTo>
                  <a:pt x="0" y="285750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914461" y="2914586"/>
            <a:ext cx="1957323" cy="314325"/>
          </a:xfrm>
          <a:custGeom>
            <a:avLst/>
            <a:gdLst>
              <a:gd name="connsiteX0" fmla="*/ 14287 w 1957323"/>
              <a:gd name="connsiteY0" fmla="*/ 300037 h 314325"/>
              <a:gd name="connsiteX1" fmla="*/ 1943036 w 1957323"/>
              <a:gd name="connsiteY1" fmla="*/ 300037 h 314325"/>
              <a:gd name="connsiteX2" fmla="*/ 1943036 w 1957323"/>
              <a:gd name="connsiteY2" fmla="*/ 14287 h 314325"/>
              <a:gd name="connsiteX3" fmla="*/ 14287 w 1957323"/>
              <a:gd name="connsiteY3" fmla="*/ 14287 h 314325"/>
              <a:gd name="connsiteX4" fmla="*/ 14287 w 1957323"/>
              <a:gd name="connsiteY4" fmla="*/ 300037 h 314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57323" h="314325">
                <a:moveTo>
                  <a:pt x="14287" y="300037"/>
                </a:moveTo>
                <a:lnTo>
                  <a:pt x="1943036" y="300037"/>
                </a:lnTo>
                <a:lnTo>
                  <a:pt x="1943036" y="14287"/>
                </a:lnTo>
                <a:lnTo>
                  <a:pt x="14287" y="14287"/>
                </a:lnTo>
                <a:lnTo>
                  <a:pt x="14287" y="30003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57625" y="2825114"/>
            <a:ext cx="1744598" cy="1175385"/>
          </a:xfrm>
          <a:custGeom>
            <a:avLst/>
            <a:gdLst>
              <a:gd name="connsiteX0" fmla="*/ 0 w 1744598"/>
              <a:gd name="connsiteY0" fmla="*/ 580136 h 1175385"/>
              <a:gd name="connsiteX1" fmla="*/ 118998 w 1744598"/>
              <a:gd name="connsiteY1" fmla="*/ 461010 h 1175385"/>
              <a:gd name="connsiteX2" fmla="*/ 118998 w 1744598"/>
              <a:gd name="connsiteY2" fmla="*/ 461010 h 1175385"/>
              <a:gd name="connsiteX3" fmla="*/ 118998 w 1744598"/>
              <a:gd name="connsiteY3" fmla="*/ 461010 h 1175385"/>
              <a:gd name="connsiteX4" fmla="*/ 290829 w 1744598"/>
              <a:gd name="connsiteY4" fmla="*/ 461010 h 1175385"/>
              <a:gd name="connsiteX5" fmla="*/ 3555 w 1744598"/>
              <a:gd name="connsiteY5" fmla="*/ 0 h 1175385"/>
              <a:gd name="connsiteX6" fmla="*/ 726947 w 1744598"/>
              <a:gd name="connsiteY6" fmla="*/ 461010 h 1175385"/>
              <a:gd name="connsiteX7" fmla="*/ 1625600 w 1744598"/>
              <a:gd name="connsiteY7" fmla="*/ 461010 h 1175385"/>
              <a:gd name="connsiteX8" fmla="*/ 1625600 w 1744598"/>
              <a:gd name="connsiteY8" fmla="*/ 461010 h 1175385"/>
              <a:gd name="connsiteX9" fmla="*/ 1744598 w 1744598"/>
              <a:gd name="connsiteY9" fmla="*/ 580136 h 1175385"/>
              <a:gd name="connsiteX10" fmla="*/ 1744598 w 1744598"/>
              <a:gd name="connsiteY10" fmla="*/ 580136 h 1175385"/>
              <a:gd name="connsiteX11" fmla="*/ 1744598 w 1744598"/>
              <a:gd name="connsiteY11" fmla="*/ 580136 h 1175385"/>
              <a:gd name="connsiteX12" fmla="*/ 1744598 w 1744598"/>
              <a:gd name="connsiteY12" fmla="*/ 580008 h 1175385"/>
              <a:gd name="connsiteX13" fmla="*/ 1744598 w 1744598"/>
              <a:gd name="connsiteY13" fmla="*/ 580008 h 1175385"/>
              <a:gd name="connsiteX14" fmla="*/ 1744598 w 1744598"/>
              <a:gd name="connsiteY14" fmla="*/ 758698 h 1175385"/>
              <a:gd name="connsiteX15" fmla="*/ 1744598 w 1744598"/>
              <a:gd name="connsiteY15" fmla="*/ 1056258 h 1175385"/>
              <a:gd name="connsiteX16" fmla="*/ 1744598 w 1744598"/>
              <a:gd name="connsiteY16" fmla="*/ 1056258 h 1175385"/>
              <a:gd name="connsiteX17" fmla="*/ 1625600 w 1744598"/>
              <a:gd name="connsiteY17" fmla="*/ 1175385 h 1175385"/>
              <a:gd name="connsiteX18" fmla="*/ 1625600 w 1744598"/>
              <a:gd name="connsiteY18" fmla="*/ 1175385 h 1175385"/>
              <a:gd name="connsiteX19" fmla="*/ 1625600 w 1744598"/>
              <a:gd name="connsiteY19" fmla="*/ 1175385 h 1175385"/>
              <a:gd name="connsiteX20" fmla="*/ 726947 w 1744598"/>
              <a:gd name="connsiteY20" fmla="*/ 1175385 h 1175385"/>
              <a:gd name="connsiteX21" fmla="*/ 290829 w 1744598"/>
              <a:gd name="connsiteY21" fmla="*/ 1175385 h 1175385"/>
              <a:gd name="connsiteX22" fmla="*/ 290829 w 1744598"/>
              <a:gd name="connsiteY22" fmla="*/ 1175385 h 1175385"/>
              <a:gd name="connsiteX23" fmla="*/ 118998 w 1744598"/>
              <a:gd name="connsiteY23" fmla="*/ 1175385 h 1175385"/>
              <a:gd name="connsiteX24" fmla="*/ 118998 w 1744598"/>
              <a:gd name="connsiteY24" fmla="*/ 1175385 h 1175385"/>
              <a:gd name="connsiteX25" fmla="*/ 0 w 1744598"/>
              <a:gd name="connsiteY25" fmla="*/ 1056258 h 1175385"/>
              <a:gd name="connsiteX26" fmla="*/ 0 w 1744598"/>
              <a:gd name="connsiteY26" fmla="*/ 1056258 h 1175385"/>
              <a:gd name="connsiteX27" fmla="*/ 0 w 1744598"/>
              <a:gd name="connsiteY27" fmla="*/ 1056258 h 1175385"/>
              <a:gd name="connsiteX28" fmla="*/ 0 w 1744598"/>
              <a:gd name="connsiteY28" fmla="*/ 758698 h 1175385"/>
              <a:gd name="connsiteX29" fmla="*/ 0 w 1744598"/>
              <a:gd name="connsiteY29" fmla="*/ 580008 h 1175385"/>
              <a:gd name="connsiteX30" fmla="*/ 0 w 1744598"/>
              <a:gd name="connsiteY30" fmla="*/ 580008 h 1175385"/>
              <a:gd name="connsiteX31" fmla="*/ 0 w 1744598"/>
              <a:gd name="connsiteY31" fmla="*/ 580136 h 1175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744598" h="1175385">
                <a:moveTo>
                  <a:pt x="0" y="580136"/>
                </a:moveTo>
                <a:cubicBezTo>
                  <a:pt x="0" y="514350"/>
                  <a:pt x="53340" y="461010"/>
                  <a:pt x="118998" y="461010"/>
                </a:cubicBezTo>
                <a:cubicBezTo>
                  <a:pt x="118998" y="461010"/>
                  <a:pt x="118998" y="461010"/>
                  <a:pt x="118998" y="461010"/>
                </a:cubicBezTo>
                <a:lnTo>
                  <a:pt x="118998" y="461010"/>
                </a:lnTo>
                <a:lnTo>
                  <a:pt x="290829" y="461010"/>
                </a:lnTo>
                <a:lnTo>
                  <a:pt x="3555" y="0"/>
                </a:lnTo>
                <a:lnTo>
                  <a:pt x="726947" y="461010"/>
                </a:lnTo>
                <a:lnTo>
                  <a:pt x="1625600" y="461010"/>
                </a:lnTo>
                <a:lnTo>
                  <a:pt x="1625600" y="461010"/>
                </a:lnTo>
                <a:cubicBezTo>
                  <a:pt x="1691385" y="461010"/>
                  <a:pt x="1744598" y="514350"/>
                  <a:pt x="1744598" y="580136"/>
                </a:cubicBezTo>
                <a:cubicBezTo>
                  <a:pt x="1744598" y="580136"/>
                  <a:pt x="1744598" y="580136"/>
                  <a:pt x="1744598" y="580136"/>
                </a:cubicBezTo>
                <a:lnTo>
                  <a:pt x="1744598" y="580136"/>
                </a:lnTo>
                <a:lnTo>
                  <a:pt x="1744598" y="580008"/>
                </a:lnTo>
                <a:lnTo>
                  <a:pt x="1744598" y="580008"/>
                </a:lnTo>
                <a:lnTo>
                  <a:pt x="1744598" y="758698"/>
                </a:lnTo>
                <a:lnTo>
                  <a:pt x="1744598" y="1056258"/>
                </a:lnTo>
                <a:lnTo>
                  <a:pt x="1744598" y="1056258"/>
                </a:lnTo>
                <a:cubicBezTo>
                  <a:pt x="1744598" y="1122044"/>
                  <a:pt x="1691385" y="1175385"/>
                  <a:pt x="1625600" y="1175385"/>
                </a:cubicBezTo>
                <a:cubicBezTo>
                  <a:pt x="1625600" y="1175385"/>
                  <a:pt x="1625600" y="1175385"/>
                  <a:pt x="1625600" y="1175385"/>
                </a:cubicBezTo>
                <a:lnTo>
                  <a:pt x="1625600" y="1175385"/>
                </a:lnTo>
                <a:lnTo>
                  <a:pt x="726947" y="1175385"/>
                </a:lnTo>
                <a:lnTo>
                  <a:pt x="290829" y="1175385"/>
                </a:lnTo>
                <a:lnTo>
                  <a:pt x="290829" y="1175385"/>
                </a:lnTo>
                <a:lnTo>
                  <a:pt x="118998" y="1175385"/>
                </a:lnTo>
                <a:lnTo>
                  <a:pt x="118998" y="1175385"/>
                </a:lnTo>
                <a:cubicBezTo>
                  <a:pt x="53340" y="1175385"/>
                  <a:pt x="0" y="1122044"/>
                  <a:pt x="0" y="1056258"/>
                </a:cubicBezTo>
                <a:cubicBezTo>
                  <a:pt x="0" y="1056258"/>
                  <a:pt x="0" y="1056258"/>
                  <a:pt x="0" y="1056258"/>
                </a:cubicBezTo>
                <a:lnTo>
                  <a:pt x="0" y="1056258"/>
                </a:lnTo>
                <a:lnTo>
                  <a:pt x="0" y="758698"/>
                </a:lnTo>
                <a:lnTo>
                  <a:pt x="0" y="580008"/>
                </a:lnTo>
                <a:lnTo>
                  <a:pt x="0" y="580008"/>
                </a:lnTo>
                <a:lnTo>
                  <a:pt x="0" y="580136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851275" y="2818764"/>
            <a:ext cx="1757298" cy="1188085"/>
          </a:xfrm>
          <a:custGeom>
            <a:avLst/>
            <a:gdLst>
              <a:gd name="connsiteX0" fmla="*/ 6350 w 1757298"/>
              <a:gd name="connsiteY0" fmla="*/ 586486 h 1188085"/>
              <a:gd name="connsiteX1" fmla="*/ 125348 w 1757298"/>
              <a:gd name="connsiteY1" fmla="*/ 467360 h 1188085"/>
              <a:gd name="connsiteX2" fmla="*/ 125348 w 1757298"/>
              <a:gd name="connsiteY2" fmla="*/ 467360 h 1188085"/>
              <a:gd name="connsiteX3" fmla="*/ 125348 w 1757298"/>
              <a:gd name="connsiteY3" fmla="*/ 467360 h 1188085"/>
              <a:gd name="connsiteX4" fmla="*/ 297179 w 1757298"/>
              <a:gd name="connsiteY4" fmla="*/ 467360 h 1188085"/>
              <a:gd name="connsiteX5" fmla="*/ 9905 w 1757298"/>
              <a:gd name="connsiteY5" fmla="*/ 6350 h 1188085"/>
              <a:gd name="connsiteX6" fmla="*/ 733297 w 1757298"/>
              <a:gd name="connsiteY6" fmla="*/ 467360 h 1188085"/>
              <a:gd name="connsiteX7" fmla="*/ 1631950 w 1757298"/>
              <a:gd name="connsiteY7" fmla="*/ 467360 h 1188085"/>
              <a:gd name="connsiteX8" fmla="*/ 1631950 w 1757298"/>
              <a:gd name="connsiteY8" fmla="*/ 467360 h 1188085"/>
              <a:gd name="connsiteX9" fmla="*/ 1750948 w 1757298"/>
              <a:gd name="connsiteY9" fmla="*/ 586486 h 1188085"/>
              <a:gd name="connsiteX10" fmla="*/ 1750948 w 1757298"/>
              <a:gd name="connsiteY10" fmla="*/ 586486 h 1188085"/>
              <a:gd name="connsiteX11" fmla="*/ 1750948 w 1757298"/>
              <a:gd name="connsiteY11" fmla="*/ 586486 h 1188085"/>
              <a:gd name="connsiteX12" fmla="*/ 1750948 w 1757298"/>
              <a:gd name="connsiteY12" fmla="*/ 586358 h 1188085"/>
              <a:gd name="connsiteX13" fmla="*/ 1750948 w 1757298"/>
              <a:gd name="connsiteY13" fmla="*/ 586358 h 1188085"/>
              <a:gd name="connsiteX14" fmla="*/ 1750948 w 1757298"/>
              <a:gd name="connsiteY14" fmla="*/ 765048 h 1188085"/>
              <a:gd name="connsiteX15" fmla="*/ 1750948 w 1757298"/>
              <a:gd name="connsiteY15" fmla="*/ 1062608 h 1188085"/>
              <a:gd name="connsiteX16" fmla="*/ 1750948 w 1757298"/>
              <a:gd name="connsiteY16" fmla="*/ 1062608 h 1188085"/>
              <a:gd name="connsiteX17" fmla="*/ 1631950 w 1757298"/>
              <a:gd name="connsiteY17" fmla="*/ 1181735 h 1188085"/>
              <a:gd name="connsiteX18" fmla="*/ 1631950 w 1757298"/>
              <a:gd name="connsiteY18" fmla="*/ 1181735 h 1188085"/>
              <a:gd name="connsiteX19" fmla="*/ 1631950 w 1757298"/>
              <a:gd name="connsiteY19" fmla="*/ 1181735 h 1188085"/>
              <a:gd name="connsiteX20" fmla="*/ 733297 w 1757298"/>
              <a:gd name="connsiteY20" fmla="*/ 1181735 h 1188085"/>
              <a:gd name="connsiteX21" fmla="*/ 297179 w 1757298"/>
              <a:gd name="connsiteY21" fmla="*/ 1181735 h 1188085"/>
              <a:gd name="connsiteX22" fmla="*/ 297179 w 1757298"/>
              <a:gd name="connsiteY22" fmla="*/ 1181735 h 1188085"/>
              <a:gd name="connsiteX23" fmla="*/ 125348 w 1757298"/>
              <a:gd name="connsiteY23" fmla="*/ 1181735 h 1188085"/>
              <a:gd name="connsiteX24" fmla="*/ 125348 w 1757298"/>
              <a:gd name="connsiteY24" fmla="*/ 1181735 h 1188085"/>
              <a:gd name="connsiteX25" fmla="*/ 6350 w 1757298"/>
              <a:gd name="connsiteY25" fmla="*/ 1062608 h 1188085"/>
              <a:gd name="connsiteX26" fmla="*/ 6350 w 1757298"/>
              <a:gd name="connsiteY26" fmla="*/ 1062608 h 1188085"/>
              <a:gd name="connsiteX27" fmla="*/ 6350 w 1757298"/>
              <a:gd name="connsiteY27" fmla="*/ 1062608 h 1188085"/>
              <a:gd name="connsiteX28" fmla="*/ 6350 w 1757298"/>
              <a:gd name="connsiteY28" fmla="*/ 765048 h 1188085"/>
              <a:gd name="connsiteX29" fmla="*/ 6350 w 1757298"/>
              <a:gd name="connsiteY29" fmla="*/ 586358 h 1188085"/>
              <a:gd name="connsiteX30" fmla="*/ 6350 w 1757298"/>
              <a:gd name="connsiteY30" fmla="*/ 586358 h 1188085"/>
              <a:gd name="connsiteX31" fmla="*/ 6350 w 1757298"/>
              <a:gd name="connsiteY31" fmla="*/ 586486 h 11880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757298" h="1188085">
                <a:moveTo>
                  <a:pt x="6350" y="586486"/>
                </a:moveTo>
                <a:cubicBezTo>
                  <a:pt x="6350" y="520700"/>
                  <a:pt x="59690" y="467360"/>
                  <a:pt x="125348" y="467360"/>
                </a:cubicBezTo>
                <a:cubicBezTo>
                  <a:pt x="125348" y="467360"/>
                  <a:pt x="125348" y="467360"/>
                  <a:pt x="125348" y="467360"/>
                </a:cubicBezTo>
                <a:lnTo>
                  <a:pt x="125348" y="467360"/>
                </a:lnTo>
                <a:lnTo>
                  <a:pt x="297179" y="467360"/>
                </a:lnTo>
                <a:lnTo>
                  <a:pt x="9905" y="6350"/>
                </a:lnTo>
                <a:lnTo>
                  <a:pt x="733297" y="467360"/>
                </a:lnTo>
                <a:lnTo>
                  <a:pt x="1631950" y="467360"/>
                </a:lnTo>
                <a:lnTo>
                  <a:pt x="1631950" y="467360"/>
                </a:lnTo>
                <a:cubicBezTo>
                  <a:pt x="1697735" y="467360"/>
                  <a:pt x="1750948" y="520700"/>
                  <a:pt x="1750948" y="586486"/>
                </a:cubicBezTo>
                <a:cubicBezTo>
                  <a:pt x="1750948" y="586486"/>
                  <a:pt x="1750948" y="586486"/>
                  <a:pt x="1750948" y="586486"/>
                </a:cubicBezTo>
                <a:lnTo>
                  <a:pt x="1750948" y="586486"/>
                </a:lnTo>
                <a:lnTo>
                  <a:pt x="1750948" y="586358"/>
                </a:lnTo>
                <a:lnTo>
                  <a:pt x="1750948" y="586358"/>
                </a:lnTo>
                <a:lnTo>
                  <a:pt x="1750948" y="765048"/>
                </a:lnTo>
                <a:lnTo>
                  <a:pt x="1750948" y="1062608"/>
                </a:lnTo>
                <a:lnTo>
                  <a:pt x="1750948" y="1062608"/>
                </a:lnTo>
                <a:cubicBezTo>
                  <a:pt x="1750948" y="1128394"/>
                  <a:pt x="1697735" y="1181735"/>
                  <a:pt x="1631950" y="1181735"/>
                </a:cubicBezTo>
                <a:cubicBezTo>
                  <a:pt x="1631950" y="1181735"/>
                  <a:pt x="1631950" y="1181735"/>
                  <a:pt x="1631950" y="1181735"/>
                </a:cubicBezTo>
                <a:lnTo>
                  <a:pt x="1631950" y="1181735"/>
                </a:lnTo>
                <a:lnTo>
                  <a:pt x="733297" y="1181735"/>
                </a:lnTo>
                <a:lnTo>
                  <a:pt x="297179" y="1181735"/>
                </a:lnTo>
                <a:lnTo>
                  <a:pt x="297179" y="1181735"/>
                </a:lnTo>
                <a:lnTo>
                  <a:pt x="125348" y="1181735"/>
                </a:lnTo>
                <a:lnTo>
                  <a:pt x="125348" y="1181735"/>
                </a:lnTo>
                <a:cubicBezTo>
                  <a:pt x="59690" y="1181735"/>
                  <a:pt x="6350" y="1128394"/>
                  <a:pt x="6350" y="1062608"/>
                </a:cubicBezTo>
                <a:cubicBezTo>
                  <a:pt x="6350" y="1062608"/>
                  <a:pt x="6350" y="1062608"/>
                  <a:pt x="6350" y="1062608"/>
                </a:cubicBezTo>
                <a:lnTo>
                  <a:pt x="6350" y="1062608"/>
                </a:lnTo>
                <a:lnTo>
                  <a:pt x="6350" y="765048"/>
                </a:lnTo>
                <a:lnTo>
                  <a:pt x="6350" y="586358"/>
                </a:lnTo>
                <a:lnTo>
                  <a:pt x="6350" y="586358"/>
                </a:lnTo>
                <a:lnTo>
                  <a:pt x="6350" y="58648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489710" y="1285875"/>
            <a:ext cx="5939790" cy="408558"/>
          </a:xfrm>
          <a:custGeom>
            <a:avLst/>
            <a:gdLst>
              <a:gd name="connsiteX0" fmla="*/ 724788 w 5939790"/>
              <a:gd name="connsiteY0" fmla="*/ 68072 h 408558"/>
              <a:gd name="connsiteX1" fmla="*/ 792988 w 5939790"/>
              <a:gd name="connsiteY1" fmla="*/ 0 h 408558"/>
              <a:gd name="connsiteX2" fmla="*/ 792988 w 5939790"/>
              <a:gd name="connsiteY2" fmla="*/ 0 h 408558"/>
              <a:gd name="connsiteX3" fmla="*/ 792988 w 5939790"/>
              <a:gd name="connsiteY3" fmla="*/ 0 h 408558"/>
              <a:gd name="connsiteX4" fmla="*/ 1593976 w 5939790"/>
              <a:gd name="connsiteY4" fmla="*/ 0 h 408558"/>
              <a:gd name="connsiteX5" fmla="*/ 1593976 w 5939790"/>
              <a:gd name="connsiteY5" fmla="*/ 0 h 408558"/>
              <a:gd name="connsiteX6" fmla="*/ 2897758 w 5939790"/>
              <a:gd name="connsiteY6" fmla="*/ 0 h 408558"/>
              <a:gd name="connsiteX7" fmla="*/ 5871718 w 5939790"/>
              <a:gd name="connsiteY7" fmla="*/ 0 h 408558"/>
              <a:gd name="connsiteX8" fmla="*/ 5871718 w 5939790"/>
              <a:gd name="connsiteY8" fmla="*/ 0 h 408558"/>
              <a:gd name="connsiteX9" fmla="*/ 5939789 w 5939790"/>
              <a:gd name="connsiteY9" fmla="*/ 68072 h 408558"/>
              <a:gd name="connsiteX10" fmla="*/ 5939789 w 5939790"/>
              <a:gd name="connsiteY10" fmla="*/ 68072 h 408558"/>
              <a:gd name="connsiteX11" fmla="*/ 5939789 w 5939790"/>
              <a:gd name="connsiteY11" fmla="*/ 68072 h 408558"/>
              <a:gd name="connsiteX12" fmla="*/ 5939789 w 5939790"/>
              <a:gd name="connsiteY12" fmla="*/ 68072 h 408558"/>
              <a:gd name="connsiteX13" fmla="*/ 5939789 w 5939790"/>
              <a:gd name="connsiteY13" fmla="*/ 68072 h 408558"/>
              <a:gd name="connsiteX14" fmla="*/ 5939789 w 5939790"/>
              <a:gd name="connsiteY14" fmla="*/ 170307 h 408558"/>
              <a:gd name="connsiteX15" fmla="*/ 5939789 w 5939790"/>
              <a:gd name="connsiteY15" fmla="*/ 340486 h 408558"/>
              <a:gd name="connsiteX16" fmla="*/ 5939789 w 5939790"/>
              <a:gd name="connsiteY16" fmla="*/ 340486 h 408558"/>
              <a:gd name="connsiteX17" fmla="*/ 5871718 w 5939790"/>
              <a:gd name="connsiteY17" fmla="*/ 408558 h 408558"/>
              <a:gd name="connsiteX18" fmla="*/ 5871718 w 5939790"/>
              <a:gd name="connsiteY18" fmla="*/ 408558 h 408558"/>
              <a:gd name="connsiteX19" fmla="*/ 5871718 w 5939790"/>
              <a:gd name="connsiteY19" fmla="*/ 408558 h 408558"/>
              <a:gd name="connsiteX20" fmla="*/ 2897758 w 5939790"/>
              <a:gd name="connsiteY20" fmla="*/ 408558 h 408558"/>
              <a:gd name="connsiteX21" fmla="*/ 1593976 w 5939790"/>
              <a:gd name="connsiteY21" fmla="*/ 408558 h 408558"/>
              <a:gd name="connsiteX22" fmla="*/ 1593976 w 5939790"/>
              <a:gd name="connsiteY22" fmla="*/ 408558 h 408558"/>
              <a:gd name="connsiteX23" fmla="*/ 792988 w 5939790"/>
              <a:gd name="connsiteY23" fmla="*/ 408558 h 408558"/>
              <a:gd name="connsiteX24" fmla="*/ 792988 w 5939790"/>
              <a:gd name="connsiteY24" fmla="*/ 408558 h 408558"/>
              <a:gd name="connsiteX25" fmla="*/ 724788 w 5939790"/>
              <a:gd name="connsiteY25" fmla="*/ 340486 h 408558"/>
              <a:gd name="connsiteX26" fmla="*/ 724788 w 5939790"/>
              <a:gd name="connsiteY26" fmla="*/ 340486 h 408558"/>
              <a:gd name="connsiteX27" fmla="*/ 724788 w 5939790"/>
              <a:gd name="connsiteY27" fmla="*/ 340486 h 408558"/>
              <a:gd name="connsiteX28" fmla="*/ 724788 w 5939790"/>
              <a:gd name="connsiteY28" fmla="*/ 170307 h 408558"/>
              <a:gd name="connsiteX29" fmla="*/ 0 w 5939790"/>
              <a:gd name="connsiteY29" fmla="*/ 75819 h 408558"/>
              <a:gd name="connsiteX30" fmla="*/ 724788 w 5939790"/>
              <a:gd name="connsiteY30" fmla="*/ 68072 h 4085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939790" h="408558">
                <a:moveTo>
                  <a:pt x="724788" y="68072"/>
                </a:moveTo>
                <a:cubicBezTo>
                  <a:pt x="724788" y="30480"/>
                  <a:pt x="755269" y="0"/>
                  <a:pt x="792988" y="0"/>
                </a:cubicBezTo>
                <a:cubicBezTo>
                  <a:pt x="792988" y="0"/>
                  <a:pt x="792988" y="0"/>
                  <a:pt x="792988" y="0"/>
                </a:cubicBezTo>
                <a:lnTo>
                  <a:pt x="792988" y="0"/>
                </a:lnTo>
                <a:lnTo>
                  <a:pt x="1593976" y="0"/>
                </a:lnTo>
                <a:lnTo>
                  <a:pt x="1593976" y="0"/>
                </a:lnTo>
                <a:lnTo>
                  <a:pt x="2897758" y="0"/>
                </a:lnTo>
                <a:lnTo>
                  <a:pt x="5871718" y="0"/>
                </a:lnTo>
                <a:lnTo>
                  <a:pt x="5871718" y="0"/>
                </a:lnTo>
                <a:cubicBezTo>
                  <a:pt x="5909309" y="0"/>
                  <a:pt x="5939789" y="30480"/>
                  <a:pt x="5939789" y="68072"/>
                </a:cubicBezTo>
                <a:cubicBezTo>
                  <a:pt x="5939789" y="68072"/>
                  <a:pt x="5939789" y="68072"/>
                  <a:pt x="5939789" y="68072"/>
                </a:cubicBezTo>
                <a:lnTo>
                  <a:pt x="5939789" y="68072"/>
                </a:lnTo>
                <a:lnTo>
                  <a:pt x="5939789" y="68072"/>
                </a:lnTo>
                <a:lnTo>
                  <a:pt x="5939789" y="68072"/>
                </a:lnTo>
                <a:lnTo>
                  <a:pt x="5939789" y="170307"/>
                </a:lnTo>
                <a:lnTo>
                  <a:pt x="5939789" y="340486"/>
                </a:lnTo>
                <a:lnTo>
                  <a:pt x="5939789" y="340486"/>
                </a:lnTo>
                <a:cubicBezTo>
                  <a:pt x="5939789" y="378079"/>
                  <a:pt x="5909309" y="408558"/>
                  <a:pt x="5871718" y="408558"/>
                </a:cubicBezTo>
                <a:cubicBezTo>
                  <a:pt x="5871718" y="408558"/>
                  <a:pt x="5871718" y="408558"/>
                  <a:pt x="5871718" y="408558"/>
                </a:cubicBezTo>
                <a:lnTo>
                  <a:pt x="5871718" y="408558"/>
                </a:lnTo>
                <a:lnTo>
                  <a:pt x="2897758" y="408558"/>
                </a:lnTo>
                <a:lnTo>
                  <a:pt x="1593976" y="408558"/>
                </a:lnTo>
                <a:lnTo>
                  <a:pt x="1593976" y="408558"/>
                </a:lnTo>
                <a:lnTo>
                  <a:pt x="792988" y="408558"/>
                </a:lnTo>
                <a:lnTo>
                  <a:pt x="792988" y="408558"/>
                </a:lnTo>
                <a:cubicBezTo>
                  <a:pt x="755269" y="408558"/>
                  <a:pt x="724788" y="378079"/>
                  <a:pt x="724788" y="340486"/>
                </a:cubicBezTo>
                <a:cubicBezTo>
                  <a:pt x="724788" y="340486"/>
                  <a:pt x="724788" y="340486"/>
                  <a:pt x="724788" y="340486"/>
                </a:cubicBezTo>
                <a:lnTo>
                  <a:pt x="724788" y="340486"/>
                </a:lnTo>
                <a:lnTo>
                  <a:pt x="724788" y="170307"/>
                </a:lnTo>
                <a:lnTo>
                  <a:pt x="0" y="75819"/>
                </a:lnTo>
                <a:lnTo>
                  <a:pt x="724788" y="68072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483360" y="1279525"/>
            <a:ext cx="5952490" cy="421258"/>
          </a:xfrm>
          <a:custGeom>
            <a:avLst/>
            <a:gdLst>
              <a:gd name="connsiteX0" fmla="*/ 731138 w 5952490"/>
              <a:gd name="connsiteY0" fmla="*/ 74422 h 421258"/>
              <a:gd name="connsiteX1" fmla="*/ 799338 w 5952490"/>
              <a:gd name="connsiteY1" fmla="*/ 6350 h 421258"/>
              <a:gd name="connsiteX2" fmla="*/ 799338 w 5952490"/>
              <a:gd name="connsiteY2" fmla="*/ 6350 h 421258"/>
              <a:gd name="connsiteX3" fmla="*/ 799338 w 5952490"/>
              <a:gd name="connsiteY3" fmla="*/ 6350 h 421258"/>
              <a:gd name="connsiteX4" fmla="*/ 1600326 w 5952490"/>
              <a:gd name="connsiteY4" fmla="*/ 6350 h 421258"/>
              <a:gd name="connsiteX5" fmla="*/ 1600326 w 5952490"/>
              <a:gd name="connsiteY5" fmla="*/ 6350 h 421258"/>
              <a:gd name="connsiteX6" fmla="*/ 2904108 w 5952490"/>
              <a:gd name="connsiteY6" fmla="*/ 6350 h 421258"/>
              <a:gd name="connsiteX7" fmla="*/ 5878068 w 5952490"/>
              <a:gd name="connsiteY7" fmla="*/ 6350 h 421258"/>
              <a:gd name="connsiteX8" fmla="*/ 5878068 w 5952490"/>
              <a:gd name="connsiteY8" fmla="*/ 6350 h 421258"/>
              <a:gd name="connsiteX9" fmla="*/ 5946139 w 5952490"/>
              <a:gd name="connsiteY9" fmla="*/ 74422 h 421258"/>
              <a:gd name="connsiteX10" fmla="*/ 5946139 w 5952490"/>
              <a:gd name="connsiteY10" fmla="*/ 74422 h 421258"/>
              <a:gd name="connsiteX11" fmla="*/ 5946139 w 5952490"/>
              <a:gd name="connsiteY11" fmla="*/ 74422 h 421258"/>
              <a:gd name="connsiteX12" fmla="*/ 5946139 w 5952490"/>
              <a:gd name="connsiteY12" fmla="*/ 74422 h 421258"/>
              <a:gd name="connsiteX13" fmla="*/ 5946139 w 5952490"/>
              <a:gd name="connsiteY13" fmla="*/ 74422 h 421258"/>
              <a:gd name="connsiteX14" fmla="*/ 5946139 w 5952490"/>
              <a:gd name="connsiteY14" fmla="*/ 176657 h 421258"/>
              <a:gd name="connsiteX15" fmla="*/ 5946139 w 5952490"/>
              <a:gd name="connsiteY15" fmla="*/ 346836 h 421258"/>
              <a:gd name="connsiteX16" fmla="*/ 5946139 w 5952490"/>
              <a:gd name="connsiteY16" fmla="*/ 346836 h 421258"/>
              <a:gd name="connsiteX17" fmla="*/ 5878068 w 5952490"/>
              <a:gd name="connsiteY17" fmla="*/ 414908 h 421258"/>
              <a:gd name="connsiteX18" fmla="*/ 5878068 w 5952490"/>
              <a:gd name="connsiteY18" fmla="*/ 414908 h 421258"/>
              <a:gd name="connsiteX19" fmla="*/ 5878068 w 5952490"/>
              <a:gd name="connsiteY19" fmla="*/ 414908 h 421258"/>
              <a:gd name="connsiteX20" fmla="*/ 2904108 w 5952490"/>
              <a:gd name="connsiteY20" fmla="*/ 414908 h 421258"/>
              <a:gd name="connsiteX21" fmla="*/ 1600326 w 5952490"/>
              <a:gd name="connsiteY21" fmla="*/ 414908 h 421258"/>
              <a:gd name="connsiteX22" fmla="*/ 1600326 w 5952490"/>
              <a:gd name="connsiteY22" fmla="*/ 414908 h 421258"/>
              <a:gd name="connsiteX23" fmla="*/ 799338 w 5952490"/>
              <a:gd name="connsiteY23" fmla="*/ 414908 h 421258"/>
              <a:gd name="connsiteX24" fmla="*/ 799338 w 5952490"/>
              <a:gd name="connsiteY24" fmla="*/ 414908 h 421258"/>
              <a:gd name="connsiteX25" fmla="*/ 731138 w 5952490"/>
              <a:gd name="connsiteY25" fmla="*/ 346836 h 421258"/>
              <a:gd name="connsiteX26" fmla="*/ 731138 w 5952490"/>
              <a:gd name="connsiteY26" fmla="*/ 346836 h 421258"/>
              <a:gd name="connsiteX27" fmla="*/ 731138 w 5952490"/>
              <a:gd name="connsiteY27" fmla="*/ 346836 h 421258"/>
              <a:gd name="connsiteX28" fmla="*/ 731138 w 5952490"/>
              <a:gd name="connsiteY28" fmla="*/ 176657 h 421258"/>
              <a:gd name="connsiteX29" fmla="*/ 6350 w 5952490"/>
              <a:gd name="connsiteY29" fmla="*/ 82169 h 421258"/>
              <a:gd name="connsiteX30" fmla="*/ 731138 w 5952490"/>
              <a:gd name="connsiteY30" fmla="*/ 74422 h 4212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952490" h="421258">
                <a:moveTo>
                  <a:pt x="731138" y="74422"/>
                </a:moveTo>
                <a:cubicBezTo>
                  <a:pt x="731138" y="36830"/>
                  <a:pt x="761619" y="6350"/>
                  <a:pt x="799338" y="6350"/>
                </a:cubicBezTo>
                <a:cubicBezTo>
                  <a:pt x="799338" y="6350"/>
                  <a:pt x="799338" y="6350"/>
                  <a:pt x="799338" y="6350"/>
                </a:cubicBezTo>
                <a:lnTo>
                  <a:pt x="799338" y="6350"/>
                </a:lnTo>
                <a:lnTo>
                  <a:pt x="1600326" y="6350"/>
                </a:lnTo>
                <a:lnTo>
                  <a:pt x="1600326" y="6350"/>
                </a:lnTo>
                <a:lnTo>
                  <a:pt x="2904108" y="6350"/>
                </a:lnTo>
                <a:lnTo>
                  <a:pt x="5878068" y="6350"/>
                </a:lnTo>
                <a:lnTo>
                  <a:pt x="5878068" y="6350"/>
                </a:lnTo>
                <a:cubicBezTo>
                  <a:pt x="5915659" y="6350"/>
                  <a:pt x="5946139" y="36830"/>
                  <a:pt x="5946139" y="74422"/>
                </a:cubicBezTo>
                <a:cubicBezTo>
                  <a:pt x="5946139" y="74422"/>
                  <a:pt x="5946139" y="74422"/>
                  <a:pt x="5946139" y="74422"/>
                </a:cubicBezTo>
                <a:lnTo>
                  <a:pt x="5946139" y="74422"/>
                </a:lnTo>
                <a:lnTo>
                  <a:pt x="5946139" y="74422"/>
                </a:lnTo>
                <a:lnTo>
                  <a:pt x="5946139" y="74422"/>
                </a:lnTo>
                <a:lnTo>
                  <a:pt x="5946139" y="176657"/>
                </a:lnTo>
                <a:lnTo>
                  <a:pt x="5946139" y="346836"/>
                </a:lnTo>
                <a:lnTo>
                  <a:pt x="5946139" y="346836"/>
                </a:lnTo>
                <a:cubicBezTo>
                  <a:pt x="5946139" y="384429"/>
                  <a:pt x="5915659" y="414908"/>
                  <a:pt x="5878068" y="414908"/>
                </a:cubicBezTo>
                <a:cubicBezTo>
                  <a:pt x="5878068" y="414908"/>
                  <a:pt x="5878068" y="414908"/>
                  <a:pt x="5878068" y="414908"/>
                </a:cubicBezTo>
                <a:lnTo>
                  <a:pt x="5878068" y="414908"/>
                </a:lnTo>
                <a:lnTo>
                  <a:pt x="2904108" y="414908"/>
                </a:lnTo>
                <a:lnTo>
                  <a:pt x="1600326" y="414908"/>
                </a:lnTo>
                <a:lnTo>
                  <a:pt x="1600326" y="414908"/>
                </a:lnTo>
                <a:lnTo>
                  <a:pt x="799338" y="414908"/>
                </a:lnTo>
                <a:lnTo>
                  <a:pt x="799338" y="414908"/>
                </a:lnTo>
                <a:cubicBezTo>
                  <a:pt x="761619" y="414908"/>
                  <a:pt x="731138" y="384429"/>
                  <a:pt x="731138" y="346836"/>
                </a:cubicBezTo>
                <a:cubicBezTo>
                  <a:pt x="731138" y="346836"/>
                  <a:pt x="731138" y="346836"/>
                  <a:pt x="731138" y="346836"/>
                </a:cubicBezTo>
                <a:lnTo>
                  <a:pt x="731138" y="346836"/>
                </a:lnTo>
                <a:lnTo>
                  <a:pt x="731138" y="176657"/>
                </a:lnTo>
                <a:lnTo>
                  <a:pt x="6350" y="82169"/>
                </a:lnTo>
                <a:lnTo>
                  <a:pt x="731138" y="744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1028700"/>
            <a:ext cx="7086600" cy="7493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143116"/>
            <a:ext cx="7594600" cy="30099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8216900" y="279400"/>
            <a:ext cx="685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URL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876300" y="1195848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200400" y="1460500"/>
            <a:ext cx="3213100" cy="252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10541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在互联网上如何实现资源访问？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1054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输入网址</a:t>
            </a:r>
          </a:p>
          <a:p>
            <a:pPr defTabSz="-635">
              <a:lnSpc>
                <a:spcPts val="2200"/>
              </a:lnSpc>
              <a:tabLst>
                <a:tab pos="1054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（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）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500501" y="4521200"/>
            <a:ext cx="2857500" cy="428625"/>
          </a:xfrm>
          <a:custGeom>
            <a:avLst/>
            <a:gdLst>
              <a:gd name="connsiteX0" fmla="*/ 0 w 2857500"/>
              <a:gd name="connsiteY0" fmla="*/ 428625 h 428625"/>
              <a:gd name="connsiteX1" fmla="*/ 2857500 w 2857500"/>
              <a:gd name="connsiteY1" fmla="*/ 428625 h 428625"/>
              <a:gd name="connsiteX2" fmla="*/ 2857500 w 2857500"/>
              <a:gd name="connsiteY2" fmla="*/ 0 h 428625"/>
              <a:gd name="connsiteX3" fmla="*/ 0 w 2857500"/>
              <a:gd name="connsiteY3" fmla="*/ 0 h 428625"/>
              <a:gd name="connsiteX4" fmla="*/ 0 w 2857500"/>
              <a:gd name="connsiteY4" fmla="*/ 428625 h 428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7500" h="428625">
                <a:moveTo>
                  <a:pt x="0" y="428625"/>
                </a:moveTo>
                <a:lnTo>
                  <a:pt x="2857500" y="428625"/>
                </a:lnTo>
                <a:lnTo>
                  <a:pt x="2857500" y="0"/>
                </a:lnTo>
                <a:lnTo>
                  <a:pt x="0" y="0"/>
                </a:lnTo>
                <a:lnTo>
                  <a:pt x="0" y="428625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486213" y="4506912"/>
            <a:ext cx="2886075" cy="457200"/>
          </a:xfrm>
          <a:custGeom>
            <a:avLst/>
            <a:gdLst>
              <a:gd name="connsiteX0" fmla="*/ 14287 w 2886075"/>
              <a:gd name="connsiteY0" fmla="*/ 442912 h 457200"/>
              <a:gd name="connsiteX1" fmla="*/ 2871787 w 2886075"/>
              <a:gd name="connsiteY1" fmla="*/ 442912 h 457200"/>
              <a:gd name="connsiteX2" fmla="*/ 2871787 w 2886075"/>
              <a:gd name="connsiteY2" fmla="*/ 14287 h 457200"/>
              <a:gd name="connsiteX3" fmla="*/ 14287 w 2886075"/>
              <a:gd name="connsiteY3" fmla="*/ 14287 h 457200"/>
              <a:gd name="connsiteX4" fmla="*/ 14287 w 2886075"/>
              <a:gd name="connsiteY4" fmla="*/ 442912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86075" h="457200">
                <a:moveTo>
                  <a:pt x="14287" y="442912"/>
                </a:moveTo>
                <a:lnTo>
                  <a:pt x="2871787" y="442912"/>
                </a:lnTo>
                <a:lnTo>
                  <a:pt x="2871787" y="14287"/>
                </a:lnTo>
                <a:lnTo>
                  <a:pt x="14287" y="14287"/>
                </a:lnTo>
                <a:lnTo>
                  <a:pt x="14287" y="44291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358001" y="4521200"/>
            <a:ext cx="1000125" cy="428625"/>
          </a:xfrm>
          <a:custGeom>
            <a:avLst/>
            <a:gdLst>
              <a:gd name="connsiteX0" fmla="*/ 0 w 1000125"/>
              <a:gd name="connsiteY0" fmla="*/ 428625 h 428625"/>
              <a:gd name="connsiteX1" fmla="*/ 1000125 w 1000125"/>
              <a:gd name="connsiteY1" fmla="*/ 428625 h 428625"/>
              <a:gd name="connsiteX2" fmla="*/ 1000125 w 1000125"/>
              <a:gd name="connsiteY2" fmla="*/ 0 h 428625"/>
              <a:gd name="connsiteX3" fmla="*/ 0 w 1000125"/>
              <a:gd name="connsiteY3" fmla="*/ 0 h 428625"/>
              <a:gd name="connsiteX4" fmla="*/ 0 w 1000125"/>
              <a:gd name="connsiteY4" fmla="*/ 428625 h 428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125" h="428625">
                <a:moveTo>
                  <a:pt x="0" y="428625"/>
                </a:moveTo>
                <a:lnTo>
                  <a:pt x="1000125" y="428625"/>
                </a:lnTo>
                <a:lnTo>
                  <a:pt x="1000125" y="0"/>
                </a:lnTo>
                <a:lnTo>
                  <a:pt x="0" y="0"/>
                </a:lnTo>
                <a:lnTo>
                  <a:pt x="0" y="428625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343713" y="4506912"/>
            <a:ext cx="1028700" cy="457200"/>
          </a:xfrm>
          <a:custGeom>
            <a:avLst/>
            <a:gdLst>
              <a:gd name="connsiteX0" fmla="*/ 14287 w 1028700"/>
              <a:gd name="connsiteY0" fmla="*/ 442912 h 457200"/>
              <a:gd name="connsiteX1" fmla="*/ 1014412 w 1028700"/>
              <a:gd name="connsiteY1" fmla="*/ 442912 h 457200"/>
              <a:gd name="connsiteX2" fmla="*/ 1014412 w 1028700"/>
              <a:gd name="connsiteY2" fmla="*/ 14287 h 457200"/>
              <a:gd name="connsiteX3" fmla="*/ 14287 w 1028700"/>
              <a:gd name="connsiteY3" fmla="*/ 14287 h 457200"/>
              <a:gd name="connsiteX4" fmla="*/ 14287 w 1028700"/>
              <a:gd name="connsiteY4" fmla="*/ 442912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8700" h="457200">
                <a:moveTo>
                  <a:pt x="14287" y="442912"/>
                </a:moveTo>
                <a:lnTo>
                  <a:pt x="1014412" y="442912"/>
                </a:lnTo>
                <a:lnTo>
                  <a:pt x="1014412" y="14287"/>
                </a:lnTo>
                <a:lnTo>
                  <a:pt x="14287" y="14287"/>
                </a:lnTo>
                <a:lnTo>
                  <a:pt x="14287" y="44291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489710" y="1285875"/>
            <a:ext cx="5939790" cy="408558"/>
          </a:xfrm>
          <a:custGeom>
            <a:avLst/>
            <a:gdLst>
              <a:gd name="connsiteX0" fmla="*/ 724788 w 5939790"/>
              <a:gd name="connsiteY0" fmla="*/ 68072 h 408558"/>
              <a:gd name="connsiteX1" fmla="*/ 792988 w 5939790"/>
              <a:gd name="connsiteY1" fmla="*/ 0 h 408558"/>
              <a:gd name="connsiteX2" fmla="*/ 792988 w 5939790"/>
              <a:gd name="connsiteY2" fmla="*/ 0 h 408558"/>
              <a:gd name="connsiteX3" fmla="*/ 792988 w 5939790"/>
              <a:gd name="connsiteY3" fmla="*/ 0 h 408558"/>
              <a:gd name="connsiteX4" fmla="*/ 1593976 w 5939790"/>
              <a:gd name="connsiteY4" fmla="*/ 0 h 408558"/>
              <a:gd name="connsiteX5" fmla="*/ 1593976 w 5939790"/>
              <a:gd name="connsiteY5" fmla="*/ 0 h 408558"/>
              <a:gd name="connsiteX6" fmla="*/ 2897758 w 5939790"/>
              <a:gd name="connsiteY6" fmla="*/ 0 h 408558"/>
              <a:gd name="connsiteX7" fmla="*/ 5871718 w 5939790"/>
              <a:gd name="connsiteY7" fmla="*/ 0 h 408558"/>
              <a:gd name="connsiteX8" fmla="*/ 5871718 w 5939790"/>
              <a:gd name="connsiteY8" fmla="*/ 0 h 408558"/>
              <a:gd name="connsiteX9" fmla="*/ 5939789 w 5939790"/>
              <a:gd name="connsiteY9" fmla="*/ 68072 h 408558"/>
              <a:gd name="connsiteX10" fmla="*/ 5939789 w 5939790"/>
              <a:gd name="connsiteY10" fmla="*/ 68072 h 408558"/>
              <a:gd name="connsiteX11" fmla="*/ 5939789 w 5939790"/>
              <a:gd name="connsiteY11" fmla="*/ 68072 h 408558"/>
              <a:gd name="connsiteX12" fmla="*/ 5939789 w 5939790"/>
              <a:gd name="connsiteY12" fmla="*/ 68072 h 408558"/>
              <a:gd name="connsiteX13" fmla="*/ 5939789 w 5939790"/>
              <a:gd name="connsiteY13" fmla="*/ 68072 h 408558"/>
              <a:gd name="connsiteX14" fmla="*/ 5939789 w 5939790"/>
              <a:gd name="connsiteY14" fmla="*/ 170307 h 408558"/>
              <a:gd name="connsiteX15" fmla="*/ 5939789 w 5939790"/>
              <a:gd name="connsiteY15" fmla="*/ 340486 h 408558"/>
              <a:gd name="connsiteX16" fmla="*/ 5939789 w 5939790"/>
              <a:gd name="connsiteY16" fmla="*/ 340486 h 408558"/>
              <a:gd name="connsiteX17" fmla="*/ 5871718 w 5939790"/>
              <a:gd name="connsiteY17" fmla="*/ 408558 h 408558"/>
              <a:gd name="connsiteX18" fmla="*/ 5871718 w 5939790"/>
              <a:gd name="connsiteY18" fmla="*/ 408558 h 408558"/>
              <a:gd name="connsiteX19" fmla="*/ 5871718 w 5939790"/>
              <a:gd name="connsiteY19" fmla="*/ 408558 h 408558"/>
              <a:gd name="connsiteX20" fmla="*/ 2897758 w 5939790"/>
              <a:gd name="connsiteY20" fmla="*/ 408558 h 408558"/>
              <a:gd name="connsiteX21" fmla="*/ 1593976 w 5939790"/>
              <a:gd name="connsiteY21" fmla="*/ 408558 h 408558"/>
              <a:gd name="connsiteX22" fmla="*/ 1593976 w 5939790"/>
              <a:gd name="connsiteY22" fmla="*/ 408558 h 408558"/>
              <a:gd name="connsiteX23" fmla="*/ 792988 w 5939790"/>
              <a:gd name="connsiteY23" fmla="*/ 408558 h 408558"/>
              <a:gd name="connsiteX24" fmla="*/ 792988 w 5939790"/>
              <a:gd name="connsiteY24" fmla="*/ 408558 h 408558"/>
              <a:gd name="connsiteX25" fmla="*/ 724788 w 5939790"/>
              <a:gd name="connsiteY25" fmla="*/ 340486 h 408558"/>
              <a:gd name="connsiteX26" fmla="*/ 724788 w 5939790"/>
              <a:gd name="connsiteY26" fmla="*/ 340486 h 408558"/>
              <a:gd name="connsiteX27" fmla="*/ 724788 w 5939790"/>
              <a:gd name="connsiteY27" fmla="*/ 340486 h 408558"/>
              <a:gd name="connsiteX28" fmla="*/ 724788 w 5939790"/>
              <a:gd name="connsiteY28" fmla="*/ 170307 h 408558"/>
              <a:gd name="connsiteX29" fmla="*/ 0 w 5939790"/>
              <a:gd name="connsiteY29" fmla="*/ 75819 h 408558"/>
              <a:gd name="connsiteX30" fmla="*/ 724788 w 5939790"/>
              <a:gd name="connsiteY30" fmla="*/ 68072 h 4085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939790" h="408558">
                <a:moveTo>
                  <a:pt x="724788" y="68072"/>
                </a:moveTo>
                <a:cubicBezTo>
                  <a:pt x="724788" y="30480"/>
                  <a:pt x="755269" y="0"/>
                  <a:pt x="792988" y="0"/>
                </a:cubicBezTo>
                <a:cubicBezTo>
                  <a:pt x="792988" y="0"/>
                  <a:pt x="792988" y="0"/>
                  <a:pt x="792988" y="0"/>
                </a:cubicBezTo>
                <a:lnTo>
                  <a:pt x="792988" y="0"/>
                </a:lnTo>
                <a:lnTo>
                  <a:pt x="1593976" y="0"/>
                </a:lnTo>
                <a:lnTo>
                  <a:pt x="1593976" y="0"/>
                </a:lnTo>
                <a:lnTo>
                  <a:pt x="2897758" y="0"/>
                </a:lnTo>
                <a:lnTo>
                  <a:pt x="5871718" y="0"/>
                </a:lnTo>
                <a:lnTo>
                  <a:pt x="5871718" y="0"/>
                </a:lnTo>
                <a:cubicBezTo>
                  <a:pt x="5909309" y="0"/>
                  <a:pt x="5939789" y="30480"/>
                  <a:pt x="5939789" y="68072"/>
                </a:cubicBezTo>
                <a:cubicBezTo>
                  <a:pt x="5939789" y="68072"/>
                  <a:pt x="5939789" y="68072"/>
                  <a:pt x="5939789" y="68072"/>
                </a:cubicBezTo>
                <a:lnTo>
                  <a:pt x="5939789" y="68072"/>
                </a:lnTo>
                <a:lnTo>
                  <a:pt x="5939789" y="68072"/>
                </a:lnTo>
                <a:lnTo>
                  <a:pt x="5939789" y="68072"/>
                </a:lnTo>
                <a:lnTo>
                  <a:pt x="5939789" y="170307"/>
                </a:lnTo>
                <a:lnTo>
                  <a:pt x="5939789" y="340486"/>
                </a:lnTo>
                <a:lnTo>
                  <a:pt x="5939789" y="340486"/>
                </a:lnTo>
                <a:cubicBezTo>
                  <a:pt x="5939789" y="378079"/>
                  <a:pt x="5909309" y="408558"/>
                  <a:pt x="5871718" y="408558"/>
                </a:cubicBezTo>
                <a:cubicBezTo>
                  <a:pt x="5871718" y="408558"/>
                  <a:pt x="5871718" y="408558"/>
                  <a:pt x="5871718" y="408558"/>
                </a:cubicBezTo>
                <a:lnTo>
                  <a:pt x="5871718" y="408558"/>
                </a:lnTo>
                <a:lnTo>
                  <a:pt x="2897758" y="408558"/>
                </a:lnTo>
                <a:lnTo>
                  <a:pt x="1593976" y="408558"/>
                </a:lnTo>
                <a:lnTo>
                  <a:pt x="1593976" y="408558"/>
                </a:lnTo>
                <a:lnTo>
                  <a:pt x="792988" y="408558"/>
                </a:lnTo>
                <a:lnTo>
                  <a:pt x="792988" y="408558"/>
                </a:lnTo>
                <a:cubicBezTo>
                  <a:pt x="755269" y="408558"/>
                  <a:pt x="724788" y="378079"/>
                  <a:pt x="724788" y="340486"/>
                </a:cubicBezTo>
                <a:cubicBezTo>
                  <a:pt x="724788" y="340486"/>
                  <a:pt x="724788" y="340486"/>
                  <a:pt x="724788" y="340486"/>
                </a:cubicBezTo>
                <a:lnTo>
                  <a:pt x="724788" y="340486"/>
                </a:lnTo>
                <a:lnTo>
                  <a:pt x="724788" y="170307"/>
                </a:lnTo>
                <a:lnTo>
                  <a:pt x="0" y="75819"/>
                </a:lnTo>
                <a:lnTo>
                  <a:pt x="724788" y="68072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483360" y="1279525"/>
            <a:ext cx="5952490" cy="421258"/>
          </a:xfrm>
          <a:custGeom>
            <a:avLst/>
            <a:gdLst>
              <a:gd name="connsiteX0" fmla="*/ 731138 w 5952490"/>
              <a:gd name="connsiteY0" fmla="*/ 74422 h 421258"/>
              <a:gd name="connsiteX1" fmla="*/ 799338 w 5952490"/>
              <a:gd name="connsiteY1" fmla="*/ 6350 h 421258"/>
              <a:gd name="connsiteX2" fmla="*/ 799338 w 5952490"/>
              <a:gd name="connsiteY2" fmla="*/ 6350 h 421258"/>
              <a:gd name="connsiteX3" fmla="*/ 799338 w 5952490"/>
              <a:gd name="connsiteY3" fmla="*/ 6350 h 421258"/>
              <a:gd name="connsiteX4" fmla="*/ 1600326 w 5952490"/>
              <a:gd name="connsiteY4" fmla="*/ 6350 h 421258"/>
              <a:gd name="connsiteX5" fmla="*/ 1600326 w 5952490"/>
              <a:gd name="connsiteY5" fmla="*/ 6350 h 421258"/>
              <a:gd name="connsiteX6" fmla="*/ 2904108 w 5952490"/>
              <a:gd name="connsiteY6" fmla="*/ 6350 h 421258"/>
              <a:gd name="connsiteX7" fmla="*/ 5878068 w 5952490"/>
              <a:gd name="connsiteY7" fmla="*/ 6350 h 421258"/>
              <a:gd name="connsiteX8" fmla="*/ 5878068 w 5952490"/>
              <a:gd name="connsiteY8" fmla="*/ 6350 h 421258"/>
              <a:gd name="connsiteX9" fmla="*/ 5946139 w 5952490"/>
              <a:gd name="connsiteY9" fmla="*/ 74422 h 421258"/>
              <a:gd name="connsiteX10" fmla="*/ 5946139 w 5952490"/>
              <a:gd name="connsiteY10" fmla="*/ 74422 h 421258"/>
              <a:gd name="connsiteX11" fmla="*/ 5946139 w 5952490"/>
              <a:gd name="connsiteY11" fmla="*/ 74422 h 421258"/>
              <a:gd name="connsiteX12" fmla="*/ 5946139 w 5952490"/>
              <a:gd name="connsiteY12" fmla="*/ 74422 h 421258"/>
              <a:gd name="connsiteX13" fmla="*/ 5946139 w 5952490"/>
              <a:gd name="connsiteY13" fmla="*/ 74422 h 421258"/>
              <a:gd name="connsiteX14" fmla="*/ 5946139 w 5952490"/>
              <a:gd name="connsiteY14" fmla="*/ 176657 h 421258"/>
              <a:gd name="connsiteX15" fmla="*/ 5946139 w 5952490"/>
              <a:gd name="connsiteY15" fmla="*/ 346836 h 421258"/>
              <a:gd name="connsiteX16" fmla="*/ 5946139 w 5952490"/>
              <a:gd name="connsiteY16" fmla="*/ 346836 h 421258"/>
              <a:gd name="connsiteX17" fmla="*/ 5878068 w 5952490"/>
              <a:gd name="connsiteY17" fmla="*/ 414908 h 421258"/>
              <a:gd name="connsiteX18" fmla="*/ 5878068 w 5952490"/>
              <a:gd name="connsiteY18" fmla="*/ 414908 h 421258"/>
              <a:gd name="connsiteX19" fmla="*/ 5878068 w 5952490"/>
              <a:gd name="connsiteY19" fmla="*/ 414908 h 421258"/>
              <a:gd name="connsiteX20" fmla="*/ 2904108 w 5952490"/>
              <a:gd name="connsiteY20" fmla="*/ 414908 h 421258"/>
              <a:gd name="connsiteX21" fmla="*/ 1600326 w 5952490"/>
              <a:gd name="connsiteY21" fmla="*/ 414908 h 421258"/>
              <a:gd name="connsiteX22" fmla="*/ 1600326 w 5952490"/>
              <a:gd name="connsiteY22" fmla="*/ 414908 h 421258"/>
              <a:gd name="connsiteX23" fmla="*/ 799338 w 5952490"/>
              <a:gd name="connsiteY23" fmla="*/ 414908 h 421258"/>
              <a:gd name="connsiteX24" fmla="*/ 799338 w 5952490"/>
              <a:gd name="connsiteY24" fmla="*/ 414908 h 421258"/>
              <a:gd name="connsiteX25" fmla="*/ 731138 w 5952490"/>
              <a:gd name="connsiteY25" fmla="*/ 346836 h 421258"/>
              <a:gd name="connsiteX26" fmla="*/ 731138 w 5952490"/>
              <a:gd name="connsiteY26" fmla="*/ 346836 h 421258"/>
              <a:gd name="connsiteX27" fmla="*/ 731138 w 5952490"/>
              <a:gd name="connsiteY27" fmla="*/ 346836 h 421258"/>
              <a:gd name="connsiteX28" fmla="*/ 731138 w 5952490"/>
              <a:gd name="connsiteY28" fmla="*/ 176657 h 421258"/>
              <a:gd name="connsiteX29" fmla="*/ 6350 w 5952490"/>
              <a:gd name="connsiteY29" fmla="*/ 82169 h 421258"/>
              <a:gd name="connsiteX30" fmla="*/ 731138 w 5952490"/>
              <a:gd name="connsiteY30" fmla="*/ 74422 h 4212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952490" h="421258">
                <a:moveTo>
                  <a:pt x="731138" y="74422"/>
                </a:moveTo>
                <a:cubicBezTo>
                  <a:pt x="731138" y="36830"/>
                  <a:pt x="761619" y="6350"/>
                  <a:pt x="799338" y="6350"/>
                </a:cubicBezTo>
                <a:cubicBezTo>
                  <a:pt x="799338" y="6350"/>
                  <a:pt x="799338" y="6350"/>
                  <a:pt x="799338" y="6350"/>
                </a:cubicBezTo>
                <a:lnTo>
                  <a:pt x="799338" y="6350"/>
                </a:lnTo>
                <a:lnTo>
                  <a:pt x="1600326" y="6350"/>
                </a:lnTo>
                <a:lnTo>
                  <a:pt x="1600326" y="6350"/>
                </a:lnTo>
                <a:lnTo>
                  <a:pt x="2904108" y="6350"/>
                </a:lnTo>
                <a:lnTo>
                  <a:pt x="5878068" y="6350"/>
                </a:lnTo>
                <a:lnTo>
                  <a:pt x="5878068" y="6350"/>
                </a:lnTo>
                <a:cubicBezTo>
                  <a:pt x="5915659" y="6350"/>
                  <a:pt x="5946139" y="36830"/>
                  <a:pt x="5946139" y="74422"/>
                </a:cubicBezTo>
                <a:cubicBezTo>
                  <a:pt x="5946139" y="74422"/>
                  <a:pt x="5946139" y="74422"/>
                  <a:pt x="5946139" y="74422"/>
                </a:cubicBezTo>
                <a:lnTo>
                  <a:pt x="5946139" y="74422"/>
                </a:lnTo>
                <a:lnTo>
                  <a:pt x="5946139" y="74422"/>
                </a:lnTo>
                <a:lnTo>
                  <a:pt x="5946139" y="74422"/>
                </a:lnTo>
                <a:lnTo>
                  <a:pt x="5946139" y="176657"/>
                </a:lnTo>
                <a:lnTo>
                  <a:pt x="5946139" y="346836"/>
                </a:lnTo>
                <a:lnTo>
                  <a:pt x="5946139" y="346836"/>
                </a:lnTo>
                <a:cubicBezTo>
                  <a:pt x="5946139" y="384429"/>
                  <a:pt x="5915659" y="414908"/>
                  <a:pt x="5878068" y="414908"/>
                </a:cubicBezTo>
                <a:cubicBezTo>
                  <a:pt x="5878068" y="414908"/>
                  <a:pt x="5878068" y="414908"/>
                  <a:pt x="5878068" y="414908"/>
                </a:cubicBezTo>
                <a:lnTo>
                  <a:pt x="5878068" y="414908"/>
                </a:lnTo>
                <a:lnTo>
                  <a:pt x="2904108" y="414908"/>
                </a:lnTo>
                <a:lnTo>
                  <a:pt x="1600326" y="414908"/>
                </a:lnTo>
                <a:lnTo>
                  <a:pt x="1600326" y="414908"/>
                </a:lnTo>
                <a:lnTo>
                  <a:pt x="799338" y="414908"/>
                </a:lnTo>
                <a:lnTo>
                  <a:pt x="799338" y="414908"/>
                </a:lnTo>
                <a:cubicBezTo>
                  <a:pt x="761619" y="414908"/>
                  <a:pt x="731138" y="384429"/>
                  <a:pt x="731138" y="346836"/>
                </a:cubicBezTo>
                <a:cubicBezTo>
                  <a:pt x="731138" y="346836"/>
                  <a:pt x="731138" y="346836"/>
                  <a:pt x="731138" y="346836"/>
                </a:cubicBezTo>
                <a:lnTo>
                  <a:pt x="731138" y="346836"/>
                </a:lnTo>
                <a:lnTo>
                  <a:pt x="731138" y="176657"/>
                </a:lnTo>
                <a:lnTo>
                  <a:pt x="6350" y="82169"/>
                </a:lnTo>
                <a:lnTo>
                  <a:pt x="731138" y="744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61083" y="4292853"/>
            <a:ext cx="5939917" cy="1021588"/>
          </a:xfrm>
          <a:custGeom>
            <a:avLst/>
            <a:gdLst>
              <a:gd name="connsiteX0" fmla="*/ 724916 w 5939917"/>
              <a:gd name="connsiteY0" fmla="*/ 170307 h 1021588"/>
              <a:gd name="connsiteX1" fmla="*/ 895223 w 5939917"/>
              <a:gd name="connsiteY1" fmla="*/ 0 h 1021588"/>
              <a:gd name="connsiteX2" fmla="*/ 895223 w 5939917"/>
              <a:gd name="connsiteY2" fmla="*/ 0 h 1021588"/>
              <a:gd name="connsiteX3" fmla="*/ 895223 w 5939917"/>
              <a:gd name="connsiteY3" fmla="*/ 0 h 1021588"/>
              <a:gd name="connsiteX4" fmla="*/ 1594104 w 5939917"/>
              <a:gd name="connsiteY4" fmla="*/ 0 h 1021588"/>
              <a:gd name="connsiteX5" fmla="*/ 1594104 w 5939917"/>
              <a:gd name="connsiteY5" fmla="*/ 0 h 1021588"/>
              <a:gd name="connsiteX6" fmla="*/ 2897758 w 5939917"/>
              <a:gd name="connsiteY6" fmla="*/ 0 h 1021588"/>
              <a:gd name="connsiteX7" fmla="*/ 5769609 w 5939917"/>
              <a:gd name="connsiteY7" fmla="*/ 0 h 1021588"/>
              <a:gd name="connsiteX8" fmla="*/ 5769609 w 5939917"/>
              <a:gd name="connsiteY8" fmla="*/ 0 h 1021588"/>
              <a:gd name="connsiteX9" fmla="*/ 5939917 w 5939917"/>
              <a:gd name="connsiteY9" fmla="*/ 170307 h 1021588"/>
              <a:gd name="connsiteX10" fmla="*/ 5939917 w 5939917"/>
              <a:gd name="connsiteY10" fmla="*/ 170307 h 1021588"/>
              <a:gd name="connsiteX11" fmla="*/ 5939917 w 5939917"/>
              <a:gd name="connsiteY11" fmla="*/ 170307 h 1021588"/>
              <a:gd name="connsiteX12" fmla="*/ 5939917 w 5939917"/>
              <a:gd name="connsiteY12" fmla="*/ 170307 h 1021588"/>
              <a:gd name="connsiteX13" fmla="*/ 5939917 w 5939917"/>
              <a:gd name="connsiteY13" fmla="*/ 170307 h 1021588"/>
              <a:gd name="connsiteX14" fmla="*/ 5939917 w 5939917"/>
              <a:gd name="connsiteY14" fmla="*/ 425704 h 1021588"/>
              <a:gd name="connsiteX15" fmla="*/ 5939917 w 5939917"/>
              <a:gd name="connsiteY15" fmla="*/ 851280 h 1021588"/>
              <a:gd name="connsiteX16" fmla="*/ 5939917 w 5939917"/>
              <a:gd name="connsiteY16" fmla="*/ 851280 h 1021588"/>
              <a:gd name="connsiteX17" fmla="*/ 5769609 w 5939917"/>
              <a:gd name="connsiteY17" fmla="*/ 1021588 h 1021588"/>
              <a:gd name="connsiteX18" fmla="*/ 5769609 w 5939917"/>
              <a:gd name="connsiteY18" fmla="*/ 1021588 h 1021588"/>
              <a:gd name="connsiteX19" fmla="*/ 5769609 w 5939917"/>
              <a:gd name="connsiteY19" fmla="*/ 1021588 h 1021588"/>
              <a:gd name="connsiteX20" fmla="*/ 2897758 w 5939917"/>
              <a:gd name="connsiteY20" fmla="*/ 1021588 h 1021588"/>
              <a:gd name="connsiteX21" fmla="*/ 1594104 w 5939917"/>
              <a:gd name="connsiteY21" fmla="*/ 1021588 h 1021588"/>
              <a:gd name="connsiteX22" fmla="*/ 1594104 w 5939917"/>
              <a:gd name="connsiteY22" fmla="*/ 1021588 h 1021588"/>
              <a:gd name="connsiteX23" fmla="*/ 895223 w 5939917"/>
              <a:gd name="connsiteY23" fmla="*/ 1021588 h 1021588"/>
              <a:gd name="connsiteX24" fmla="*/ 895223 w 5939917"/>
              <a:gd name="connsiteY24" fmla="*/ 1021588 h 1021588"/>
              <a:gd name="connsiteX25" fmla="*/ 724916 w 5939917"/>
              <a:gd name="connsiteY25" fmla="*/ 851280 h 1021588"/>
              <a:gd name="connsiteX26" fmla="*/ 724916 w 5939917"/>
              <a:gd name="connsiteY26" fmla="*/ 851280 h 1021588"/>
              <a:gd name="connsiteX27" fmla="*/ 724916 w 5939917"/>
              <a:gd name="connsiteY27" fmla="*/ 851280 h 1021588"/>
              <a:gd name="connsiteX28" fmla="*/ 724916 w 5939917"/>
              <a:gd name="connsiteY28" fmla="*/ 425704 h 1021588"/>
              <a:gd name="connsiteX29" fmla="*/ 0 w 5939917"/>
              <a:gd name="connsiteY29" fmla="*/ 189484 h 1021588"/>
              <a:gd name="connsiteX30" fmla="*/ 724916 w 5939917"/>
              <a:gd name="connsiteY30" fmla="*/ 170307 h 1021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939917" h="1021588">
                <a:moveTo>
                  <a:pt x="724916" y="170307"/>
                </a:moveTo>
                <a:cubicBezTo>
                  <a:pt x="724916" y="76327"/>
                  <a:pt x="801116" y="0"/>
                  <a:pt x="895223" y="0"/>
                </a:cubicBezTo>
                <a:cubicBezTo>
                  <a:pt x="895223" y="0"/>
                  <a:pt x="895223" y="0"/>
                  <a:pt x="895223" y="0"/>
                </a:cubicBezTo>
                <a:lnTo>
                  <a:pt x="895223" y="0"/>
                </a:lnTo>
                <a:lnTo>
                  <a:pt x="1594104" y="0"/>
                </a:lnTo>
                <a:lnTo>
                  <a:pt x="1594104" y="0"/>
                </a:lnTo>
                <a:lnTo>
                  <a:pt x="2897758" y="0"/>
                </a:lnTo>
                <a:lnTo>
                  <a:pt x="5769609" y="0"/>
                </a:lnTo>
                <a:lnTo>
                  <a:pt x="5769609" y="0"/>
                </a:lnTo>
                <a:cubicBezTo>
                  <a:pt x="5863589" y="0"/>
                  <a:pt x="5939917" y="76327"/>
                  <a:pt x="5939917" y="170307"/>
                </a:cubicBezTo>
                <a:cubicBezTo>
                  <a:pt x="5939917" y="170307"/>
                  <a:pt x="5939917" y="170307"/>
                  <a:pt x="5939917" y="170307"/>
                </a:cubicBezTo>
                <a:lnTo>
                  <a:pt x="5939917" y="170307"/>
                </a:lnTo>
                <a:lnTo>
                  <a:pt x="5939917" y="170307"/>
                </a:lnTo>
                <a:lnTo>
                  <a:pt x="5939917" y="170307"/>
                </a:lnTo>
                <a:lnTo>
                  <a:pt x="5939917" y="425704"/>
                </a:lnTo>
                <a:lnTo>
                  <a:pt x="5939917" y="851280"/>
                </a:lnTo>
                <a:lnTo>
                  <a:pt x="5939917" y="851280"/>
                </a:lnTo>
                <a:cubicBezTo>
                  <a:pt x="5939917" y="945388"/>
                  <a:pt x="5863589" y="1021588"/>
                  <a:pt x="5769609" y="1021588"/>
                </a:cubicBezTo>
                <a:cubicBezTo>
                  <a:pt x="5769609" y="1021588"/>
                  <a:pt x="5769609" y="1021588"/>
                  <a:pt x="5769609" y="1021588"/>
                </a:cubicBezTo>
                <a:lnTo>
                  <a:pt x="5769609" y="1021588"/>
                </a:lnTo>
                <a:lnTo>
                  <a:pt x="2897758" y="1021588"/>
                </a:lnTo>
                <a:lnTo>
                  <a:pt x="1594104" y="1021588"/>
                </a:lnTo>
                <a:lnTo>
                  <a:pt x="1594104" y="1021588"/>
                </a:lnTo>
                <a:lnTo>
                  <a:pt x="895223" y="1021588"/>
                </a:lnTo>
                <a:lnTo>
                  <a:pt x="895223" y="1021588"/>
                </a:lnTo>
                <a:cubicBezTo>
                  <a:pt x="801116" y="1021588"/>
                  <a:pt x="724916" y="945388"/>
                  <a:pt x="724916" y="851280"/>
                </a:cubicBezTo>
                <a:cubicBezTo>
                  <a:pt x="724916" y="851280"/>
                  <a:pt x="724916" y="851280"/>
                  <a:pt x="724916" y="851280"/>
                </a:cubicBezTo>
                <a:lnTo>
                  <a:pt x="724916" y="851280"/>
                </a:lnTo>
                <a:lnTo>
                  <a:pt x="724916" y="425704"/>
                </a:lnTo>
                <a:lnTo>
                  <a:pt x="0" y="189484"/>
                </a:lnTo>
                <a:lnTo>
                  <a:pt x="724916" y="170307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554733" y="4286503"/>
            <a:ext cx="5952617" cy="1034288"/>
          </a:xfrm>
          <a:custGeom>
            <a:avLst/>
            <a:gdLst>
              <a:gd name="connsiteX0" fmla="*/ 731266 w 5952617"/>
              <a:gd name="connsiteY0" fmla="*/ 176657 h 1034288"/>
              <a:gd name="connsiteX1" fmla="*/ 901573 w 5952617"/>
              <a:gd name="connsiteY1" fmla="*/ 6350 h 1034288"/>
              <a:gd name="connsiteX2" fmla="*/ 901573 w 5952617"/>
              <a:gd name="connsiteY2" fmla="*/ 6350 h 1034288"/>
              <a:gd name="connsiteX3" fmla="*/ 901573 w 5952617"/>
              <a:gd name="connsiteY3" fmla="*/ 6350 h 1034288"/>
              <a:gd name="connsiteX4" fmla="*/ 1600454 w 5952617"/>
              <a:gd name="connsiteY4" fmla="*/ 6350 h 1034288"/>
              <a:gd name="connsiteX5" fmla="*/ 1600454 w 5952617"/>
              <a:gd name="connsiteY5" fmla="*/ 6350 h 1034288"/>
              <a:gd name="connsiteX6" fmla="*/ 2904108 w 5952617"/>
              <a:gd name="connsiteY6" fmla="*/ 6350 h 1034288"/>
              <a:gd name="connsiteX7" fmla="*/ 5775959 w 5952617"/>
              <a:gd name="connsiteY7" fmla="*/ 6350 h 1034288"/>
              <a:gd name="connsiteX8" fmla="*/ 5775959 w 5952617"/>
              <a:gd name="connsiteY8" fmla="*/ 6350 h 1034288"/>
              <a:gd name="connsiteX9" fmla="*/ 5946267 w 5952617"/>
              <a:gd name="connsiteY9" fmla="*/ 176657 h 1034288"/>
              <a:gd name="connsiteX10" fmla="*/ 5946267 w 5952617"/>
              <a:gd name="connsiteY10" fmla="*/ 176657 h 1034288"/>
              <a:gd name="connsiteX11" fmla="*/ 5946267 w 5952617"/>
              <a:gd name="connsiteY11" fmla="*/ 176657 h 1034288"/>
              <a:gd name="connsiteX12" fmla="*/ 5946267 w 5952617"/>
              <a:gd name="connsiteY12" fmla="*/ 176657 h 1034288"/>
              <a:gd name="connsiteX13" fmla="*/ 5946267 w 5952617"/>
              <a:gd name="connsiteY13" fmla="*/ 176657 h 1034288"/>
              <a:gd name="connsiteX14" fmla="*/ 5946267 w 5952617"/>
              <a:gd name="connsiteY14" fmla="*/ 432054 h 1034288"/>
              <a:gd name="connsiteX15" fmla="*/ 5946267 w 5952617"/>
              <a:gd name="connsiteY15" fmla="*/ 857630 h 1034288"/>
              <a:gd name="connsiteX16" fmla="*/ 5946267 w 5952617"/>
              <a:gd name="connsiteY16" fmla="*/ 857630 h 1034288"/>
              <a:gd name="connsiteX17" fmla="*/ 5775959 w 5952617"/>
              <a:gd name="connsiteY17" fmla="*/ 1027938 h 1034288"/>
              <a:gd name="connsiteX18" fmla="*/ 5775959 w 5952617"/>
              <a:gd name="connsiteY18" fmla="*/ 1027938 h 1034288"/>
              <a:gd name="connsiteX19" fmla="*/ 5775959 w 5952617"/>
              <a:gd name="connsiteY19" fmla="*/ 1027938 h 1034288"/>
              <a:gd name="connsiteX20" fmla="*/ 2904108 w 5952617"/>
              <a:gd name="connsiteY20" fmla="*/ 1027938 h 1034288"/>
              <a:gd name="connsiteX21" fmla="*/ 1600454 w 5952617"/>
              <a:gd name="connsiteY21" fmla="*/ 1027938 h 1034288"/>
              <a:gd name="connsiteX22" fmla="*/ 1600454 w 5952617"/>
              <a:gd name="connsiteY22" fmla="*/ 1027938 h 1034288"/>
              <a:gd name="connsiteX23" fmla="*/ 901573 w 5952617"/>
              <a:gd name="connsiteY23" fmla="*/ 1027938 h 1034288"/>
              <a:gd name="connsiteX24" fmla="*/ 901573 w 5952617"/>
              <a:gd name="connsiteY24" fmla="*/ 1027938 h 1034288"/>
              <a:gd name="connsiteX25" fmla="*/ 731266 w 5952617"/>
              <a:gd name="connsiteY25" fmla="*/ 857630 h 1034288"/>
              <a:gd name="connsiteX26" fmla="*/ 731266 w 5952617"/>
              <a:gd name="connsiteY26" fmla="*/ 857630 h 1034288"/>
              <a:gd name="connsiteX27" fmla="*/ 731266 w 5952617"/>
              <a:gd name="connsiteY27" fmla="*/ 857630 h 1034288"/>
              <a:gd name="connsiteX28" fmla="*/ 731266 w 5952617"/>
              <a:gd name="connsiteY28" fmla="*/ 432054 h 1034288"/>
              <a:gd name="connsiteX29" fmla="*/ 6350 w 5952617"/>
              <a:gd name="connsiteY29" fmla="*/ 195834 h 1034288"/>
              <a:gd name="connsiteX30" fmla="*/ 731266 w 5952617"/>
              <a:gd name="connsiteY30" fmla="*/ 176657 h 1034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952617" h="1034288">
                <a:moveTo>
                  <a:pt x="731266" y="176657"/>
                </a:moveTo>
                <a:cubicBezTo>
                  <a:pt x="731266" y="82677"/>
                  <a:pt x="807466" y="6350"/>
                  <a:pt x="901573" y="6350"/>
                </a:cubicBezTo>
                <a:cubicBezTo>
                  <a:pt x="901573" y="6350"/>
                  <a:pt x="901573" y="6350"/>
                  <a:pt x="901573" y="6350"/>
                </a:cubicBezTo>
                <a:lnTo>
                  <a:pt x="901573" y="6350"/>
                </a:lnTo>
                <a:lnTo>
                  <a:pt x="1600454" y="6350"/>
                </a:lnTo>
                <a:lnTo>
                  <a:pt x="1600454" y="6350"/>
                </a:lnTo>
                <a:lnTo>
                  <a:pt x="2904108" y="6350"/>
                </a:lnTo>
                <a:lnTo>
                  <a:pt x="5775959" y="6350"/>
                </a:lnTo>
                <a:lnTo>
                  <a:pt x="5775959" y="6350"/>
                </a:lnTo>
                <a:cubicBezTo>
                  <a:pt x="5869939" y="6350"/>
                  <a:pt x="5946267" y="82677"/>
                  <a:pt x="5946267" y="176657"/>
                </a:cubicBezTo>
                <a:cubicBezTo>
                  <a:pt x="5946267" y="176657"/>
                  <a:pt x="5946267" y="176657"/>
                  <a:pt x="5946267" y="176657"/>
                </a:cubicBezTo>
                <a:lnTo>
                  <a:pt x="5946267" y="176657"/>
                </a:lnTo>
                <a:lnTo>
                  <a:pt x="5946267" y="176657"/>
                </a:lnTo>
                <a:lnTo>
                  <a:pt x="5946267" y="176657"/>
                </a:lnTo>
                <a:lnTo>
                  <a:pt x="5946267" y="432054"/>
                </a:lnTo>
                <a:lnTo>
                  <a:pt x="5946267" y="857630"/>
                </a:lnTo>
                <a:lnTo>
                  <a:pt x="5946267" y="857630"/>
                </a:lnTo>
                <a:cubicBezTo>
                  <a:pt x="5946267" y="951738"/>
                  <a:pt x="5869939" y="1027938"/>
                  <a:pt x="5775959" y="1027938"/>
                </a:cubicBezTo>
                <a:cubicBezTo>
                  <a:pt x="5775959" y="1027938"/>
                  <a:pt x="5775959" y="1027938"/>
                  <a:pt x="5775959" y="1027938"/>
                </a:cubicBezTo>
                <a:lnTo>
                  <a:pt x="5775959" y="1027938"/>
                </a:lnTo>
                <a:lnTo>
                  <a:pt x="2904108" y="1027938"/>
                </a:lnTo>
                <a:lnTo>
                  <a:pt x="1600454" y="1027938"/>
                </a:lnTo>
                <a:lnTo>
                  <a:pt x="1600454" y="1027938"/>
                </a:lnTo>
                <a:lnTo>
                  <a:pt x="901573" y="1027938"/>
                </a:lnTo>
                <a:lnTo>
                  <a:pt x="901573" y="1027938"/>
                </a:lnTo>
                <a:cubicBezTo>
                  <a:pt x="807466" y="1027938"/>
                  <a:pt x="731266" y="951738"/>
                  <a:pt x="731266" y="857630"/>
                </a:cubicBezTo>
                <a:cubicBezTo>
                  <a:pt x="731266" y="857630"/>
                  <a:pt x="731266" y="857630"/>
                  <a:pt x="731266" y="857630"/>
                </a:cubicBezTo>
                <a:lnTo>
                  <a:pt x="731266" y="857630"/>
                </a:lnTo>
                <a:lnTo>
                  <a:pt x="731266" y="432054"/>
                </a:lnTo>
                <a:lnTo>
                  <a:pt x="6350" y="195834"/>
                </a:lnTo>
                <a:lnTo>
                  <a:pt x="731266" y="17665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1028700"/>
            <a:ext cx="7086600" cy="7493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800" y="4038600"/>
            <a:ext cx="7086600" cy="1371600"/>
          </a:xfrm>
          <a:prstGeom prst="rect">
            <a:avLst/>
          </a:prstGeom>
          <a:noFill/>
        </p:spPr>
      </p:pic>
      <p:sp>
        <p:nvSpPr>
          <p:cNvPr id="14" name="TextBox 1"/>
          <p:cNvSpPr txBox="1"/>
          <p:nvPr/>
        </p:nvSpPr>
        <p:spPr>
          <a:xfrm>
            <a:off x="8216900" y="279400"/>
            <a:ext cx="685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URL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60400" y="2070100"/>
            <a:ext cx="81661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  <a:tabLst>
                <a:tab pos="457200" algn="l"/>
                <a:tab pos="7366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计算机通过统一资源定位符实现资源访问</a:t>
            </a:r>
          </a:p>
          <a:p>
            <a:pPr defTabSz="-635">
              <a:lnSpc>
                <a:spcPts val="33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URL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：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Uniform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Resource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Locator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的缩写</a:t>
            </a:r>
          </a:p>
          <a:p>
            <a:pPr defTabSz="-635">
              <a:lnSpc>
                <a:spcPts val="34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唯一能识别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Internet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上具体的计算机、目录或文件夹位置</a:t>
            </a:r>
          </a:p>
          <a:p>
            <a:pPr defTabSz="-635">
              <a:lnSpc>
                <a:spcPts val="26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的命名约定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876300" y="1210596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200400" y="1384300"/>
            <a:ext cx="3213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在互联网上如何实现资源访问？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939800" y="4207796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149600" y="4432300"/>
            <a:ext cx="34671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、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http://114.112.168.69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、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https://cashierzth.alipay.com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、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http://www.Facebook.com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1006</Words>
  <Application>Kingsoft Office WPP</Application>
  <PresentationFormat>全屏显示(4:3)</PresentationFormat>
  <Paragraphs>548</Paragraphs>
  <Slides>32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IBF--093</dc:creator>
  <cp:lastModifiedBy>ibf</cp:lastModifiedBy>
  <cp:revision>47</cp:revision>
  <dcterms:created xsi:type="dcterms:W3CDTF">2006-08-16T00:00:00Z</dcterms:created>
  <dcterms:modified xsi:type="dcterms:W3CDTF">2016-09-30T00:54:40Z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