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E53E-4C81-4CC8-91A3-D2F0E97909EE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7A0A7-B018-4D09-9D09-8735CC8457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9779-3717-46C5-81B4-DD7C4C8535D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3F657-6590-4B2C-9800-9493F6133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3F657-6590-4B2C-9800-9493F613339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3F657-6590-4B2C-9800-9493F613339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648-57EF-4486-951C-3BC50816CE81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6F02-D8B1-4AF4-ABF4-3D8580061AFE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CF08-867D-4176-8FEC-1E0322533AAC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A9EC-B05A-4EA7-994B-D1A9E8D8E957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E12-9811-439A-BA9F-56DD98C9A274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DDE7-C1BF-4663-8109-C32CED9F90C4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2F7E-D80B-43EA-8AEB-373D1A2199F7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6842-C778-4F56-940C-CA492CE67AD7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C6F-F63A-426E-8AEC-DB8FB4B56F13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C4FA-31C8-4C87-8102-6AB6B2D4B0D2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4E97-61D8-44A1-83B7-E8850BC00C37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4C19-96AB-4F13-98A5-61DE4CC1CE8C}" type="datetime1">
              <a:rPr lang="en-US" altLang="zh-CN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6019800"/>
            <a:ext cx="2239396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EL与JSTL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5486400"/>
            <a:ext cx="3537507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2400" b="1" dirty="0" smtClean="0">
                <a:latin typeface="微软雅黑" pitchFamily="18" charset="0"/>
                <a:cs typeface="微软雅黑" pitchFamily="18" charset="0"/>
              </a:rPr>
              <a:t>第二单元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《Java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Web开发技术》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928662" y="2428875"/>
          <a:ext cx="7358086" cy="3644264"/>
        </p:xfrm>
        <a:graphic>
          <a:graphicData uri="http://schemas.openxmlformats.org/drawingml/2006/table">
            <a:tbl>
              <a:tblPr/>
              <a:tblGrid>
                <a:gridCol w="2285961"/>
                <a:gridCol w="3714877"/>
                <a:gridCol w="1357248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关系运算符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范例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结果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==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eq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${5==5}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${5eq5}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true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!=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${5!=5}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${5ne5}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false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lt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${3&lt;5}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${3lt5}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true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&gt;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gt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${3&gt;5}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{3gt5}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false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9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&lt;=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${3&lt;=5}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${3le5}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true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&gt;=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${3&gt;=5}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${3ge5}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false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EL运算符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1320800"/>
            <a:ext cx="7620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为了避免JSP混淆运算符和页面关键字，很多运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19200" y="1752600"/>
            <a:ext cx="2832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算符都有替代写法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531100" y="279400"/>
            <a:ext cx="137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EL功能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384300"/>
            <a:ext cx="4279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取得JavaBean对象的属性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879600"/>
            <a:ext cx="226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${news.title}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2247900"/>
            <a:ext cx="6235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取得数组、List、Map类型对象的元素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27432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${list[0]}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400" y="3124200"/>
            <a:ext cx="6769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使用各类运算符对原始数据进行简单处理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3606800"/>
            <a:ext cx="454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${totalRecordCount/pageSize}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39878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屏蔽一些常见的异常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4470400"/>
            <a:ext cx="195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${username}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48514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能实现简单的自动类型转换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53340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${news}相当于(News)request.getAttribute(</a:t>
            </a:r>
            <a:r>
              <a:rPr lang="en-US" altLang="zh-CN" sz="2400" dirty="0" smtClean="0">
                <a:solidFill>
                  <a:srgbClr val="071215"/>
                </a:solidFill>
                <a:latin typeface="黑体" pitchFamily="18" charset="0"/>
                <a:cs typeface="黑体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news</a:t>
            </a:r>
            <a:r>
              <a:rPr lang="en-US" altLang="zh-CN" sz="2400" dirty="0" smtClean="0">
                <a:solidFill>
                  <a:srgbClr val="071215"/>
                </a:solidFill>
                <a:latin typeface="黑体" pitchFamily="18" charset="0"/>
                <a:cs typeface="黑体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)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00099" y="1228597"/>
            <a:ext cx="6072276" cy="1200277"/>
          </a:xfrm>
          <a:custGeom>
            <a:avLst/>
            <a:gdLst>
              <a:gd name="connsiteX0" fmla="*/ 0 w 6072276"/>
              <a:gd name="connsiteY0" fmla="*/ 0 h 1200277"/>
              <a:gd name="connsiteX1" fmla="*/ 0 w 6072276"/>
              <a:gd name="connsiteY1" fmla="*/ 0 h 1200277"/>
              <a:gd name="connsiteX2" fmla="*/ 6072276 w 6072276"/>
              <a:gd name="connsiteY2" fmla="*/ 0 h 1200277"/>
              <a:gd name="connsiteX3" fmla="*/ 6072276 w 6072276"/>
              <a:gd name="connsiteY3" fmla="*/ 0 h 1200277"/>
              <a:gd name="connsiteX4" fmla="*/ 6072276 w 6072276"/>
              <a:gd name="connsiteY4" fmla="*/ 1200277 h 1200277"/>
              <a:gd name="connsiteX5" fmla="*/ 6072276 w 6072276"/>
              <a:gd name="connsiteY5" fmla="*/ 1200277 h 1200277"/>
              <a:gd name="connsiteX6" fmla="*/ 0 w 6072276"/>
              <a:gd name="connsiteY6" fmla="*/ 1200277 h 1200277"/>
              <a:gd name="connsiteX7" fmla="*/ 0 w 6072276"/>
              <a:gd name="connsiteY7" fmla="*/ 1200277 h 1200277"/>
              <a:gd name="connsiteX8" fmla="*/ 0 w 6072276"/>
              <a:gd name="connsiteY8" fmla="*/ 0 h 1200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072276" h="1200277">
                <a:moveTo>
                  <a:pt x="0" y="0"/>
                </a:moveTo>
                <a:lnTo>
                  <a:pt x="0" y="0"/>
                </a:lnTo>
                <a:lnTo>
                  <a:pt x="6072276" y="0"/>
                </a:lnTo>
                <a:lnTo>
                  <a:pt x="6072276" y="0"/>
                </a:lnTo>
                <a:lnTo>
                  <a:pt x="6072276" y="1200277"/>
                </a:lnTo>
                <a:lnTo>
                  <a:pt x="6072276" y="1200277"/>
                </a:lnTo>
                <a:lnTo>
                  <a:pt x="0" y="1200277"/>
                </a:lnTo>
                <a:lnTo>
                  <a:pt x="0" y="120027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74699" y="1203197"/>
            <a:ext cx="6123076" cy="1251077"/>
          </a:xfrm>
          <a:custGeom>
            <a:avLst/>
            <a:gdLst>
              <a:gd name="connsiteX0" fmla="*/ 25400 w 6123076"/>
              <a:gd name="connsiteY0" fmla="*/ 25400 h 1251077"/>
              <a:gd name="connsiteX1" fmla="*/ 25400 w 6123076"/>
              <a:gd name="connsiteY1" fmla="*/ 25400 h 1251077"/>
              <a:gd name="connsiteX2" fmla="*/ 6097676 w 6123076"/>
              <a:gd name="connsiteY2" fmla="*/ 25400 h 1251077"/>
              <a:gd name="connsiteX3" fmla="*/ 6097676 w 6123076"/>
              <a:gd name="connsiteY3" fmla="*/ 25400 h 1251077"/>
              <a:gd name="connsiteX4" fmla="*/ 6097676 w 6123076"/>
              <a:gd name="connsiteY4" fmla="*/ 1225677 h 1251077"/>
              <a:gd name="connsiteX5" fmla="*/ 6097676 w 6123076"/>
              <a:gd name="connsiteY5" fmla="*/ 1225677 h 1251077"/>
              <a:gd name="connsiteX6" fmla="*/ 25400 w 6123076"/>
              <a:gd name="connsiteY6" fmla="*/ 1225677 h 1251077"/>
              <a:gd name="connsiteX7" fmla="*/ 25400 w 6123076"/>
              <a:gd name="connsiteY7" fmla="*/ 1225677 h 1251077"/>
              <a:gd name="connsiteX8" fmla="*/ 25400 w 6123076"/>
              <a:gd name="connsiteY8" fmla="*/ 25400 h 1251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123076" h="1251077">
                <a:moveTo>
                  <a:pt x="25400" y="25400"/>
                </a:moveTo>
                <a:lnTo>
                  <a:pt x="25400" y="25400"/>
                </a:lnTo>
                <a:lnTo>
                  <a:pt x="6097676" y="25400"/>
                </a:lnTo>
                <a:lnTo>
                  <a:pt x="6097676" y="25400"/>
                </a:lnTo>
                <a:lnTo>
                  <a:pt x="6097676" y="1225677"/>
                </a:lnTo>
                <a:lnTo>
                  <a:pt x="6097676" y="1225677"/>
                </a:lnTo>
                <a:lnTo>
                  <a:pt x="25400" y="1225677"/>
                </a:lnTo>
                <a:lnTo>
                  <a:pt x="25400" y="122567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28875" y="6035687"/>
            <a:ext cx="4000500" cy="431800"/>
          </a:xfrm>
          <a:custGeom>
            <a:avLst/>
            <a:gdLst>
              <a:gd name="connsiteX0" fmla="*/ 0 w 4000500"/>
              <a:gd name="connsiteY0" fmla="*/ 71970 h 431800"/>
              <a:gd name="connsiteX1" fmla="*/ 72008 w 4000500"/>
              <a:gd name="connsiteY1" fmla="*/ 0 h 431800"/>
              <a:gd name="connsiteX2" fmla="*/ 72008 w 4000500"/>
              <a:gd name="connsiteY2" fmla="*/ 0 h 431800"/>
              <a:gd name="connsiteX3" fmla="*/ 72008 w 4000500"/>
              <a:gd name="connsiteY3" fmla="*/ 0 h 431800"/>
              <a:gd name="connsiteX4" fmla="*/ 3928490 w 4000500"/>
              <a:gd name="connsiteY4" fmla="*/ 0 h 431800"/>
              <a:gd name="connsiteX5" fmla="*/ 3928490 w 4000500"/>
              <a:gd name="connsiteY5" fmla="*/ 0 h 431800"/>
              <a:gd name="connsiteX6" fmla="*/ 4000500 w 4000500"/>
              <a:gd name="connsiteY6" fmla="*/ 71970 h 431800"/>
              <a:gd name="connsiteX7" fmla="*/ 4000500 w 4000500"/>
              <a:gd name="connsiteY7" fmla="*/ 71970 h 431800"/>
              <a:gd name="connsiteX8" fmla="*/ 4000500 w 4000500"/>
              <a:gd name="connsiteY8" fmla="*/ 71970 h 431800"/>
              <a:gd name="connsiteX9" fmla="*/ 4000500 w 4000500"/>
              <a:gd name="connsiteY9" fmla="*/ 359829 h 431800"/>
              <a:gd name="connsiteX10" fmla="*/ 4000500 w 4000500"/>
              <a:gd name="connsiteY10" fmla="*/ 359829 h 431800"/>
              <a:gd name="connsiteX11" fmla="*/ 3928490 w 4000500"/>
              <a:gd name="connsiteY11" fmla="*/ 431800 h 431800"/>
              <a:gd name="connsiteX12" fmla="*/ 3928490 w 4000500"/>
              <a:gd name="connsiteY12" fmla="*/ 431800 h 431800"/>
              <a:gd name="connsiteX13" fmla="*/ 3928490 w 4000500"/>
              <a:gd name="connsiteY13" fmla="*/ 431800 h 431800"/>
              <a:gd name="connsiteX14" fmla="*/ 72008 w 4000500"/>
              <a:gd name="connsiteY14" fmla="*/ 431800 h 431800"/>
              <a:gd name="connsiteX15" fmla="*/ 72008 w 4000500"/>
              <a:gd name="connsiteY15" fmla="*/ 431800 h 431800"/>
              <a:gd name="connsiteX16" fmla="*/ 0 w 4000500"/>
              <a:gd name="connsiteY16" fmla="*/ 359829 h 431800"/>
              <a:gd name="connsiteX17" fmla="*/ 0 w 4000500"/>
              <a:gd name="connsiteY17" fmla="*/ 359829 h 431800"/>
              <a:gd name="connsiteX18" fmla="*/ 0 w 40005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005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928490" y="0"/>
                </a:lnTo>
                <a:lnTo>
                  <a:pt x="3928490" y="0"/>
                </a:lnTo>
                <a:cubicBezTo>
                  <a:pt x="3968241" y="0"/>
                  <a:pt x="4000500" y="32219"/>
                  <a:pt x="4000500" y="71970"/>
                </a:cubicBezTo>
                <a:cubicBezTo>
                  <a:pt x="4000500" y="71970"/>
                  <a:pt x="4000500" y="71970"/>
                  <a:pt x="4000500" y="71970"/>
                </a:cubicBezTo>
                <a:lnTo>
                  <a:pt x="4000500" y="71970"/>
                </a:lnTo>
                <a:lnTo>
                  <a:pt x="4000500" y="359829"/>
                </a:lnTo>
                <a:lnTo>
                  <a:pt x="4000500" y="359829"/>
                </a:lnTo>
                <a:cubicBezTo>
                  <a:pt x="4000500" y="399579"/>
                  <a:pt x="3968241" y="431800"/>
                  <a:pt x="3928490" y="431800"/>
                </a:cubicBezTo>
                <a:cubicBezTo>
                  <a:pt x="3928490" y="431800"/>
                  <a:pt x="3928490" y="431800"/>
                  <a:pt x="3928490" y="431800"/>
                </a:cubicBezTo>
                <a:lnTo>
                  <a:pt x="39284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409825" y="6016637"/>
            <a:ext cx="4038600" cy="469900"/>
          </a:xfrm>
          <a:custGeom>
            <a:avLst/>
            <a:gdLst>
              <a:gd name="connsiteX0" fmla="*/ 19050 w 4038600"/>
              <a:gd name="connsiteY0" fmla="*/ 91020 h 469900"/>
              <a:gd name="connsiteX1" fmla="*/ 91058 w 4038600"/>
              <a:gd name="connsiteY1" fmla="*/ 19050 h 469900"/>
              <a:gd name="connsiteX2" fmla="*/ 91058 w 4038600"/>
              <a:gd name="connsiteY2" fmla="*/ 19050 h 469900"/>
              <a:gd name="connsiteX3" fmla="*/ 91058 w 4038600"/>
              <a:gd name="connsiteY3" fmla="*/ 19050 h 469900"/>
              <a:gd name="connsiteX4" fmla="*/ 3947540 w 4038600"/>
              <a:gd name="connsiteY4" fmla="*/ 19050 h 469900"/>
              <a:gd name="connsiteX5" fmla="*/ 3947540 w 4038600"/>
              <a:gd name="connsiteY5" fmla="*/ 19050 h 469900"/>
              <a:gd name="connsiteX6" fmla="*/ 4019550 w 4038600"/>
              <a:gd name="connsiteY6" fmla="*/ 91020 h 469900"/>
              <a:gd name="connsiteX7" fmla="*/ 4019550 w 4038600"/>
              <a:gd name="connsiteY7" fmla="*/ 91020 h 469900"/>
              <a:gd name="connsiteX8" fmla="*/ 4019550 w 4038600"/>
              <a:gd name="connsiteY8" fmla="*/ 91020 h 469900"/>
              <a:gd name="connsiteX9" fmla="*/ 4019550 w 4038600"/>
              <a:gd name="connsiteY9" fmla="*/ 378879 h 469900"/>
              <a:gd name="connsiteX10" fmla="*/ 4019550 w 4038600"/>
              <a:gd name="connsiteY10" fmla="*/ 378879 h 469900"/>
              <a:gd name="connsiteX11" fmla="*/ 3947540 w 4038600"/>
              <a:gd name="connsiteY11" fmla="*/ 450850 h 469900"/>
              <a:gd name="connsiteX12" fmla="*/ 3947540 w 4038600"/>
              <a:gd name="connsiteY12" fmla="*/ 450850 h 469900"/>
              <a:gd name="connsiteX13" fmla="*/ 3947540 w 4038600"/>
              <a:gd name="connsiteY13" fmla="*/ 450850 h 469900"/>
              <a:gd name="connsiteX14" fmla="*/ 91058 w 4038600"/>
              <a:gd name="connsiteY14" fmla="*/ 450850 h 469900"/>
              <a:gd name="connsiteX15" fmla="*/ 91058 w 4038600"/>
              <a:gd name="connsiteY15" fmla="*/ 450850 h 469900"/>
              <a:gd name="connsiteX16" fmla="*/ 19050 w 4038600"/>
              <a:gd name="connsiteY16" fmla="*/ 378879 h 469900"/>
              <a:gd name="connsiteX17" fmla="*/ 19050 w 4038600"/>
              <a:gd name="connsiteY17" fmla="*/ 378879 h 469900"/>
              <a:gd name="connsiteX18" fmla="*/ 19050 w 40386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386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947540" y="19050"/>
                </a:lnTo>
                <a:lnTo>
                  <a:pt x="3947540" y="19050"/>
                </a:lnTo>
                <a:cubicBezTo>
                  <a:pt x="3987291" y="19050"/>
                  <a:pt x="4019550" y="51269"/>
                  <a:pt x="4019550" y="91020"/>
                </a:cubicBezTo>
                <a:cubicBezTo>
                  <a:pt x="4019550" y="91020"/>
                  <a:pt x="4019550" y="91020"/>
                  <a:pt x="4019550" y="91020"/>
                </a:cubicBezTo>
                <a:lnTo>
                  <a:pt x="4019550" y="91020"/>
                </a:lnTo>
                <a:lnTo>
                  <a:pt x="4019550" y="378879"/>
                </a:lnTo>
                <a:lnTo>
                  <a:pt x="4019550" y="378879"/>
                </a:lnTo>
                <a:cubicBezTo>
                  <a:pt x="4019550" y="418629"/>
                  <a:pt x="3987291" y="450850"/>
                  <a:pt x="3947540" y="450850"/>
                </a:cubicBezTo>
                <a:cubicBezTo>
                  <a:pt x="3947540" y="450850"/>
                  <a:pt x="3947540" y="450850"/>
                  <a:pt x="3947540" y="450850"/>
                </a:cubicBezTo>
                <a:lnTo>
                  <a:pt x="39475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1143000"/>
            <a:ext cx="6286500" cy="1358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5981700"/>
            <a:ext cx="4165600" cy="571500"/>
          </a:xfrm>
          <a:prstGeom prst="rect">
            <a:avLst/>
          </a:prstGeom>
          <a:noFill/>
        </p:spPr>
      </p:pic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285724" y="2884042"/>
          <a:ext cx="8501151" cy="2906217"/>
        </p:xfrm>
        <a:graphic>
          <a:graphicData uri="http://schemas.openxmlformats.org/drawingml/2006/table">
            <a:tbl>
              <a:tblPr/>
              <a:tblGrid>
                <a:gridCol w="1571650"/>
                <a:gridCol w="4286250"/>
                <a:gridCol w="2643251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作用域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Java</a:t>
                      </a:r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代码取值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EL</a:t>
                      </a:r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取值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请求作用域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request.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getAttribute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("news");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${request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Scope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.news}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会话作用域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session.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getAttribute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("username");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${session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Scope.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userna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me}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程序作用域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application.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getAttribute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("count");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${application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Scope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count}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71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页面作用域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pageContext.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getAttribute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("userNum");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${page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Scope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.userNum}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EL访问作用域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1320800"/>
            <a:ext cx="3378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request.setAttribute("news",news);</a:t>
            </a:r>
          </a:p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两种方式取数据：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1854200"/>
            <a:ext cx="5130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小脚本：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request.getAttribute("news",news);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EL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表达式：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${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${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requestScope.news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89300" y="6121400"/>
            <a:ext cx="3009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EL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访问作用域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95700" y="55245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41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修改新闻明细页面newsDetailView.jsp，使用EL显示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2222500"/>
            <a:ext cx="2133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新闻的各种信息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2590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0734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修改newsDetailView.jsp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244600"/>
            <a:ext cx="1409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EL语法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752600"/>
            <a:ext cx="2870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格式：${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表达式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}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操作符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74800" y="2578100"/>
            <a:ext cx="3644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操作符可用于访问对象的属性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74800" y="2933700"/>
            <a:ext cx="6845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操作符用于访问对象的属性，也可以访问数组或集合的元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32512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74800" y="3606800"/>
            <a:ext cx="650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算术运算符、关系运算符、逻辑运算符等用法与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3949700"/>
            <a:ext cx="320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使用EL访问作用域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44450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请求作用域：${requestScope.news}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4914900"/>
            <a:ext cx="5918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会话作用域：${sessionScope.username}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程序作用域：${applicationScope.count}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页面作用域：${pageScope.userNum}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595" y="1394205"/>
            <a:ext cx="5923280" cy="715010"/>
          </a:xfrm>
          <a:custGeom>
            <a:avLst/>
            <a:gdLst>
              <a:gd name="connsiteX0" fmla="*/ 422529 w 5923280"/>
              <a:gd name="connsiteY0" fmla="*/ 119126 h 715010"/>
              <a:gd name="connsiteX1" fmla="*/ 541655 w 5923280"/>
              <a:gd name="connsiteY1" fmla="*/ 0 h 715010"/>
              <a:gd name="connsiteX2" fmla="*/ 541655 w 5923280"/>
              <a:gd name="connsiteY2" fmla="*/ 0 h 715010"/>
              <a:gd name="connsiteX3" fmla="*/ 541655 w 5923280"/>
              <a:gd name="connsiteY3" fmla="*/ 0 h 715010"/>
              <a:gd name="connsiteX4" fmla="*/ 1339342 w 5923280"/>
              <a:gd name="connsiteY4" fmla="*/ 0 h 715010"/>
              <a:gd name="connsiteX5" fmla="*/ 1339342 w 5923280"/>
              <a:gd name="connsiteY5" fmla="*/ 0 h 715010"/>
              <a:gd name="connsiteX6" fmla="*/ 2714498 w 5923280"/>
              <a:gd name="connsiteY6" fmla="*/ 0 h 715010"/>
              <a:gd name="connsiteX7" fmla="*/ 5804026 w 5923280"/>
              <a:gd name="connsiteY7" fmla="*/ 0 h 715010"/>
              <a:gd name="connsiteX8" fmla="*/ 5804026 w 5923280"/>
              <a:gd name="connsiteY8" fmla="*/ 0 h 715010"/>
              <a:gd name="connsiteX9" fmla="*/ 5923280 w 5923280"/>
              <a:gd name="connsiteY9" fmla="*/ 119126 h 715010"/>
              <a:gd name="connsiteX10" fmla="*/ 5923280 w 5923280"/>
              <a:gd name="connsiteY10" fmla="*/ 119126 h 715010"/>
              <a:gd name="connsiteX11" fmla="*/ 5923280 w 5923280"/>
              <a:gd name="connsiteY11" fmla="*/ 119126 h 715010"/>
              <a:gd name="connsiteX12" fmla="*/ 5923280 w 5923280"/>
              <a:gd name="connsiteY12" fmla="*/ 119126 h 715010"/>
              <a:gd name="connsiteX13" fmla="*/ 5923280 w 5923280"/>
              <a:gd name="connsiteY13" fmla="*/ 119126 h 715010"/>
              <a:gd name="connsiteX14" fmla="*/ 5923280 w 5923280"/>
              <a:gd name="connsiteY14" fmla="*/ 297942 h 715010"/>
              <a:gd name="connsiteX15" fmla="*/ 5923280 w 5923280"/>
              <a:gd name="connsiteY15" fmla="*/ 595883 h 715010"/>
              <a:gd name="connsiteX16" fmla="*/ 5923280 w 5923280"/>
              <a:gd name="connsiteY16" fmla="*/ 595883 h 715010"/>
              <a:gd name="connsiteX17" fmla="*/ 5804026 w 5923280"/>
              <a:gd name="connsiteY17" fmla="*/ 715010 h 715010"/>
              <a:gd name="connsiteX18" fmla="*/ 5804026 w 5923280"/>
              <a:gd name="connsiteY18" fmla="*/ 715010 h 715010"/>
              <a:gd name="connsiteX19" fmla="*/ 5804026 w 5923280"/>
              <a:gd name="connsiteY19" fmla="*/ 715010 h 715010"/>
              <a:gd name="connsiteX20" fmla="*/ 2714498 w 5923280"/>
              <a:gd name="connsiteY20" fmla="*/ 715010 h 715010"/>
              <a:gd name="connsiteX21" fmla="*/ 1339342 w 5923280"/>
              <a:gd name="connsiteY21" fmla="*/ 715010 h 715010"/>
              <a:gd name="connsiteX22" fmla="*/ 1339342 w 5923280"/>
              <a:gd name="connsiteY22" fmla="*/ 715010 h 715010"/>
              <a:gd name="connsiteX23" fmla="*/ 541655 w 5923280"/>
              <a:gd name="connsiteY23" fmla="*/ 715010 h 715010"/>
              <a:gd name="connsiteX24" fmla="*/ 541655 w 5923280"/>
              <a:gd name="connsiteY24" fmla="*/ 715010 h 715010"/>
              <a:gd name="connsiteX25" fmla="*/ 422529 w 5923280"/>
              <a:gd name="connsiteY25" fmla="*/ 595883 h 715010"/>
              <a:gd name="connsiteX26" fmla="*/ 422529 w 5923280"/>
              <a:gd name="connsiteY26" fmla="*/ 595883 h 715010"/>
              <a:gd name="connsiteX27" fmla="*/ 422529 w 5923280"/>
              <a:gd name="connsiteY27" fmla="*/ 595883 h 715010"/>
              <a:gd name="connsiteX28" fmla="*/ 422529 w 5923280"/>
              <a:gd name="connsiteY28" fmla="*/ 297942 h 715010"/>
              <a:gd name="connsiteX29" fmla="*/ 0 w 5923280"/>
              <a:gd name="connsiteY29" fmla="*/ 50927 h 715010"/>
              <a:gd name="connsiteX30" fmla="*/ 422529 w 5923280"/>
              <a:gd name="connsiteY30" fmla="*/ 119126 h 715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23280" h="715010">
                <a:moveTo>
                  <a:pt x="422529" y="119126"/>
                </a:moveTo>
                <a:cubicBezTo>
                  <a:pt x="422529" y="53340"/>
                  <a:pt x="475869" y="0"/>
                  <a:pt x="541655" y="0"/>
                </a:cubicBezTo>
                <a:cubicBezTo>
                  <a:pt x="541655" y="0"/>
                  <a:pt x="541655" y="0"/>
                  <a:pt x="541655" y="0"/>
                </a:cubicBezTo>
                <a:lnTo>
                  <a:pt x="541655" y="0"/>
                </a:lnTo>
                <a:lnTo>
                  <a:pt x="1339342" y="0"/>
                </a:lnTo>
                <a:lnTo>
                  <a:pt x="1339342" y="0"/>
                </a:lnTo>
                <a:lnTo>
                  <a:pt x="2714498" y="0"/>
                </a:lnTo>
                <a:lnTo>
                  <a:pt x="5804026" y="0"/>
                </a:lnTo>
                <a:lnTo>
                  <a:pt x="5804026" y="0"/>
                </a:lnTo>
                <a:cubicBezTo>
                  <a:pt x="5869939" y="0"/>
                  <a:pt x="5923280" y="53340"/>
                  <a:pt x="5923280" y="119126"/>
                </a:cubicBezTo>
                <a:cubicBezTo>
                  <a:pt x="5923280" y="119126"/>
                  <a:pt x="5923280" y="119126"/>
                  <a:pt x="5923280" y="119126"/>
                </a:cubicBezTo>
                <a:lnTo>
                  <a:pt x="5923280" y="119126"/>
                </a:lnTo>
                <a:lnTo>
                  <a:pt x="5923280" y="119126"/>
                </a:lnTo>
                <a:lnTo>
                  <a:pt x="5923280" y="119126"/>
                </a:lnTo>
                <a:lnTo>
                  <a:pt x="5923280" y="297942"/>
                </a:lnTo>
                <a:lnTo>
                  <a:pt x="5923280" y="595883"/>
                </a:lnTo>
                <a:lnTo>
                  <a:pt x="5923280" y="595883"/>
                </a:lnTo>
                <a:cubicBezTo>
                  <a:pt x="5923280" y="661670"/>
                  <a:pt x="5869939" y="715010"/>
                  <a:pt x="5804026" y="715010"/>
                </a:cubicBezTo>
                <a:cubicBezTo>
                  <a:pt x="5804026" y="715010"/>
                  <a:pt x="5804026" y="715010"/>
                  <a:pt x="5804026" y="715010"/>
                </a:cubicBezTo>
                <a:lnTo>
                  <a:pt x="5804026" y="715010"/>
                </a:lnTo>
                <a:lnTo>
                  <a:pt x="2714498" y="715010"/>
                </a:lnTo>
                <a:lnTo>
                  <a:pt x="1339342" y="715010"/>
                </a:lnTo>
                <a:lnTo>
                  <a:pt x="1339342" y="715010"/>
                </a:lnTo>
                <a:lnTo>
                  <a:pt x="541655" y="715010"/>
                </a:lnTo>
                <a:lnTo>
                  <a:pt x="541655" y="715010"/>
                </a:lnTo>
                <a:cubicBezTo>
                  <a:pt x="475869" y="715010"/>
                  <a:pt x="422529" y="661670"/>
                  <a:pt x="422529" y="595883"/>
                </a:cubicBezTo>
                <a:cubicBezTo>
                  <a:pt x="422529" y="595883"/>
                  <a:pt x="422529" y="595883"/>
                  <a:pt x="422529" y="595883"/>
                </a:cubicBezTo>
                <a:lnTo>
                  <a:pt x="422529" y="595883"/>
                </a:lnTo>
                <a:lnTo>
                  <a:pt x="422529" y="297942"/>
                </a:lnTo>
                <a:lnTo>
                  <a:pt x="0" y="50927"/>
                </a:lnTo>
                <a:lnTo>
                  <a:pt x="422529" y="11912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14245" y="1387855"/>
            <a:ext cx="5935980" cy="727710"/>
          </a:xfrm>
          <a:custGeom>
            <a:avLst/>
            <a:gdLst>
              <a:gd name="connsiteX0" fmla="*/ 428879 w 5935980"/>
              <a:gd name="connsiteY0" fmla="*/ 125476 h 727710"/>
              <a:gd name="connsiteX1" fmla="*/ 548005 w 5935980"/>
              <a:gd name="connsiteY1" fmla="*/ 6350 h 727710"/>
              <a:gd name="connsiteX2" fmla="*/ 548005 w 5935980"/>
              <a:gd name="connsiteY2" fmla="*/ 6350 h 727710"/>
              <a:gd name="connsiteX3" fmla="*/ 548005 w 5935980"/>
              <a:gd name="connsiteY3" fmla="*/ 6350 h 727710"/>
              <a:gd name="connsiteX4" fmla="*/ 1345692 w 5935980"/>
              <a:gd name="connsiteY4" fmla="*/ 6350 h 727710"/>
              <a:gd name="connsiteX5" fmla="*/ 1345692 w 5935980"/>
              <a:gd name="connsiteY5" fmla="*/ 6350 h 727710"/>
              <a:gd name="connsiteX6" fmla="*/ 2720848 w 5935980"/>
              <a:gd name="connsiteY6" fmla="*/ 6350 h 727710"/>
              <a:gd name="connsiteX7" fmla="*/ 5810376 w 5935980"/>
              <a:gd name="connsiteY7" fmla="*/ 6350 h 727710"/>
              <a:gd name="connsiteX8" fmla="*/ 5810376 w 5935980"/>
              <a:gd name="connsiteY8" fmla="*/ 6350 h 727710"/>
              <a:gd name="connsiteX9" fmla="*/ 5929630 w 5935980"/>
              <a:gd name="connsiteY9" fmla="*/ 125476 h 727710"/>
              <a:gd name="connsiteX10" fmla="*/ 5929630 w 5935980"/>
              <a:gd name="connsiteY10" fmla="*/ 125476 h 727710"/>
              <a:gd name="connsiteX11" fmla="*/ 5929630 w 5935980"/>
              <a:gd name="connsiteY11" fmla="*/ 125476 h 727710"/>
              <a:gd name="connsiteX12" fmla="*/ 5929630 w 5935980"/>
              <a:gd name="connsiteY12" fmla="*/ 125476 h 727710"/>
              <a:gd name="connsiteX13" fmla="*/ 5929630 w 5935980"/>
              <a:gd name="connsiteY13" fmla="*/ 125476 h 727710"/>
              <a:gd name="connsiteX14" fmla="*/ 5929630 w 5935980"/>
              <a:gd name="connsiteY14" fmla="*/ 304292 h 727710"/>
              <a:gd name="connsiteX15" fmla="*/ 5929630 w 5935980"/>
              <a:gd name="connsiteY15" fmla="*/ 602233 h 727710"/>
              <a:gd name="connsiteX16" fmla="*/ 5929630 w 5935980"/>
              <a:gd name="connsiteY16" fmla="*/ 602233 h 727710"/>
              <a:gd name="connsiteX17" fmla="*/ 5810376 w 5935980"/>
              <a:gd name="connsiteY17" fmla="*/ 721360 h 727710"/>
              <a:gd name="connsiteX18" fmla="*/ 5810376 w 5935980"/>
              <a:gd name="connsiteY18" fmla="*/ 721360 h 727710"/>
              <a:gd name="connsiteX19" fmla="*/ 5810376 w 5935980"/>
              <a:gd name="connsiteY19" fmla="*/ 721360 h 727710"/>
              <a:gd name="connsiteX20" fmla="*/ 2720848 w 5935980"/>
              <a:gd name="connsiteY20" fmla="*/ 721360 h 727710"/>
              <a:gd name="connsiteX21" fmla="*/ 1345692 w 5935980"/>
              <a:gd name="connsiteY21" fmla="*/ 721360 h 727710"/>
              <a:gd name="connsiteX22" fmla="*/ 1345692 w 5935980"/>
              <a:gd name="connsiteY22" fmla="*/ 721360 h 727710"/>
              <a:gd name="connsiteX23" fmla="*/ 548005 w 5935980"/>
              <a:gd name="connsiteY23" fmla="*/ 721360 h 727710"/>
              <a:gd name="connsiteX24" fmla="*/ 548005 w 5935980"/>
              <a:gd name="connsiteY24" fmla="*/ 721360 h 727710"/>
              <a:gd name="connsiteX25" fmla="*/ 428879 w 5935980"/>
              <a:gd name="connsiteY25" fmla="*/ 602233 h 727710"/>
              <a:gd name="connsiteX26" fmla="*/ 428879 w 5935980"/>
              <a:gd name="connsiteY26" fmla="*/ 602233 h 727710"/>
              <a:gd name="connsiteX27" fmla="*/ 428879 w 5935980"/>
              <a:gd name="connsiteY27" fmla="*/ 602233 h 727710"/>
              <a:gd name="connsiteX28" fmla="*/ 428879 w 5935980"/>
              <a:gd name="connsiteY28" fmla="*/ 304292 h 727710"/>
              <a:gd name="connsiteX29" fmla="*/ 6350 w 5935980"/>
              <a:gd name="connsiteY29" fmla="*/ 57277 h 727710"/>
              <a:gd name="connsiteX30" fmla="*/ 428879 w 5935980"/>
              <a:gd name="connsiteY30" fmla="*/ 125476 h 727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5980" h="727710">
                <a:moveTo>
                  <a:pt x="428879" y="125476"/>
                </a:moveTo>
                <a:cubicBezTo>
                  <a:pt x="428879" y="59690"/>
                  <a:pt x="482219" y="6350"/>
                  <a:pt x="548005" y="6350"/>
                </a:cubicBezTo>
                <a:cubicBezTo>
                  <a:pt x="548005" y="6350"/>
                  <a:pt x="548005" y="6350"/>
                  <a:pt x="548005" y="6350"/>
                </a:cubicBezTo>
                <a:lnTo>
                  <a:pt x="548005" y="6350"/>
                </a:lnTo>
                <a:lnTo>
                  <a:pt x="1345692" y="6350"/>
                </a:lnTo>
                <a:lnTo>
                  <a:pt x="1345692" y="6350"/>
                </a:lnTo>
                <a:lnTo>
                  <a:pt x="2720848" y="6350"/>
                </a:lnTo>
                <a:lnTo>
                  <a:pt x="5810376" y="6350"/>
                </a:lnTo>
                <a:lnTo>
                  <a:pt x="5810376" y="6350"/>
                </a:lnTo>
                <a:cubicBezTo>
                  <a:pt x="5876289" y="6350"/>
                  <a:pt x="5929630" y="59690"/>
                  <a:pt x="5929630" y="125476"/>
                </a:cubicBezTo>
                <a:cubicBezTo>
                  <a:pt x="5929630" y="125476"/>
                  <a:pt x="5929630" y="125476"/>
                  <a:pt x="5929630" y="125476"/>
                </a:cubicBezTo>
                <a:lnTo>
                  <a:pt x="5929630" y="125476"/>
                </a:lnTo>
                <a:lnTo>
                  <a:pt x="5929630" y="125476"/>
                </a:lnTo>
                <a:lnTo>
                  <a:pt x="5929630" y="125476"/>
                </a:lnTo>
                <a:lnTo>
                  <a:pt x="5929630" y="304292"/>
                </a:lnTo>
                <a:lnTo>
                  <a:pt x="5929630" y="602233"/>
                </a:lnTo>
                <a:lnTo>
                  <a:pt x="5929630" y="602233"/>
                </a:lnTo>
                <a:cubicBezTo>
                  <a:pt x="5929630" y="668020"/>
                  <a:pt x="5876289" y="721360"/>
                  <a:pt x="5810376" y="721360"/>
                </a:cubicBezTo>
                <a:cubicBezTo>
                  <a:pt x="5810376" y="721360"/>
                  <a:pt x="5810376" y="721360"/>
                  <a:pt x="5810376" y="721360"/>
                </a:cubicBezTo>
                <a:lnTo>
                  <a:pt x="5810376" y="721360"/>
                </a:lnTo>
                <a:lnTo>
                  <a:pt x="2720848" y="721360"/>
                </a:lnTo>
                <a:lnTo>
                  <a:pt x="1345692" y="721360"/>
                </a:lnTo>
                <a:lnTo>
                  <a:pt x="1345692" y="721360"/>
                </a:lnTo>
                <a:lnTo>
                  <a:pt x="548005" y="721360"/>
                </a:lnTo>
                <a:lnTo>
                  <a:pt x="548005" y="721360"/>
                </a:lnTo>
                <a:cubicBezTo>
                  <a:pt x="482219" y="721360"/>
                  <a:pt x="428879" y="668020"/>
                  <a:pt x="428879" y="602233"/>
                </a:cubicBezTo>
                <a:cubicBezTo>
                  <a:pt x="428879" y="602233"/>
                  <a:pt x="428879" y="602233"/>
                  <a:pt x="428879" y="602233"/>
                </a:cubicBezTo>
                <a:lnTo>
                  <a:pt x="428879" y="602233"/>
                </a:lnTo>
                <a:lnTo>
                  <a:pt x="428879" y="304292"/>
                </a:lnTo>
                <a:lnTo>
                  <a:pt x="6350" y="57277"/>
                </a:lnTo>
                <a:lnTo>
                  <a:pt x="428879" y="1254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85787" y="2575686"/>
            <a:ext cx="7643838" cy="3139325"/>
          </a:xfrm>
          <a:custGeom>
            <a:avLst/>
            <a:gdLst>
              <a:gd name="connsiteX0" fmla="*/ 0 w 7643838"/>
              <a:gd name="connsiteY0" fmla="*/ 0 h 3139325"/>
              <a:gd name="connsiteX1" fmla="*/ 0 w 7643838"/>
              <a:gd name="connsiteY1" fmla="*/ 0 h 3139325"/>
              <a:gd name="connsiteX2" fmla="*/ 7643837 w 7643838"/>
              <a:gd name="connsiteY2" fmla="*/ 0 h 3139325"/>
              <a:gd name="connsiteX3" fmla="*/ 7643837 w 7643838"/>
              <a:gd name="connsiteY3" fmla="*/ 0 h 3139325"/>
              <a:gd name="connsiteX4" fmla="*/ 7643837 w 7643838"/>
              <a:gd name="connsiteY4" fmla="*/ 3139325 h 3139325"/>
              <a:gd name="connsiteX5" fmla="*/ 7643837 w 7643838"/>
              <a:gd name="connsiteY5" fmla="*/ 3139325 h 3139325"/>
              <a:gd name="connsiteX6" fmla="*/ 0 w 7643838"/>
              <a:gd name="connsiteY6" fmla="*/ 3139325 h 3139325"/>
              <a:gd name="connsiteX7" fmla="*/ 0 w 7643838"/>
              <a:gd name="connsiteY7" fmla="*/ 3139325 h 3139325"/>
              <a:gd name="connsiteX8" fmla="*/ 0 w 7643838"/>
              <a:gd name="connsiteY8" fmla="*/ 0 h 3139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43838" h="3139325">
                <a:moveTo>
                  <a:pt x="0" y="0"/>
                </a:moveTo>
                <a:lnTo>
                  <a:pt x="0" y="0"/>
                </a:lnTo>
                <a:lnTo>
                  <a:pt x="7643837" y="0"/>
                </a:lnTo>
                <a:lnTo>
                  <a:pt x="7643837" y="0"/>
                </a:lnTo>
                <a:lnTo>
                  <a:pt x="7643837" y="3139325"/>
                </a:lnTo>
                <a:lnTo>
                  <a:pt x="7643837" y="3139325"/>
                </a:lnTo>
                <a:lnTo>
                  <a:pt x="0" y="3139325"/>
                </a:lnTo>
                <a:lnTo>
                  <a:pt x="0" y="313932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0387" y="2550286"/>
            <a:ext cx="7694638" cy="3190125"/>
          </a:xfrm>
          <a:custGeom>
            <a:avLst/>
            <a:gdLst>
              <a:gd name="connsiteX0" fmla="*/ 25400 w 7694638"/>
              <a:gd name="connsiteY0" fmla="*/ 25400 h 3190125"/>
              <a:gd name="connsiteX1" fmla="*/ 25400 w 7694638"/>
              <a:gd name="connsiteY1" fmla="*/ 25400 h 3190125"/>
              <a:gd name="connsiteX2" fmla="*/ 7669237 w 7694638"/>
              <a:gd name="connsiteY2" fmla="*/ 25400 h 3190125"/>
              <a:gd name="connsiteX3" fmla="*/ 7669237 w 7694638"/>
              <a:gd name="connsiteY3" fmla="*/ 25400 h 3190125"/>
              <a:gd name="connsiteX4" fmla="*/ 7669237 w 7694638"/>
              <a:gd name="connsiteY4" fmla="*/ 3164725 h 3190125"/>
              <a:gd name="connsiteX5" fmla="*/ 7669237 w 7694638"/>
              <a:gd name="connsiteY5" fmla="*/ 3164725 h 3190125"/>
              <a:gd name="connsiteX6" fmla="*/ 25400 w 7694638"/>
              <a:gd name="connsiteY6" fmla="*/ 3164725 h 3190125"/>
              <a:gd name="connsiteX7" fmla="*/ 25400 w 7694638"/>
              <a:gd name="connsiteY7" fmla="*/ 3164725 h 3190125"/>
              <a:gd name="connsiteX8" fmla="*/ 25400 w 7694638"/>
              <a:gd name="connsiteY8" fmla="*/ 25400 h 3190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94638" h="3190125">
                <a:moveTo>
                  <a:pt x="25400" y="25400"/>
                </a:moveTo>
                <a:lnTo>
                  <a:pt x="25400" y="25400"/>
                </a:lnTo>
                <a:lnTo>
                  <a:pt x="7669237" y="25400"/>
                </a:lnTo>
                <a:lnTo>
                  <a:pt x="7669237" y="25400"/>
                </a:lnTo>
                <a:lnTo>
                  <a:pt x="7669237" y="3164725"/>
                </a:lnTo>
                <a:lnTo>
                  <a:pt x="7669237" y="3164725"/>
                </a:lnTo>
                <a:lnTo>
                  <a:pt x="25400" y="3164725"/>
                </a:lnTo>
                <a:lnTo>
                  <a:pt x="25400" y="31647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85875" y="4535042"/>
            <a:ext cx="5286375" cy="285750"/>
          </a:xfrm>
          <a:custGeom>
            <a:avLst/>
            <a:gdLst>
              <a:gd name="connsiteX0" fmla="*/ 0 w 5286375"/>
              <a:gd name="connsiteY0" fmla="*/ 285750 h 285750"/>
              <a:gd name="connsiteX1" fmla="*/ 5286375 w 5286375"/>
              <a:gd name="connsiteY1" fmla="*/ 285750 h 285750"/>
              <a:gd name="connsiteX2" fmla="*/ 5286375 w 5286375"/>
              <a:gd name="connsiteY2" fmla="*/ 0 h 285750"/>
              <a:gd name="connsiteX3" fmla="*/ 0 w 5286375"/>
              <a:gd name="connsiteY3" fmla="*/ 0 h 285750"/>
              <a:gd name="connsiteX4" fmla="*/ 0 w 5286375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6375" h="285750">
                <a:moveTo>
                  <a:pt x="0" y="285750"/>
                </a:moveTo>
                <a:lnTo>
                  <a:pt x="5286375" y="285750"/>
                </a:lnTo>
                <a:lnTo>
                  <a:pt x="5286375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71587" y="4520755"/>
            <a:ext cx="5314950" cy="314325"/>
          </a:xfrm>
          <a:custGeom>
            <a:avLst/>
            <a:gdLst>
              <a:gd name="connsiteX0" fmla="*/ 14287 w 5314950"/>
              <a:gd name="connsiteY0" fmla="*/ 300037 h 314325"/>
              <a:gd name="connsiteX1" fmla="*/ 5300662 w 5314950"/>
              <a:gd name="connsiteY1" fmla="*/ 300037 h 314325"/>
              <a:gd name="connsiteX2" fmla="*/ 5300662 w 5314950"/>
              <a:gd name="connsiteY2" fmla="*/ 14287 h 314325"/>
              <a:gd name="connsiteX3" fmla="*/ 14287 w 5314950"/>
              <a:gd name="connsiteY3" fmla="*/ 14287 h 314325"/>
              <a:gd name="connsiteX4" fmla="*/ 14287 w 5314950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14950" h="314325">
                <a:moveTo>
                  <a:pt x="14287" y="300037"/>
                </a:moveTo>
                <a:lnTo>
                  <a:pt x="5300662" y="300037"/>
                </a:lnTo>
                <a:lnTo>
                  <a:pt x="5300662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58001" y="3861561"/>
            <a:ext cx="1871598" cy="666877"/>
          </a:xfrm>
          <a:custGeom>
            <a:avLst/>
            <a:gdLst>
              <a:gd name="connsiteX0" fmla="*/ 0 w 1871598"/>
              <a:gd name="connsiteY0" fmla="*/ 68072 h 666877"/>
              <a:gd name="connsiteX1" fmla="*/ 67945 w 1871598"/>
              <a:gd name="connsiteY1" fmla="*/ 0 h 666877"/>
              <a:gd name="connsiteX2" fmla="*/ 67945 w 1871598"/>
              <a:gd name="connsiteY2" fmla="*/ 0 h 666877"/>
              <a:gd name="connsiteX3" fmla="*/ 67945 w 1871598"/>
              <a:gd name="connsiteY3" fmla="*/ 0 h 666877"/>
              <a:gd name="connsiteX4" fmla="*/ 311911 w 1871598"/>
              <a:gd name="connsiteY4" fmla="*/ 0 h 666877"/>
              <a:gd name="connsiteX5" fmla="*/ 311911 w 1871598"/>
              <a:gd name="connsiteY5" fmla="*/ 0 h 666877"/>
              <a:gd name="connsiteX6" fmla="*/ 779780 w 1871598"/>
              <a:gd name="connsiteY6" fmla="*/ 0 h 666877"/>
              <a:gd name="connsiteX7" fmla="*/ 1803654 w 1871598"/>
              <a:gd name="connsiteY7" fmla="*/ 0 h 666877"/>
              <a:gd name="connsiteX8" fmla="*/ 1803654 w 1871598"/>
              <a:gd name="connsiteY8" fmla="*/ 0 h 666877"/>
              <a:gd name="connsiteX9" fmla="*/ 1871598 w 1871598"/>
              <a:gd name="connsiteY9" fmla="*/ 68072 h 666877"/>
              <a:gd name="connsiteX10" fmla="*/ 1871598 w 1871598"/>
              <a:gd name="connsiteY10" fmla="*/ 68072 h 666877"/>
              <a:gd name="connsiteX11" fmla="*/ 1871598 w 1871598"/>
              <a:gd name="connsiteY11" fmla="*/ 68072 h 666877"/>
              <a:gd name="connsiteX12" fmla="*/ 1871598 w 1871598"/>
              <a:gd name="connsiteY12" fmla="*/ 237997 h 666877"/>
              <a:gd name="connsiteX13" fmla="*/ 1871598 w 1871598"/>
              <a:gd name="connsiteY13" fmla="*/ 237997 h 666877"/>
              <a:gd name="connsiteX14" fmla="*/ 1871598 w 1871598"/>
              <a:gd name="connsiteY14" fmla="*/ 339978 h 666877"/>
              <a:gd name="connsiteX15" fmla="*/ 1871598 w 1871598"/>
              <a:gd name="connsiteY15" fmla="*/ 339978 h 666877"/>
              <a:gd name="connsiteX16" fmla="*/ 1871598 w 1871598"/>
              <a:gd name="connsiteY16" fmla="*/ 339978 h 666877"/>
              <a:gd name="connsiteX17" fmla="*/ 1803654 w 1871598"/>
              <a:gd name="connsiteY17" fmla="*/ 408051 h 666877"/>
              <a:gd name="connsiteX18" fmla="*/ 1803654 w 1871598"/>
              <a:gd name="connsiteY18" fmla="*/ 408051 h 666877"/>
              <a:gd name="connsiteX19" fmla="*/ 1803654 w 1871598"/>
              <a:gd name="connsiteY19" fmla="*/ 408051 h 666877"/>
              <a:gd name="connsiteX20" fmla="*/ 779780 w 1871598"/>
              <a:gd name="connsiteY20" fmla="*/ 408051 h 666877"/>
              <a:gd name="connsiteX21" fmla="*/ 161925 w 1871598"/>
              <a:gd name="connsiteY21" fmla="*/ 666877 h 666877"/>
              <a:gd name="connsiteX22" fmla="*/ 311911 w 1871598"/>
              <a:gd name="connsiteY22" fmla="*/ 408051 h 666877"/>
              <a:gd name="connsiteX23" fmla="*/ 67945 w 1871598"/>
              <a:gd name="connsiteY23" fmla="*/ 408051 h 666877"/>
              <a:gd name="connsiteX24" fmla="*/ 67945 w 1871598"/>
              <a:gd name="connsiteY24" fmla="*/ 408051 h 666877"/>
              <a:gd name="connsiteX25" fmla="*/ 0 w 1871598"/>
              <a:gd name="connsiteY25" fmla="*/ 339978 h 666877"/>
              <a:gd name="connsiteX26" fmla="*/ 0 w 1871598"/>
              <a:gd name="connsiteY26" fmla="*/ 339978 h 666877"/>
              <a:gd name="connsiteX27" fmla="*/ 0 w 1871598"/>
              <a:gd name="connsiteY27" fmla="*/ 339978 h 666877"/>
              <a:gd name="connsiteX28" fmla="*/ 0 w 1871598"/>
              <a:gd name="connsiteY28" fmla="*/ 339978 h 666877"/>
              <a:gd name="connsiteX29" fmla="*/ 0 w 1871598"/>
              <a:gd name="connsiteY29" fmla="*/ 237997 h 666877"/>
              <a:gd name="connsiteX30" fmla="*/ 0 w 1871598"/>
              <a:gd name="connsiteY30" fmla="*/ 237997 h 666877"/>
              <a:gd name="connsiteX31" fmla="*/ 0 w 1871598"/>
              <a:gd name="connsiteY31" fmla="*/ 68072 h 666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71598" h="666877">
                <a:moveTo>
                  <a:pt x="0" y="68072"/>
                </a:moveTo>
                <a:cubicBezTo>
                  <a:pt x="0" y="30479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311911" y="0"/>
                </a:lnTo>
                <a:lnTo>
                  <a:pt x="311911" y="0"/>
                </a:lnTo>
                <a:lnTo>
                  <a:pt x="779780" y="0"/>
                </a:lnTo>
                <a:lnTo>
                  <a:pt x="1803654" y="0"/>
                </a:lnTo>
                <a:lnTo>
                  <a:pt x="1803654" y="0"/>
                </a:lnTo>
                <a:cubicBezTo>
                  <a:pt x="1841118" y="0"/>
                  <a:pt x="1871598" y="30479"/>
                  <a:pt x="1871598" y="68072"/>
                </a:cubicBezTo>
                <a:cubicBezTo>
                  <a:pt x="1871598" y="68072"/>
                  <a:pt x="1871598" y="68072"/>
                  <a:pt x="1871598" y="68072"/>
                </a:cubicBezTo>
                <a:lnTo>
                  <a:pt x="1871598" y="68072"/>
                </a:lnTo>
                <a:lnTo>
                  <a:pt x="1871598" y="237997"/>
                </a:lnTo>
                <a:lnTo>
                  <a:pt x="1871598" y="237997"/>
                </a:lnTo>
                <a:lnTo>
                  <a:pt x="1871598" y="339978"/>
                </a:lnTo>
                <a:lnTo>
                  <a:pt x="1871598" y="339978"/>
                </a:lnTo>
                <a:lnTo>
                  <a:pt x="1871598" y="339978"/>
                </a:lnTo>
                <a:cubicBezTo>
                  <a:pt x="1871598" y="377571"/>
                  <a:pt x="1841118" y="408051"/>
                  <a:pt x="1803654" y="408051"/>
                </a:cubicBezTo>
                <a:cubicBezTo>
                  <a:pt x="1803654" y="408051"/>
                  <a:pt x="1803654" y="408051"/>
                  <a:pt x="1803654" y="408051"/>
                </a:cubicBezTo>
                <a:lnTo>
                  <a:pt x="1803654" y="408051"/>
                </a:lnTo>
                <a:lnTo>
                  <a:pt x="779780" y="408051"/>
                </a:lnTo>
                <a:lnTo>
                  <a:pt x="161925" y="666877"/>
                </a:lnTo>
                <a:lnTo>
                  <a:pt x="311911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339978"/>
                </a:lnTo>
                <a:lnTo>
                  <a:pt x="0" y="339978"/>
                </a:lnTo>
                <a:lnTo>
                  <a:pt x="0" y="237997"/>
                </a:lnTo>
                <a:lnTo>
                  <a:pt x="0" y="237997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351651" y="3855211"/>
            <a:ext cx="1884298" cy="679577"/>
          </a:xfrm>
          <a:custGeom>
            <a:avLst/>
            <a:gdLst>
              <a:gd name="connsiteX0" fmla="*/ 6350 w 1884298"/>
              <a:gd name="connsiteY0" fmla="*/ 74422 h 679577"/>
              <a:gd name="connsiteX1" fmla="*/ 74295 w 1884298"/>
              <a:gd name="connsiteY1" fmla="*/ 6350 h 679577"/>
              <a:gd name="connsiteX2" fmla="*/ 74295 w 1884298"/>
              <a:gd name="connsiteY2" fmla="*/ 6350 h 679577"/>
              <a:gd name="connsiteX3" fmla="*/ 74295 w 1884298"/>
              <a:gd name="connsiteY3" fmla="*/ 6350 h 679577"/>
              <a:gd name="connsiteX4" fmla="*/ 318261 w 1884298"/>
              <a:gd name="connsiteY4" fmla="*/ 6350 h 679577"/>
              <a:gd name="connsiteX5" fmla="*/ 318261 w 1884298"/>
              <a:gd name="connsiteY5" fmla="*/ 6350 h 679577"/>
              <a:gd name="connsiteX6" fmla="*/ 786130 w 1884298"/>
              <a:gd name="connsiteY6" fmla="*/ 6350 h 679577"/>
              <a:gd name="connsiteX7" fmla="*/ 1810004 w 1884298"/>
              <a:gd name="connsiteY7" fmla="*/ 6350 h 679577"/>
              <a:gd name="connsiteX8" fmla="*/ 1810004 w 1884298"/>
              <a:gd name="connsiteY8" fmla="*/ 6350 h 679577"/>
              <a:gd name="connsiteX9" fmla="*/ 1877948 w 1884298"/>
              <a:gd name="connsiteY9" fmla="*/ 74422 h 679577"/>
              <a:gd name="connsiteX10" fmla="*/ 1877948 w 1884298"/>
              <a:gd name="connsiteY10" fmla="*/ 74422 h 679577"/>
              <a:gd name="connsiteX11" fmla="*/ 1877948 w 1884298"/>
              <a:gd name="connsiteY11" fmla="*/ 74422 h 679577"/>
              <a:gd name="connsiteX12" fmla="*/ 1877948 w 1884298"/>
              <a:gd name="connsiteY12" fmla="*/ 244347 h 679577"/>
              <a:gd name="connsiteX13" fmla="*/ 1877948 w 1884298"/>
              <a:gd name="connsiteY13" fmla="*/ 244347 h 679577"/>
              <a:gd name="connsiteX14" fmla="*/ 1877948 w 1884298"/>
              <a:gd name="connsiteY14" fmla="*/ 346328 h 679577"/>
              <a:gd name="connsiteX15" fmla="*/ 1877948 w 1884298"/>
              <a:gd name="connsiteY15" fmla="*/ 346328 h 679577"/>
              <a:gd name="connsiteX16" fmla="*/ 1877948 w 1884298"/>
              <a:gd name="connsiteY16" fmla="*/ 346328 h 679577"/>
              <a:gd name="connsiteX17" fmla="*/ 1810004 w 1884298"/>
              <a:gd name="connsiteY17" fmla="*/ 414401 h 679577"/>
              <a:gd name="connsiteX18" fmla="*/ 1810004 w 1884298"/>
              <a:gd name="connsiteY18" fmla="*/ 414401 h 679577"/>
              <a:gd name="connsiteX19" fmla="*/ 1810004 w 1884298"/>
              <a:gd name="connsiteY19" fmla="*/ 414401 h 679577"/>
              <a:gd name="connsiteX20" fmla="*/ 786130 w 1884298"/>
              <a:gd name="connsiteY20" fmla="*/ 414401 h 679577"/>
              <a:gd name="connsiteX21" fmla="*/ 168275 w 1884298"/>
              <a:gd name="connsiteY21" fmla="*/ 673227 h 679577"/>
              <a:gd name="connsiteX22" fmla="*/ 318261 w 1884298"/>
              <a:gd name="connsiteY22" fmla="*/ 414401 h 679577"/>
              <a:gd name="connsiteX23" fmla="*/ 74295 w 1884298"/>
              <a:gd name="connsiteY23" fmla="*/ 414401 h 679577"/>
              <a:gd name="connsiteX24" fmla="*/ 74295 w 1884298"/>
              <a:gd name="connsiteY24" fmla="*/ 414401 h 679577"/>
              <a:gd name="connsiteX25" fmla="*/ 6350 w 1884298"/>
              <a:gd name="connsiteY25" fmla="*/ 346328 h 679577"/>
              <a:gd name="connsiteX26" fmla="*/ 6350 w 1884298"/>
              <a:gd name="connsiteY26" fmla="*/ 346328 h 679577"/>
              <a:gd name="connsiteX27" fmla="*/ 6350 w 1884298"/>
              <a:gd name="connsiteY27" fmla="*/ 346328 h 679577"/>
              <a:gd name="connsiteX28" fmla="*/ 6350 w 1884298"/>
              <a:gd name="connsiteY28" fmla="*/ 346328 h 679577"/>
              <a:gd name="connsiteX29" fmla="*/ 6350 w 1884298"/>
              <a:gd name="connsiteY29" fmla="*/ 244347 h 679577"/>
              <a:gd name="connsiteX30" fmla="*/ 6350 w 1884298"/>
              <a:gd name="connsiteY30" fmla="*/ 244347 h 679577"/>
              <a:gd name="connsiteX31" fmla="*/ 6350 w 1884298"/>
              <a:gd name="connsiteY31" fmla="*/ 74422 h 679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84298" h="679577">
                <a:moveTo>
                  <a:pt x="6350" y="74422"/>
                </a:moveTo>
                <a:cubicBezTo>
                  <a:pt x="6350" y="36829"/>
                  <a:pt x="36702" y="6350"/>
                  <a:pt x="74295" y="6350"/>
                </a:cubicBezTo>
                <a:cubicBezTo>
                  <a:pt x="74295" y="6350"/>
                  <a:pt x="74295" y="6350"/>
                  <a:pt x="74295" y="6350"/>
                </a:cubicBezTo>
                <a:lnTo>
                  <a:pt x="74295" y="6350"/>
                </a:lnTo>
                <a:lnTo>
                  <a:pt x="318261" y="6350"/>
                </a:lnTo>
                <a:lnTo>
                  <a:pt x="318261" y="6350"/>
                </a:lnTo>
                <a:lnTo>
                  <a:pt x="786130" y="6350"/>
                </a:lnTo>
                <a:lnTo>
                  <a:pt x="1810004" y="6350"/>
                </a:lnTo>
                <a:lnTo>
                  <a:pt x="1810004" y="6350"/>
                </a:lnTo>
                <a:cubicBezTo>
                  <a:pt x="1847468" y="6350"/>
                  <a:pt x="1877948" y="36829"/>
                  <a:pt x="1877948" y="74422"/>
                </a:cubicBezTo>
                <a:cubicBezTo>
                  <a:pt x="1877948" y="74422"/>
                  <a:pt x="1877948" y="74422"/>
                  <a:pt x="1877948" y="74422"/>
                </a:cubicBezTo>
                <a:lnTo>
                  <a:pt x="1877948" y="74422"/>
                </a:lnTo>
                <a:lnTo>
                  <a:pt x="1877948" y="244347"/>
                </a:lnTo>
                <a:lnTo>
                  <a:pt x="1877948" y="244347"/>
                </a:lnTo>
                <a:lnTo>
                  <a:pt x="1877948" y="346328"/>
                </a:lnTo>
                <a:lnTo>
                  <a:pt x="1877948" y="346328"/>
                </a:lnTo>
                <a:lnTo>
                  <a:pt x="1877948" y="346328"/>
                </a:lnTo>
                <a:cubicBezTo>
                  <a:pt x="1877948" y="383921"/>
                  <a:pt x="1847468" y="414401"/>
                  <a:pt x="1810004" y="414401"/>
                </a:cubicBezTo>
                <a:cubicBezTo>
                  <a:pt x="1810004" y="414401"/>
                  <a:pt x="1810004" y="414401"/>
                  <a:pt x="1810004" y="414401"/>
                </a:cubicBezTo>
                <a:lnTo>
                  <a:pt x="1810004" y="414401"/>
                </a:lnTo>
                <a:lnTo>
                  <a:pt x="786130" y="414401"/>
                </a:lnTo>
                <a:lnTo>
                  <a:pt x="168275" y="673227"/>
                </a:lnTo>
                <a:lnTo>
                  <a:pt x="318261" y="414401"/>
                </a:lnTo>
                <a:lnTo>
                  <a:pt x="74295" y="414401"/>
                </a:lnTo>
                <a:lnTo>
                  <a:pt x="74295" y="414401"/>
                </a:lnTo>
                <a:cubicBezTo>
                  <a:pt x="36702" y="414401"/>
                  <a:pt x="6350" y="383921"/>
                  <a:pt x="6350" y="346328"/>
                </a:cubicBezTo>
                <a:cubicBezTo>
                  <a:pt x="6350" y="346328"/>
                  <a:pt x="6350" y="346328"/>
                  <a:pt x="6350" y="346328"/>
                </a:cubicBezTo>
                <a:lnTo>
                  <a:pt x="6350" y="346328"/>
                </a:lnTo>
                <a:lnTo>
                  <a:pt x="6350" y="346328"/>
                </a:lnTo>
                <a:lnTo>
                  <a:pt x="6350" y="244347"/>
                </a:lnTo>
                <a:lnTo>
                  <a:pt x="6350" y="244347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14412" y="3432936"/>
            <a:ext cx="4857750" cy="857250"/>
          </a:xfrm>
          <a:custGeom>
            <a:avLst/>
            <a:gdLst>
              <a:gd name="connsiteX0" fmla="*/ 0 w 4857750"/>
              <a:gd name="connsiteY0" fmla="*/ 857250 h 857250"/>
              <a:gd name="connsiteX1" fmla="*/ 4857749 w 4857750"/>
              <a:gd name="connsiteY1" fmla="*/ 857250 h 857250"/>
              <a:gd name="connsiteX2" fmla="*/ 4857749 w 4857750"/>
              <a:gd name="connsiteY2" fmla="*/ 0 h 857250"/>
              <a:gd name="connsiteX3" fmla="*/ 0 w 4857750"/>
              <a:gd name="connsiteY3" fmla="*/ 0 h 857250"/>
              <a:gd name="connsiteX4" fmla="*/ 0 w 4857750"/>
              <a:gd name="connsiteY4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57750" h="857250">
                <a:moveTo>
                  <a:pt x="0" y="857250"/>
                </a:moveTo>
                <a:lnTo>
                  <a:pt x="4857749" y="857250"/>
                </a:lnTo>
                <a:lnTo>
                  <a:pt x="4857749" y="0"/>
                </a:lnTo>
                <a:lnTo>
                  <a:pt x="0" y="0"/>
                </a:lnTo>
                <a:lnTo>
                  <a:pt x="0" y="8572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00124" y="3418649"/>
            <a:ext cx="4886325" cy="885825"/>
          </a:xfrm>
          <a:custGeom>
            <a:avLst/>
            <a:gdLst>
              <a:gd name="connsiteX0" fmla="*/ 14287 w 4886325"/>
              <a:gd name="connsiteY0" fmla="*/ 871537 h 885825"/>
              <a:gd name="connsiteX1" fmla="*/ 4872037 w 4886325"/>
              <a:gd name="connsiteY1" fmla="*/ 871537 h 885825"/>
              <a:gd name="connsiteX2" fmla="*/ 4872037 w 4886325"/>
              <a:gd name="connsiteY2" fmla="*/ 14287 h 885825"/>
              <a:gd name="connsiteX3" fmla="*/ 14287 w 4886325"/>
              <a:gd name="connsiteY3" fmla="*/ 14287 h 885825"/>
              <a:gd name="connsiteX4" fmla="*/ 14287 w 4886325"/>
              <a:gd name="connsiteY4" fmla="*/ 871537 h 885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6325" h="885825">
                <a:moveTo>
                  <a:pt x="14287" y="871537"/>
                </a:moveTo>
                <a:lnTo>
                  <a:pt x="4872037" y="871537"/>
                </a:lnTo>
                <a:lnTo>
                  <a:pt x="4872037" y="14287"/>
                </a:lnTo>
                <a:lnTo>
                  <a:pt x="14287" y="14287"/>
                </a:lnTo>
                <a:lnTo>
                  <a:pt x="14287" y="8715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857875" y="2647188"/>
            <a:ext cx="1871726" cy="666877"/>
          </a:xfrm>
          <a:custGeom>
            <a:avLst/>
            <a:gdLst>
              <a:gd name="connsiteX0" fmla="*/ 0 w 1871726"/>
              <a:gd name="connsiteY0" fmla="*/ 67944 h 666877"/>
              <a:gd name="connsiteX1" fmla="*/ 67945 w 1871726"/>
              <a:gd name="connsiteY1" fmla="*/ 0 h 666877"/>
              <a:gd name="connsiteX2" fmla="*/ 67945 w 1871726"/>
              <a:gd name="connsiteY2" fmla="*/ 0 h 666877"/>
              <a:gd name="connsiteX3" fmla="*/ 67945 w 1871726"/>
              <a:gd name="connsiteY3" fmla="*/ 0 h 666877"/>
              <a:gd name="connsiteX4" fmla="*/ 311911 w 1871726"/>
              <a:gd name="connsiteY4" fmla="*/ 0 h 666877"/>
              <a:gd name="connsiteX5" fmla="*/ 311911 w 1871726"/>
              <a:gd name="connsiteY5" fmla="*/ 0 h 666877"/>
              <a:gd name="connsiteX6" fmla="*/ 779906 w 1871726"/>
              <a:gd name="connsiteY6" fmla="*/ 0 h 666877"/>
              <a:gd name="connsiteX7" fmla="*/ 1803654 w 1871726"/>
              <a:gd name="connsiteY7" fmla="*/ 0 h 666877"/>
              <a:gd name="connsiteX8" fmla="*/ 1803654 w 1871726"/>
              <a:gd name="connsiteY8" fmla="*/ 0 h 666877"/>
              <a:gd name="connsiteX9" fmla="*/ 1871726 w 1871726"/>
              <a:gd name="connsiteY9" fmla="*/ 67944 h 666877"/>
              <a:gd name="connsiteX10" fmla="*/ 1871726 w 1871726"/>
              <a:gd name="connsiteY10" fmla="*/ 67944 h 666877"/>
              <a:gd name="connsiteX11" fmla="*/ 1871726 w 1871726"/>
              <a:gd name="connsiteY11" fmla="*/ 67944 h 666877"/>
              <a:gd name="connsiteX12" fmla="*/ 1871726 w 1871726"/>
              <a:gd name="connsiteY12" fmla="*/ 237997 h 666877"/>
              <a:gd name="connsiteX13" fmla="*/ 1871726 w 1871726"/>
              <a:gd name="connsiteY13" fmla="*/ 237997 h 666877"/>
              <a:gd name="connsiteX14" fmla="*/ 1871726 w 1871726"/>
              <a:gd name="connsiteY14" fmla="*/ 339979 h 666877"/>
              <a:gd name="connsiteX15" fmla="*/ 1871726 w 1871726"/>
              <a:gd name="connsiteY15" fmla="*/ 339979 h 666877"/>
              <a:gd name="connsiteX16" fmla="*/ 1871726 w 1871726"/>
              <a:gd name="connsiteY16" fmla="*/ 339979 h 666877"/>
              <a:gd name="connsiteX17" fmla="*/ 1803654 w 1871726"/>
              <a:gd name="connsiteY17" fmla="*/ 407923 h 666877"/>
              <a:gd name="connsiteX18" fmla="*/ 1803654 w 1871726"/>
              <a:gd name="connsiteY18" fmla="*/ 407923 h 666877"/>
              <a:gd name="connsiteX19" fmla="*/ 1803654 w 1871726"/>
              <a:gd name="connsiteY19" fmla="*/ 407923 h 666877"/>
              <a:gd name="connsiteX20" fmla="*/ 779906 w 1871726"/>
              <a:gd name="connsiteY20" fmla="*/ 407923 h 666877"/>
              <a:gd name="connsiteX21" fmla="*/ 161925 w 1871726"/>
              <a:gd name="connsiteY21" fmla="*/ 666877 h 666877"/>
              <a:gd name="connsiteX22" fmla="*/ 311911 w 1871726"/>
              <a:gd name="connsiteY22" fmla="*/ 407923 h 666877"/>
              <a:gd name="connsiteX23" fmla="*/ 67945 w 1871726"/>
              <a:gd name="connsiteY23" fmla="*/ 407923 h 666877"/>
              <a:gd name="connsiteX24" fmla="*/ 67945 w 1871726"/>
              <a:gd name="connsiteY24" fmla="*/ 407923 h 666877"/>
              <a:gd name="connsiteX25" fmla="*/ 0 w 1871726"/>
              <a:gd name="connsiteY25" fmla="*/ 339979 h 666877"/>
              <a:gd name="connsiteX26" fmla="*/ 0 w 1871726"/>
              <a:gd name="connsiteY26" fmla="*/ 339979 h 666877"/>
              <a:gd name="connsiteX27" fmla="*/ 0 w 1871726"/>
              <a:gd name="connsiteY27" fmla="*/ 339979 h 666877"/>
              <a:gd name="connsiteX28" fmla="*/ 0 w 1871726"/>
              <a:gd name="connsiteY28" fmla="*/ 339979 h 666877"/>
              <a:gd name="connsiteX29" fmla="*/ 0 w 1871726"/>
              <a:gd name="connsiteY29" fmla="*/ 237997 h 666877"/>
              <a:gd name="connsiteX30" fmla="*/ 0 w 1871726"/>
              <a:gd name="connsiteY30" fmla="*/ 237997 h 666877"/>
              <a:gd name="connsiteX31" fmla="*/ 0 w 1871726"/>
              <a:gd name="connsiteY31" fmla="*/ 67944 h 666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71726" h="666877">
                <a:moveTo>
                  <a:pt x="0" y="67944"/>
                </a:moveTo>
                <a:cubicBezTo>
                  <a:pt x="0" y="30352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311911" y="0"/>
                </a:lnTo>
                <a:lnTo>
                  <a:pt x="311911" y="0"/>
                </a:lnTo>
                <a:lnTo>
                  <a:pt x="779906" y="0"/>
                </a:lnTo>
                <a:lnTo>
                  <a:pt x="1803654" y="0"/>
                </a:lnTo>
                <a:lnTo>
                  <a:pt x="1803654" y="0"/>
                </a:lnTo>
                <a:cubicBezTo>
                  <a:pt x="1841245" y="0"/>
                  <a:pt x="1871726" y="30352"/>
                  <a:pt x="1871726" y="67944"/>
                </a:cubicBezTo>
                <a:cubicBezTo>
                  <a:pt x="1871726" y="67944"/>
                  <a:pt x="1871726" y="67944"/>
                  <a:pt x="1871726" y="67944"/>
                </a:cubicBezTo>
                <a:lnTo>
                  <a:pt x="1871726" y="67944"/>
                </a:lnTo>
                <a:lnTo>
                  <a:pt x="1871726" y="237997"/>
                </a:lnTo>
                <a:lnTo>
                  <a:pt x="1871726" y="237997"/>
                </a:lnTo>
                <a:lnTo>
                  <a:pt x="1871726" y="339979"/>
                </a:lnTo>
                <a:lnTo>
                  <a:pt x="1871726" y="339979"/>
                </a:lnTo>
                <a:lnTo>
                  <a:pt x="1871726" y="339979"/>
                </a:lnTo>
                <a:cubicBezTo>
                  <a:pt x="1871726" y="377444"/>
                  <a:pt x="1841245" y="407923"/>
                  <a:pt x="1803654" y="407923"/>
                </a:cubicBezTo>
                <a:cubicBezTo>
                  <a:pt x="1803654" y="407923"/>
                  <a:pt x="1803654" y="407923"/>
                  <a:pt x="1803654" y="407923"/>
                </a:cubicBezTo>
                <a:lnTo>
                  <a:pt x="1803654" y="407923"/>
                </a:lnTo>
                <a:lnTo>
                  <a:pt x="779906" y="407923"/>
                </a:lnTo>
                <a:lnTo>
                  <a:pt x="161925" y="666877"/>
                </a:lnTo>
                <a:lnTo>
                  <a:pt x="311911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479" y="407923"/>
                  <a:pt x="0" y="377444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339979"/>
                </a:lnTo>
                <a:lnTo>
                  <a:pt x="0" y="339979"/>
                </a:lnTo>
                <a:lnTo>
                  <a:pt x="0" y="237997"/>
                </a:lnTo>
                <a:lnTo>
                  <a:pt x="0" y="237997"/>
                </a:lnTo>
                <a:lnTo>
                  <a:pt x="0" y="6794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851525" y="2640838"/>
            <a:ext cx="1884426" cy="679577"/>
          </a:xfrm>
          <a:custGeom>
            <a:avLst/>
            <a:gdLst>
              <a:gd name="connsiteX0" fmla="*/ 6350 w 1884426"/>
              <a:gd name="connsiteY0" fmla="*/ 74294 h 679577"/>
              <a:gd name="connsiteX1" fmla="*/ 74295 w 1884426"/>
              <a:gd name="connsiteY1" fmla="*/ 6350 h 679577"/>
              <a:gd name="connsiteX2" fmla="*/ 74295 w 1884426"/>
              <a:gd name="connsiteY2" fmla="*/ 6350 h 679577"/>
              <a:gd name="connsiteX3" fmla="*/ 74295 w 1884426"/>
              <a:gd name="connsiteY3" fmla="*/ 6350 h 679577"/>
              <a:gd name="connsiteX4" fmla="*/ 318261 w 1884426"/>
              <a:gd name="connsiteY4" fmla="*/ 6350 h 679577"/>
              <a:gd name="connsiteX5" fmla="*/ 318261 w 1884426"/>
              <a:gd name="connsiteY5" fmla="*/ 6350 h 679577"/>
              <a:gd name="connsiteX6" fmla="*/ 786256 w 1884426"/>
              <a:gd name="connsiteY6" fmla="*/ 6350 h 679577"/>
              <a:gd name="connsiteX7" fmla="*/ 1810004 w 1884426"/>
              <a:gd name="connsiteY7" fmla="*/ 6350 h 679577"/>
              <a:gd name="connsiteX8" fmla="*/ 1810004 w 1884426"/>
              <a:gd name="connsiteY8" fmla="*/ 6350 h 679577"/>
              <a:gd name="connsiteX9" fmla="*/ 1878076 w 1884426"/>
              <a:gd name="connsiteY9" fmla="*/ 74294 h 679577"/>
              <a:gd name="connsiteX10" fmla="*/ 1878076 w 1884426"/>
              <a:gd name="connsiteY10" fmla="*/ 74294 h 679577"/>
              <a:gd name="connsiteX11" fmla="*/ 1878076 w 1884426"/>
              <a:gd name="connsiteY11" fmla="*/ 74294 h 679577"/>
              <a:gd name="connsiteX12" fmla="*/ 1878076 w 1884426"/>
              <a:gd name="connsiteY12" fmla="*/ 244347 h 679577"/>
              <a:gd name="connsiteX13" fmla="*/ 1878076 w 1884426"/>
              <a:gd name="connsiteY13" fmla="*/ 244347 h 679577"/>
              <a:gd name="connsiteX14" fmla="*/ 1878076 w 1884426"/>
              <a:gd name="connsiteY14" fmla="*/ 346329 h 679577"/>
              <a:gd name="connsiteX15" fmla="*/ 1878076 w 1884426"/>
              <a:gd name="connsiteY15" fmla="*/ 346329 h 679577"/>
              <a:gd name="connsiteX16" fmla="*/ 1878076 w 1884426"/>
              <a:gd name="connsiteY16" fmla="*/ 346329 h 679577"/>
              <a:gd name="connsiteX17" fmla="*/ 1810004 w 1884426"/>
              <a:gd name="connsiteY17" fmla="*/ 414273 h 679577"/>
              <a:gd name="connsiteX18" fmla="*/ 1810004 w 1884426"/>
              <a:gd name="connsiteY18" fmla="*/ 414273 h 679577"/>
              <a:gd name="connsiteX19" fmla="*/ 1810004 w 1884426"/>
              <a:gd name="connsiteY19" fmla="*/ 414273 h 679577"/>
              <a:gd name="connsiteX20" fmla="*/ 786256 w 1884426"/>
              <a:gd name="connsiteY20" fmla="*/ 414273 h 679577"/>
              <a:gd name="connsiteX21" fmla="*/ 168275 w 1884426"/>
              <a:gd name="connsiteY21" fmla="*/ 673227 h 679577"/>
              <a:gd name="connsiteX22" fmla="*/ 318261 w 1884426"/>
              <a:gd name="connsiteY22" fmla="*/ 414273 h 679577"/>
              <a:gd name="connsiteX23" fmla="*/ 74295 w 1884426"/>
              <a:gd name="connsiteY23" fmla="*/ 414273 h 679577"/>
              <a:gd name="connsiteX24" fmla="*/ 74295 w 1884426"/>
              <a:gd name="connsiteY24" fmla="*/ 414273 h 679577"/>
              <a:gd name="connsiteX25" fmla="*/ 6350 w 1884426"/>
              <a:gd name="connsiteY25" fmla="*/ 346329 h 679577"/>
              <a:gd name="connsiteX26" fmla="*/ 6350 w 1884426"/>
              <a:gd name="connsiteY26" fmla="*/ 346329 h 679577"/>
              <a:gd name="connsiteX27" fmla="*/ 6350 w 1884426"/>
              <a:gd name="connsiteY27" fmla="*/ 346329 h 679577"/>
              <a:gd name="connsiteX28" fmla="*/ 6350 w 1884426"/>
              <a:gd name="connsiteY28" fmla="*/ 346329 h 679577"/>
              <a:gd name="connsiteX29" fmla="*/ 6350 w 1884426"/>
              <a:gd name="connsiteY29" fmla="*/ 244347 h 679577"/>
              <a:gd name="connsiteX30" fmla="*/ 6350 w 1884426"/>
              <a:gd name="connsiteY30" fmla="*/ 244347 h 679577"/>
              <a:gd name="connsiteX31" fmla="*/ 6350 w 1884426"/>
              <a:gd name="connsiteY31" fmla="*/ 74294 h 679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84426" h="679577">
                <a:moveTo>
                  <a:pt x="6350" y="74294"/>
                </a:moveTo>
                <a:cubicBezTo>
                  <a:pt x="6350" y="36702"/>
                  <a:pt x="36829" y="6350"/>
                  <a:pt x="74295" y="6350"/>
                </a:cubicBezTo>
                <a:cubicBezTo>
                  <a:pt x="74295" y="6350"/>
                  <a:pt x="74295" y="6350"/>
                  <a:pt x="74295" y="6350"/>
                </a:cubicBezTo>
                <a:lnTo>
                  <a:pt x="74295" y="6350"/>
                </a:lnTo>
                <a:lnTo>
                  <a:pt x="318261" y="6350"/>
                </a:lnTo>
                <a:lnTo>
                  <a:pt x="318261" y="6350"/>
                </a:lnTo>
                <a:lnTo>
                  <a:pt x="786256" y="6350"/>
                </a:lnTo>
                <a:lnTo>
                  <a:pt x="1810004" y="6350"/>
                </a:lnTo>
                <a:lnTo>
                  <a:pt x="1810004" y="6350"/>
                </a:lnTo>
                <a:cubicBezTo>
                  <a:pt x="1847595" y="6350"/>
                  <a:pt x="1878076" y="36702"/>
                  <a:pt x="1878076" y="74294"/>
                </a:cubicBezTo>
                <a:cubicBezTo>
                  <a:pt x="1878076" y="74294"/>
                  <a:pt x="1878076" y="74294"/>
                  <a:pt x="1878076" y="74294"/>
                </a:cubicBezTo>
                <a:lnTo>
                  <a:pt x="1878076" y="74294"/>
                </a:lnTo>
                <a:lnTo>
                  <a:pt x="1878076" y="244347"/>
                </a:lnTo>
                <a:lnTo>
                  <a:pt x="1878076" y="244347"/>
                </a:lnTo>
                <a:lnTo>
                  <a:pt x="1878076" y="346329"/>
                </a:lnTo>
                <a:lnTo>
                  <a:pt x="1878076" y="346329"/>
                </a:lnTo>
                <a:lnTo>
                  <a:pt x="1878076" y="346329"/>
                </a:lnTo>
                <a:cubicBezTo>
                  <a:pt x="1878076" y="383794"/>
                  <a:pt x="1847595" y="414273"/>
                  <a:pt x="1810004" y="414273"/>
                </a:cubicBezTo>
                <a:cubicBezTo>
                  <a:pt x="1810004" y="414273"/>
                  <a:pt x="1810004" y="414273"/>
                  <a:pt x="1810004" y="414273"/>
                </a:cubicBezTo>
                <a:lnTo>
                  <a:pt x="1810004" y="414273"/>
                </a:lnTo>
                <a:lnTo>
                  <a:pt x="786256" y="414273"/>
                </a:lnTo>
                <a:lnTo>
                  <a:pt x="168275" y="673227"/>
                </a:lnTo>
                <a:lnTo>
                  <a:pt x="318261" y="414273"/>
                </a:lnTo>
                <a:lnTo>
                  <a:pt x="74295" y="414273"/>
                </a:lnTo>
                <a:lnTo>
                  <a:pt x="74295" y="414273"/>
                </a:lnTo>
                <a:cubicBezTo>
                  <a:pt x="36829" y="414273"/>
                  <a:pt x="6350" y="383794"/>
                  <a:pt x="6350" y="346329"/>
                </a:cubicBezTo>
                <a:cubicBezTo>
                  <a:pt x="6350" y="346329"/>
                  <a:pt x="6350" y="346329"/>
                  <a:pt x="6350" y="346329"/>
                </a:cubicBezTo>
                <a:lnTo>
                  <a:pt x="6350" y="346329"/>
                </a:lnTo>
                <a:lnTo>
                  <a:pt x="6350" y="346329"/>
                </a:lnTo>
                <a:lnTo>
                  <a:pt x="6350" y="244347"/>
                </a:lnTo>
                <a:lnTo>
                  <a:pt x="6350" y="244347"/>
                </a:lnTo>
                <a:lnTo>
                  <a:pt x="6350" y="74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092200"/>
            <a:ext cx="7086600" cy="1104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2476500"/>
            <a:ext cx="78740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94248" y="302752"/>
            <a:ext cx="78105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1244600" algn="l"/>
                <a:tab pos="59817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JSTL介绍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1244600" algn="l"/>
                <a:tab pos="59817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  <a:p>
            <a:pPr defTabSz="-635">
              <a:lnSpc>
                <a:spcPts val="2000"/>
              </a:lnSpc>
              <a:tabLst>
                <a:tab pos="1244600" algn="l"/>
                <a:tab pos="598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使用了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表达式可以简化页面代码结构，那么为什</a:t>
            </a:r>
          </a:p>
          <a:p>
            <a:pPr defTabSz="-635">
              <a:lnSpc>
                <a:spcPts val="2100"/>
              </a:lnSpc>
              <a:tabLst>
                <a:tab pos="1244600" algn="l"/>
                <a:tab pos="598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么还要使用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呢？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04900" y="2679700"/>
            <a:ext cx="241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</a:t>
            </a:r>
          </a:p>
          <a:p>
            <a:pPr defTabSz="-635"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每页显示的新闻列表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57300" y="3225800"/>
            <a:ext cx="698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List&lt;News&gt;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newsList=newsService.getPageNewsList(pageIndex,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pageSize);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i=0;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257300" y="3771900"/>
            <a:ext cx="2438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317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for(News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news:newsList){</a:t>
            </a:r>
          </a:p>
          <a:p>
            <a:pPr defTabSz="-635">
              <a:lnSpc>
                <a:spcPts val="2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i++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104900" y="4320460"/>
            <a:ext cx="7425110" cy="25468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&lt;%if(i%2!=0){%&gt;class="admin-list-td-h2"&lt;%}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&lt;td&gt;&lt;%=news.getAuthor()%&gt;&lt;/td&gt;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&lt;td&gt;&lt;%=news.getCreateDate()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%&gt;&lt;/td&gt;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15900" algn="l"/>
                <a:tab pos="419100" algn="l"/>
                <a:tab pos="495300" algn="l"/>
                <a:tab pos="73533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6832600" y="39624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条件判断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324600" y="2743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循环控制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595" y="1234439"/>
            <a:ext cx="5923280" cy="715136"/>
          </a:xfrm>
          <a:custGeom>
            <a:avLst/>
            <a:gdLst>
              <a:gd name="connsiteX0" fmla="*/ 422529 w 5923280"/>
              <a:gd name="connsiteY0" fmla="*/ 119126 h 715136"/>
              <a:gd name="connsiteX1" fmla="*/ 541655 w 5923280"/>
              <a:gd name="connsiteY1" fmla="*/ 0 h 715136"/>
              <a:gd name="connsiteX2" fmla="*/ 541655 w 5923280"/>
              <a:gd name="connsiteY2" fmla="*/ 0 h 715136"/>
              <a:gd name="connsiteX3" fmla="*/ 541655 w 5923280"/>
              <a:gd name="connsiteY3" fmla="*/ 0 h 715136"/>
              <a:gd name="connsiteX4" fmla="*/ 1339342 w 5923280"/>
              <a:gd name="connsiteY4" fmla="*/ 0 h 715136"/>
              <a:gd name="connsiteX5" fmla="*/ 1339342 w 5923280"/>
              <a:gd name="connsiteY5" fmla="*/ 0 h 715136"/>
              <a:gd name="connsiteX6" fmla="*/ 2714498 w 5923280"/>
              <a:gd name="connsiteY6" fmla="*/ 0 h 715136"/>
              <a:gd name="connsiteX7" fmla="*/ 5804026 w 5923280"/>
              <a:gd name="connsiteY7" fmla="*/ 0 h 715136"/>
              <a:gd name="connsiteX8" fmla="*/ 5804026 w 5923280"/>
              <a:gd name="connsiteY8" fmla="*/ 0 h 715136"/>
              <a:gd name="connsiteX9" fmla="*/ 5923280 w 5923280"/>
              <a:gd name="connsiteY9" fmla="*/ 119126 h 715136"/>
              <a:gd name="connsiteX10" fmla="*/ 5923280 w 5923280"/>
              <a:gd name="connsiteY10" fmla="*/ 119126 h 715136"/>
              <a:gd name="connsiteX11" fmla="*/ 5923280 w 5923280"/>
              <a:gd name="connsiteY11" fmla="*/ 119126 h 715136"/>
              <a:gd name="connsiteX12" fmla="*/ 5923280 w 5923280"/>
              <a:gd name="connsiteY12" fmla="*/ 119126 h 715136"/>
              <a:gd name="connsiteX13" fmla="*/ 5923280 w 5923280"/>
              <a:gd name="connsiteY13" fmla="*/ 119126 h 715136"/>
              <a:gd name="connsiteX14" fmla="*/ 5923280 w 5923280"/>
              <a:gd name="connsiteY14" fmla="*/ 297942 h 715136"/>
              <a:gd name="connsiteX15" fmla="*/ 5923280 w 5923280"/>
              <a:gd name="connsiteY15" fmla="*/ 595883 h 715136"/>
              <a:gd name="connsiteX16" fmla="*/ 5923280 w 5923280"/>
              <a:gd name="connsiteY16" fmla="*/ 595883 h 715136"/>
              <a:gd name="connsiteX17" fmla="*/ 5804026 w 5923280"/>
              <a:gd name="connsiteY17" fmla="*/ 715136 h 715136"/>
              <a:gd name="connsiteX18" fmla="*/ 5804026 w 5923280"/>
              <a:gd name="connsiteY18" fmla="*/ 715136 h 715136"/>
              <a:gd name="connsiteX19" fmla="*/ 5804026 w 5923280"/>
              <a:gd name="connsiteY19" fmla="*/ 715136 h 715136"/>
              <a:gd name="connsiteX20" fmla="*/ 2714498 w 5923280"/>
              <a:gd name="connsiteY20" fmla="*/ 715136 h 715136"/>
              <a:gd name="connsiteX21" fmla="*/ 1339342 w 5923280"/>
              <a:gd name="connsiteY21" fmla="*/ 715136 h 715136"/>
              <a:gd name="connsiteX22" fmla="*/ 1339342 w 5923280"/>
              <a:gd name="connsiteY22" fmla="*/ 715136 h 715136"/>
              <a:gd name="connsiteX23" fmla="*/ 541655 w 5923280"/>
              <a:gd name="connsiteY23" fmla="*/ 715136 h 715136"/>
              <a:gd name="connsiteX24" fmla="*/ 541655 w 5923280"/>
              <a:gd name="connsiteY24" fmla="*/ 715136 h 715136"/>
              <a:gd name="connsiteX25" fmla="*/ 422529 w 5923280"/>
              <a:gd name="connsiteY25" fmla="*/ 595883 h 715136"/>
              <a:gd name="connsiteX26" fmla="*/ 422529 w 5923280"/>
              <a:gd name="connsiteY26" fmla="*/ 595883 h 715136"/>
              <a:gd name="connsiteX27" fmla="*/ 422529 w 5923280"/>
              <a:gd name="connsiteY27" fmla="*/ 595883 h 715136"/>
              <a:gd name="connsiteX28" fmla="*/ 422529 w 5923280"/>
              <a:gd name="connsiteY28" fmla="*/ 297942 h 715136"/>
              <a:gd name="connsiteX29" fmla="*/ 0 w 5923280"/>
              <a:gd name="connsiteY29" fmla="*/ 51054 h 715136"/>
              <a:gd name="connsiteX30" fmla="*/ 422529 w 5923280"/>
              <a:gd name="connsiteY30" fmla="*/ 119126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23280" h="715136">
                <a:moveTo>
                  <a:pt x="422529" y="119126"/>
                </a:moveTo>
                <a:cubicBezTo>
                  <a:pt x="422529" y="53340"/>
                  <a:pt x="475869" y="0"/>
                  <a:pt x="541655" y="0"/>
                </a:cubicBezTo>
                <a:cubicBezTo>
                  <a:pt x="541655" y="0"/>
                  <a:pt x="541655" y="0"/>
                  <a:pt x="541655" y="0"/>
                </a:cubicBezTo>
                <a:lnTo>
                  <a:pt x="541655" y="0"/>
                </a:lnTo>
                <a:lnTo>
                  <a:pt x="1339342" y="0"/>
                </a:lnTo>
                <a:lnTo>
                  <a:pt x="1339342" y="0"/>
                </a:lnTo>
                <a:lnTo>
                  <a:pt x="2714498" y="0"/>
                </a:lnTo>
                <a:lnTo>
                  <a:pt x="5804026" y="0"/>
                </a:lnTo>
                <a:lnTo>
                  <a:pt x="5804026" y="0"/>
                </a:lnTo>
                <a:cubicBezTo>
                  <a:pt x="5869939" y="0"/>
                  <a:pt x="5923280" y="53340"/>
                  <a:pt x="5923280" y="119126"/>
                </a:cubicBezTo>
                <a:cubicBezTo>
                  <a:pt x="5923280" y="119126"/>
                  <a:pt x="5923280" y="119126"/>
                  <a:pt x="5923280" y="119126"/>
                </a:cubicBezTo>
                <a:lnTo>
                  <a:pt x="5923280" y="119126"/>
                </a:lnTo>
                <a:lnTo>
                  <a:pt x="5923280" y="119126"/>
                </a:lnTo>
                <a:lnTo>
                  <a:pt x="5923280" y="119126"/>
                </a:lnTo>
                <a:lnTo>
                  <a:pt x="5923280" y="297942"/>
                </a:lnTo>
                <a:lnTo>
                  <a:pt x="5923280" y="595883"/>
                </a:lnTo>
                <a:lnTo>
                  <a:pt x="5923280" y="595883"/>
                </a:lnTo>
                <a:cubicBezTo>
                  <a:pt x="5923280" y="661670"/>
                  <a:pt x="5869939" y="715136"/>
                  <a:pt x="5804026" y="715136"/>
                </a:cubicBezTo>
                <a:cubicBezTo>
                  <a:pt x="5804026" y="715136"/>
                  <a:pt x="5804026" y="715136"/>
                  <a:pt x="5804026" y="715136"/>
                </a:cubicBezTo>
                <a:lnTo>
                  <a:pt x="5804026" y="715136"/>
                </a:lnTo>
                <a:lnTo>
                  <a:pt x="2714498" y="715136"/>
                </a:lnTo>
                <a:lnTo>
                  <a:pt x="1339342" y="715136"/>
                </a:lnTo>
                <a:lnTo>
                  <a:pt x="1339342" y="715136"/>
                </a:lnTo>
                <a:lnTo>
                  <a:pt x="541655" y="715136"/>
                </a:lnTo>
                <a:lnTo>
                  <a:pt x="541655" y="715136"/>
                </a:lnTo>
                <a:cubicBezTo>
                  <a:pt x="475869" y="715136"/>
                  <a:pt x="422529" y="661670"/>
                  <a:pt x="422529" y="595883"/>
                </a:cubicBezTo>
                <a:cubicBezTo>
                  <a:pt x="422529" y="595883"/>
                  <a:pt x="422529" y="595883"/>
                  <a:pt x="422529" y="595883"/>
                </a:cubicBezTo>
                <a:lnTo>
                  <a:pt x="422529" y="595883"/>
                </a:lnTo>
                <a:lnTo>
                  <a:pt x="422529" y="297942"/>
                </a:lnTo>
                <a:lnTo>
                  <a:pt x="0" y="51054"/>
                </a:lnTo>
                <a:lnTo>
                  <a:pt x="422529" y="11912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14245" y="1228089"/>
            <a:ext cx="5935980" cy="727836"/>
          </a:xfrm>
          <a:custGeom>
            <a:avLst/>
            <a:gdLst>
              <a:gd name="connsiteX0" fmla="*/ 428879 w 5935980"/>
              <a:gd name="connsiteY0" fmla="*/ 125476 h 727836"/>
              <a:gd name="connsiteX1" fmla="*/ 548005 w 5935980"/>
              <a:gd name="connsiteY1" fmla="*/ 6350 h 727836"/>
              <a:gd name="connsiteX2" fmla="*/ 548005 w 5935980"/>
              <a:gd name="connsiteY2" fmla="*/ 6350 h 727836"/>
              <a:gd name="connsiteX3" fmla="*/ 548005 w 5935980"/>
              <a:gd name="connsiteY3" fmla="*/ 6350 h 727836"/>
              <a:gd name="connsiteX4" fmla="*/ 1345692 w 5935980"/>
              <a:gd name="connsiteY4" fmla="*/ 6350 h 727836"/>
              <a:gd name="connsiteX5" fmla="*/ 1345692 w 5935980"/>
              <a:gd name="connsiteY5" fmla="*/ 6350 h 727836"/>
              <a:gd name="connsiteX6" fmla="*/ 2720848 w 5935980"/>
              <a:gd name="connsiteY6" fmla="*/ 6350 h 727836"/>
              <a:gd name="connsiteX7" fmla="*/ 5810376 w 5935980"/>
              <a:gd name="connsiteY7" fmla="*/ 6350 h 727836"/>
              <a:gd name="connsiteX8" fmla="*/ 5810376 w 5935980"/>
              <a:gd name="connsiteY8" fmla="*/ 6350 h 727836"/>
              <a:gd name="connsiteX9" fmla="*/ 5929630 w 5935980"/>
              <a:gd name="connsiteY9" fmla="*/ 125476 h 727836"/>
              <a:gd name="connsiteX10" fmla="*/ 5929630 w 5935980"/>
              <a:gd name="connsiteY10" fmla="*/ 125476 h 727836"/>
              <a:gd name="connsiteX11" fmla="*/ 5929630 w 5935980"/>
              <a:gd name="connsiteY11" fmla="*/ 125476 h 727836"/>
              <a:gd name="connsiteX12" fmla="*/ 5929630 w 5935980"/>
              <a:gd name="connsiteY12" fmla="*/ 125476 h 727836"/>
              <a:gd name="connsiteX13" fmla="*/ 5929630 w 5935980"/>
              <a:gd name="connsiteY13" fmla="*/ 125476 h 727836"/>
              <a:gd name="connsiteX14" fmla="*/ 5929630 w 5935980"/>
              <a:gd name="connsiteY14" fmla="*/ 304292 h 727836"/>
              <a:gd name="connsiteX15" fmla="*/ 5929630 w 5935980"/>
              <a:gd name="connsiteY15" fmla="*/ 602233 h 727836"/>
              <a:gd name="connsiteX16" fmla="*/ 5929630 w 5935980"/>
              <a:gd name="connsiteY16" fmla="*/ 602233 h 727836"/>
              <a:gd name="connsiteX17" fmla="*/ 5810376 w 5935980"/>
              <a:gd name="connsiteY17" fmla="*/ 721486 h 727836"/>
              <a:gd name="connsiteX18" fmla="*/ 5810376 w 5935980"/>
              <a:gd name="connsiteY18" fmla="*/ 721486 h 727836"/>
              <a:gd name="connsiteX19" fmla="*/ 5810376 w 5935980"/>
              <a:gd name="connsiteY19" fmla="*/ 721486 h 727836"/>
              <a:gd name="connsiteX20" fmla="*/ 2720848 w 5935980"/>
              <a:gd name="connsiteY20" fmla="*/ 721486 h 727836"/>
              <a:gd name="connsiteX21" fmla="*/ 1345692 w 5935980"/>
              <a:gd name="connsiteY21" fmla="*/ 721486 h 727836"/>
              <a:gd name="connsiteX22" fmla="*/ 1345692 w 5935980"/>
              <a:gd name="connsiteY22" fmla="*/ 721486 h 727836"/>
              <a:gd name="connsiteX23" fmla="*/ 548005 w 5935980"/>
              <a:gd name="connsiteY23" fmla="*/ 721486 h 727836"/>
              <a:gd name="connsiteX24" fmla="*/ 548005 w 5935980"/>
              <a:gd name="connsiteY24" fmla="*/ 721486 h 727836"/>
              <a:gd name="connsiteX25" fmla="*/ 428879 w 5935980"/>
              <a:gd name="connsiteY25" fmla="*/ 602233 h 727836"/>
              <a:gd name="connsiteX26" fmla="*/ 428879 w 5935980"/>
              <a:gd name="connsiteY26" fmla="*/ 602233 h 727836"/>
              <a:gd name="connsiteX27" fmla="*/ 428879 w 5935980"/>
              <a:gd name="connsiteY27" fmla="*/ 602233 h 727836"/>
              <a:gd name="connsiteX28" fmla="*/ 428879 w 5935980"/>
              <a:gd name="connsiteY28" fmla="*/ 304292 h 727836"/>
              <a:gd name="connsiteX29" fmla="*/ 6350 w 5935980"/>
              <a:gd name="connsiteY29" fmla="*/ 57404 h 727836"/>
              <a:gd name="connsiteX30" fmla="*/ 428879 w 5935980"/>
              <a:gd name="connsiteY30" fmla="*/ 125476 h 727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5980" h="727836">
                <a:moveTo>
                  <a:pt x="428879" y="125476"/>
                </a:moveTo>
                <a:cubicBezTo>
                  <a:pt x="428879" y="59690"/>
                  <a:pt x="482219" y="6350"/>
                  <a:pt x="548005" y="6350"/>
                </a:cubicBezTo>
                <a:cubicBezTo>
                  <a:pt x="548005" y="6350"/>
                  <a:pt x="548005" y="6350"/>
                  <a:pt x="548005" y="6350"/>
                </a:cubicBezTo>
                <a:lnTo>
                  <a:pt x="548005" y="6350"/>
                </a:lnTo>
                <a:lnTo>
                  <a:pt x="1345692" y="6350"/>
                </a:lnTo>
                <a:lnTo>
                  <a:pt x="1345692" y="6350"/>
                </a:lnTo>
                <a:lnTo>
                  <a:pt x="2720848" y="6350"/>
                </a:lnTo>
                <a:lnTo>
                  <a:pt x="5810376" y="6350"/>
                </a:lnTo>
                <a:lnTo>
                  <a:pt x="5810376" y="6350"/>
                </a:lnTo>
                <a:cubicBezTo>
                  <a:pt x="5876289" y="6350"/>
                  <a:pt x="5929630" y="59690"/>
                  <a:pt x="5929630" y="125476"/>
                </a:cubicBezTo>
                <a:cubicBezTo>
                  <a:pt x="5929630" y="125476"/>
                  <a:pt x="5929630" y="125476"/>
                  <a:pt x="5929630" y="125476"/>
                </a:cubicBezTo>
                <a:lnTo>
                  <a:pt x="5929630" y="125476"/>
                </a:lnTo>
                <a:lnTo>
                  <a:pt x="5929630" y="125476"/>
                </a:lnTo>
                <a:lnTo>
                  <a:pt x="5929630" y="125476"/>
                </a:lnTo>
                <a:lnTo>
                  <a:pt x="5929630" y="304292"/>
                </a:lnTo>
                <a:lnTo>
                  <a:pt x="5929630" y="602233"/>
                </a:lnTo>
                <a:lnTo>
                  <a:pt x="5929630" y="602233"/>
                </a:lnTo>
                <a:cubicBezTo>
                  <a:pt x="5929630" y="668020"/>
                  <a:pt x="5876289" y="721486"/>
                  <a:pt x="5810376" y="721486"/>
                </a:cubicBezTo>
                <a:cubicBezTo>
                  <a:pt x="5810376" y="721486"/>
                  <a:pt x="5810376" y="721486"/>
                  <a:pt x="5810376" y="721486"/>
                </a:cubicBezTo>
                <a:lnTo>
                  <a:pt x="5810376" y="721486"/>
                </a:lnTo>
                <a:lnTo>
                  <a:pt x="2720848" y="721486"/>
                </a:lnTo>
                <a:lnTo>
                  <a:pt x="1345692" y="721486"/>
                </a:lnTo>
                <a:lnTo>
                  <a:pt x="1345692" y="721486"/>
                </a:lnTo>
                <a:lnTo>
                  <a:pt x="548005" y="721486"/>
                </a:lnTo>
                <a:lnTo>
                  <a:pt x="548005" y="721486"/>
                </a:lnTo>
                <a:cubicBezTo>
                  <a:pt x="482219" y="721486"/>
                  <a:pt x="428879" y="668020"/>
                  <a:pt x="428879" y="602233"/>
                </a:cubicBezTo>
                <a:cubicBezTo>
                  <a:pt x="428879" y="602233"/>
                  <a:pt x="428879" y="602233"/>
                  <a:pt x="428879" y="602233"/>
                </a:cubicBezTo>
                <a:lnTo>
                  <a:pt x="428879" y="602233"/>
                </a:lnTo>
                <a:lnTo>
                  <a:pt x="428879" y="304292"/>
                </a:lnTo>
                <a:lnTo>
                  <a:pt x="6350" y="57404"/>
                </a:lnTo>
                <a:lnTo>
                  <a:pt x="428879" y="1254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86000" y="6035687"/>
            <a:ext cx="5000625" cy="431800"/>
          </a:xfrm>
          <a:custGeom>
            <a:avLst/>
            <a:gdLst>
              <a:gd name="connsiteX0" fmla="*/ 0 w 5000625"/>
              <a:gd name="connsiteY0" fmla="*/ 71970 h 431800"/>
              <a:gd name="connsiteX1" fmla="*/ 72008 w 5000625"/>
              <a:gd name="connsiteY1" fmla="*/ 0 h 431800"/>
              <a:gd name="connsiteX2" fmla="*/ 72008 w 5000625"/>
              <a:gd name="connsiteY2" fmla="*/ 0 h 431800"/>
              <a:gd name="connsiteX3" fmla="*/ 72008 w 5000625"/>
              <a:gd name="connsiteY3" fmla="*/ 0 h 431800"/>
              <a:gd name="connsiteX4" fmla="*/ 4928616 w 5000625"/>
              <a:gd name="connsiteY4" fmla="*/ 0 h 431800"/>
              <a:gd name="connsiteX5" fmla="*/ 4928616 w 5000625"/>
              <a:gd name="connsiteY5" fmla="*/ 0 h 431800"/>
              <a:gd name="connsiteX6" fmla="*/ 5000625 w 5000625"/>
              <a:gd name="connsiteY6" fmla="*/ 71970 h 431800"/>
              <a:gd name="connsiteX7" fmla="*/ 5000625 w 5000625"/>
              <a:gd name="connsiteY7" fmla="*/ 71970 h 431800"/>
              <a:gd name="connsiteX8" fmla="*/ 5000625 w 5000625"/>
              <a:gd name="connsiteY8" fmla="*/ 71970 h 431800"/>
              <a:gd name="connsiteX9" fmla="*/ 5000625 w 5000625"/>
              <a:gd name="connsiteY9" fmla="*/ 359829 h 431800"/>
              <a:gd name="connsiteX10" fmla="*/ 5000625 w 5000625"/>
              <a:gd name="connsiteY10" fmla="*/ 359829 h 431800"/>
              <a:gd name="connsiteX11" fmla="*/ 4928616 w 5000625"/>
              <a:gd name="connsiteY11" fmla="*/ 431800 h 431800"/>
              <a:gd name="connsiteX12" fmla="*/ 4928616 w 5000625"/>
              <a:gd name="connsiteY12" fmla="*/ 431800 h 431800"/>
              <a:gd name="connsiteX13" fmla="*/ 4928616 w 5000625"/>
              <a:gd name="connsiteY13" fmla="*/ 431800 h 431800"/>
              <a:gd name="connsiteX14" fmla="*/ 72008 w 5000625"/>
              <a:gd name="connsiteY14" fmla="*/ 431800 h 431800"/>
              <a:gd name="connsiteX15" fmla="*/ 72008 w 5000625"/>
              <a:gd name="connsiteY15" fmla="*/ 431800 h 431800"/>
              <a:gd name="connsiteX16" fmla="*/ 0 w 5000625"/>
              <a:gd name="connsiteY16" fmla="*/ 359829 h 431800"/>
              <a:gd name="connsiteX17" fmla="*/ 0 w 5000625"/>
              <a:gd name="connsiteY17" fmla="*/ 359829 h 431800"/>
              <a:gd name="connsiteX18" fmla="*/ 0 w 50006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928616" y="0"/>
                </a:lnTo>
                <a:lnTo>
                  <a:pt x="4928616" y="0"/>
                </a:lnTo>
                <a:cubicBezTo>
                  <a:pt x="4968367" y="0"/>
                  <a:pt x="5000625" y="32219"/>
                  <a:pt x="5000625" y="71970"/>
                </a:cubicBezTo>
                <a:cubicBezTo>
                  <a:pt x="5000625" y="71970"/>
                  <a:pt x="5000625" y="71970"/>
                  <a:pt x="5000625" y="71970"/>
                </a:cubicBezTo>
                <a:lnTo>
                  <a:pt x="5000625" y="71970"/>
                </a:lnTo>
                <a:lnTo>
                  <a:pt x="5000625" y="359829"/>
                </a:lnTo>
                <a:lnTo>
                  <a:pt x="5000625" y="359829"/>
                </a:lnTo>
                <a:cubicBezTo>
                  <a:pt x="5000625" y="399579"/>
                  <a:pt x="4968367" y="431800"/>
                  <a:pt x="4928616" y="431800"/>
                </a:cubicBezTo>
                <a:cubicBezTo>
                  <a:pt x="4928616" y="431800"/>
                  <a:pt x="4928616" y="431800"/>
                  <a:pt x="4928616" y="431800"/>
                </a:cubicBezTo>
                <a:lnTo>
                  <a:pt x="492861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66950" y="6016637"/>
            <a:ext cx="5038725" cy="469900"/>
          </a:xfrm>
          <a:custGeom>
            <a:avLst/>
            <a:gdLst>
              <a:gd name="connsiteX0" fmla="*/ 19050 w 5038725"/>
              <a:gd name="connsiteY0" fmla="*/ 91020 h 469900"/>
              <a:gd name="connsiteX1" fmla="*/ 91058 w 5038725"/>
              <a:gd name="connsiteY1" fmla="*/ 19050 h 469900"/>
              <a:gd name="connsiteX2" fmla="*/ 91058 w 5038725"/>
              <a:gd name="connsiteY2" fmla="*/ 19050 h 469900"/>
              <a:gd name="connsiteX3" fmla="*/ 91058 w 5038725"/>
              <a:gd name="connsiteY3" fmla="*/ 19050 h 469900"/>
              <a:gd name="connsiteX4" fmla="*/ 4947666 w 5038725"/>
              <a:gd name="connsiteY4" fmla="*/ 19050 h 469900"/>
              <a:gd name="connsiteX5" fmla="*/ 4947666 w 5038725"/>
              <a:gd name="connsiteY5" fmla="*/ 19050 h 469900"/>
              <a:gd name="connsiteX6" fmla="*/ 5019675 w 5038725"/>
              <a:gd name="connsiteY6" fmla="*/ 91020 h 469900"/>
              <a:gd name="connsiteX7" fmla="*/ 5019675 w 5038725"/>
              <a:gd name="connsiteY7" fmla="*/ 91020 h 469900"/>
              <a:gd name="connsiteX8" fmla="*/ 5019675 w 5038725"/>
              <a:gd name="connsiteY8" fmla="*/ 91020 h 469900"/>
              <a:gd name="connsiteX9" fmla="*/ 5019675 w 5038725"/>
              <a:gd name="connsiteY9" fmla="*/ 378879 h 469900"/>
              <a:gd name="connsiteX10" fmla="*/ 5019675 w 5038725"/>
              <a:gd name="connsiteY10" fmla="*/ 378879 h 469900"/>
              <a:gd name="connsiteX11" fmla="*/ 4947666 w 5038725"/>
              <a:gd name="connsiteY11" fmla="*/ 450850 h 469900"/>
              <a:gd name="connsiteX12" fmla="*/ 4947666 w 5038725"/>
              <a:gd name="connsiteY12" fmla="*/ 450850 h 469900"/>
              <a:gd name="connsiteX13" fmla="*/ 4947666 w 5038725"/>
              <a:gd name="connsiteY13" fmla="*/ 450850 h 469900"/>
              <a:gd name="connsiteX14" fmla="*/ 91058 w 5038725"/>
              <a:gd name="connsiteY14" fmla="*/ 450850 h 469900"/>
              <a:gd name="connsiteX15" fmla="*/ 91058 w 5038725"/>
              <a:gd name="connsiteY15" fmla="*/ 450850 h 469900"/>
              <a:gd name="connsiteX16" fmla="*/ 19050 w 5038725"/>
              <a:gd name="connsiteY16" fmla="*/ 378879 h 469900"/>
              <a:gd name="connsiteX17" fmla="*/ 19050 w 5038725"/>
              <a:gd name="connsiteY17" fmla="*/ 378879 h 469900"/>
              <a:gd name="connsiteX18" fmla="*/ 19050 w 50387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947666" y="19050"/>
                </a:lnTo>
                <a:lnTo>
                  <a:pt x="4947666" y="19050"/>
                </a:lnTo>
                <a:cubicBezTo>
                  <a:pt x="4987417" y="19050"/>
                  <a:pt x="5019675" y="51269"/>
                  <a:pt x="5019675" y="91020"/>
                </a:cubicBezTo>
                <a:cubicBezTo>
                  <a:pt x="5019675" y="91020"/>
                  <a:pt x="5019675" y="91020"/>
                  <a:pt x="5019675" y="91020"/>
                </a:cubicBezTo>
                <a:lnTo>
                  <a:pt x="5019675" y="91020"/>
                </a:lnTo>
                <a:lnTo>
                  <a:pt x="5019675" y="378879"/>
                </a:lnTo>
                <a:lnTo>
                  <a:pt x="5019675" y="378879"/>
                </a:lnTo>
                <a:cubicBezTo>
                  <a:pt x="5019675" y="418629"/>
                  <a:pt x="4987417" y="450850"/>
                  <a:pt x="4947666" y="450850"/>
                </a:cubicBezTo>
                <a:cubicBezTo>
                  <a:pt x="4947666" y="450850"/>
                  <a:pt x="4947666" y="450850"/>
                  <a:pt x="4947666" y="450850"/>
                </a:cubicBezTo>
                <a:lnTo>
                  <a:pt x="494766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016000"/>
            <a:ext cx="7086600" cy="1016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4548" y="5893212"/>
            <a:ext cx="51562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0612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JSTL介绍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119994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24100" y="1346200"/>
            <a:ext cx="5118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使用了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表达式可以简化页面代码结构，那么为什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1643220"/>
            <a:ext cx="7951344" cy="5201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么还要使用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JSTL(JavaServerPages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Tag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Library)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JSP标准标签库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实现JSP页面中的逻辑控制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JSTL使用步骤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下载jstl.jar和standard.jar包</a:t>
            </a:r>
          </a:p>
          <a:p>
            <a:pPr defTabSz="-635">
              <a:lnSpc>
                <a:spcPts val="27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http://archive.apache.org/dist/jakarta/taglibs/standard/binaries/</a:t>
            </a:r>
          </a:p>
          <a:p>
            <a:pPr defTabSz="-635">
              <a:lnSpc>
                <a:spcPts val="35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将这两个包复制到WEB-INF\lib目录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页面中添加指令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&lt;%@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taglib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uri="http://java.sun.com/jsp/jstl/core"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prefix="c"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添加</a:t>
            </a:r>
            <a:r>
              <a:rPr lang="en-US" altLang="zh-CN" sz="1800" b="1" dirty="0" err="1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jstl.jar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err="1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standard.jar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包</a:t>
            </a:r>
            <a:endParaRPr lang="en-US" altLang="zh-CN" sz="18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457200" algn="l"/>
                <a:tab pos="914400" algn="l"/>
                <a:tab pos="1739900" algn="l"/>
                <a:tab pos="2717800" algn="l"/>
                <a:tab pos="7874000" algn="l"/>
              </a:tabLst>
            </a:pPr>
            <a:r>
              <a:rPr lang="en-US" altLang="zh-CN" dirty="0" smtClean="0"/>
              <a:t>	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14498" y="5926163"/>
            <a:ext cx="4857877" cy="431800"/>
          </a:xfrm>
          <a:custGeom>
            <a:avLst/>
            <a:gdLst>
              <a:gd name="connsiteX0" fmla="*/ 0 w 4857877"/>
              <a:gd name="connsiteY0" fmla="*/ 71958 h 431800"/>
              <a:gd name="connsiteX1" fmla="*/ 72008 w 4857877"/>
              <a:gd name="connsiteY1" fmla="*/ 0 h 431800"/>
              <a:gd name="connsiteX2" fmla="*/ 72008 w 4857877"/>
              <a:gd name="connsiteY2" fmla="*/ 0 h 431800"/>
              <a:gd name="connsiteX3" fmla="*/ 72008 w 4857877"/>
              <a:gd name="connsiteY3" fmla="*/ 0 h 431800"/>
              <a:gd name="connsiteX4" fmla="*/ 4785868 w 4857877"/>
              <a:gd name="connsiteY4" fmla="*/ 0 h 431800"/>
              <a:gd name="connsiteX5" fmla="*/ 4785868 w 4857877"/>
              <a:gd name="connsiteY5" fmla="*/ 0 h 431800"/>
              <a:gd name="connsiteX6" fmla="*/ 4857877 w 4857877"/>
              <a:gd name="connsiteY6" fmla="*/ 71958 h 431800"/>
              <a:gd name="connsiteX7" fmla="*/ 4857877 w 4857877"/>
              <a:gd name="connsiteY7" fmla="*/ 71958 h 431800"/>
              <a:gd name="connsiteX8" fmla="*/ 4857877 w 4857877"/>
              <a:gd name="connsiteY8" fmla="*/ 71958 h 431800"/>
              <a:gd name="connsiteX9" fmla="*/ 4857877 w 4857877"/>
              <a:gd name="connsiteY9" fmla="*/ 359828 h 431800"/>
              <a:gd name="connsiteX10" fmla="*/ 4857877 w 4857877"/>
              <a:gd name="connsiteY10" fmla="*/ 359828 h 431800"/>
              <a:gd name="connsiteX11" fmla="*/ 4785868 w 4857877"/>
              <a:gd name="connsiteY11" fmla="*/ 431800 h 431800"/>
              <a:gd name="connsiteX12" fmla="*/ 4785868 w 4857877"/>
              <a:gd name="connsiteY12" fmla="*/ 431800 h 431800"/>
              <a:gd name="connsiteX13" fmla="*/ 4785868 w 4857877"/>
              <a:gd name="connsiteY13" fmla="*/ 431800 h 431800"/>
              <a:gd name="connsiteX14" fmla="*/ 72008 w 4857877"/>
              <a:gd name="connsiteY14" fmla="*/ 431800 h 431800"/>
              <a:gd name="connsiteX15" fmla="*/ 72008 w 4857877"/>
              <a:gd name="connsiteY15" fmla="*/ 431800 h 431800"/>
              <a:gd name="connsiteX16" fmla="*/ 0 w 4857877"/>
              <a:gd name="connsiteY16" fmla="*/ 359828 h 431800"/>
              <a:gd name="connsiteX17" fmla="*/ 0 w 4857877"/>
              <a:gd name="connsiteY17" fmla="*/ 359828 h 431800"/>
              <a:gd name="connsiteX18" fmla="*/ 0 w 4857877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57877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785868" y="0"/>
                </a:lnTo>
                <a:lnTo>
                  <a:pt x="4785868" y="0"/>
                </a:lnTo>
                <a:cubicBezTo>
                  <a:pt x="4825619" y="0"/>
                  <a:pt x="4857877" y="32219"/>
                  <a:pt x="4857877" y="71958"/>
                </a:cubicBezTo>
                <a:cubicBezTo>
                  <a:pt x="4857877" y="71958"/>
                  <a:pt x="4857877" y="71958"/>
                  <a:pt x="4857877" y="71958"/>
                </a:cubicBezTo>
                <a:lnTo>
                  <a:pt x="4857877" y="71958"/>
                </a:lnTo>
                <a:lnTo>
                  <a:pt x="4857877" y="359828"/>
                </a:lnTo>
                <a:lnTo>
                  <a:pt x="4857877" y="359828"/>
                </a:lnTo>
                <a:cubicBezTo>
                  <a:pt x="4857877" y="399567"/>
                  <a:pt x="4825619" y="431800"/>
                  <a:pt x="4785868" y="431800"/>
                </a:cubicBezTo>
                <a:cubicBezTo>
                  <a:pt x="4785868" y="431800"/>
                  <a:pt x="4785868" y="431800"/>
                  <a:pt x="4785868" y="431800"/>
                </a:cubicBezTo>
                <a:lnTo>
                  <a:pt x="47858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95448" y="5907113"/>
            <a:ext cx="4895977" cy="469900"/>
          </a:xfrm>
          <a:custGeom>
            <a:avLst/>
            <a:gdLst>
              <a:gd name="connsiteX0" fmla="*/ 19050 w 4895977"/>
              <a:gd name="connsiteY0" fmla="*/ 91008 h 469900"/>
              <a:gd name="connsiteX1" fmla="*/ 91058 w 4895977"/>
              <a:gd name="connsiteY1" fmla="*/ 19050 h 469900"/>
              <a:gd name="connsiteX2" fmla="*/ 91058 w 4895977"/>
              <a:gd name="connsiteY2" fmla="*/ 19050 h 469900"/>
              <a:gd name="connsiteX3" fmla="*/ 91058 w 4895977"/>
              <a:gd name="connsiteY3" fmla="*/ 19050 h 469900"/>
              <a:gd name="connsiteX4" fmla="*/ 4804918 w 4895977"/>
              <a:gd name="connsiteY4" fmla="*/ 19050 h 469900"/>
              <a:gd name="connsiteX5" fmla="*/ 4804918 w 4895977"/>
              <a:gd name="connsiteY5" fmla="*/ 19050 h 469900"/>
              <a:gd name="connsiteX6" fmla="*/ 4876927 w 4895977"/>
              <a:gd name="connsiteY6" fmla="*/ 91008 h 469900"/>
              <a:gd name="connsiteX7" fmla="*/ 4876927 w 4895977"/>
              <a:gd name="connsiteY7" fmla="*/ 91008 h 469900"/>
              <a:gd name="connsiteX8" fmla="*/ 4876927 w 4895977"/>
              <a:gd name="connsiteY8" fmla="*/ 91008 h 469900"/>
              <a:gd name="connsiteX9" fmla="*/ 4876927 w 4895977"/>
              <a:gd name="connsiteY9" fmla="*/ 378878 h 469900"/>
              <a:gd name="connsiteX10" fmla="*/ 4876927 w 4895977"/>
              <a:gd name="connsiteY10" fmla="*/ 378878 h 469900"/>
              <a:gd name="connsiteX11" fmla="*/ 4804918 w 4895977"/>
              <a:gd name="connsiteY11" fmla="*/ 450850 h 469900"/>
              <a:gd name="connsiteX12" fmla="*/ 4804918 w 4895977"/>
              <a:gd name="connsiteY12" fmla="*/ 450850 h 469900"/>
              <a:gd name="connsiteX13" fmla="*/ 4804918 w 4895977"/>
              <a:gd name="connsiteY13" fmla="*/ 450850 h 469900"/>
              <a:gd name="connsiteX14" fmla="*/ 91058 w 4895977"/>
              <a:gd name="connsiteY14" fmla="*/ 450850 h 469900"/>
              <a:gd name="connsiteX15" fmla="*/ 91058 w 4895977"/>
              <a:gd name="connsiteY15" fmla="*/ 450850 h 469900"/>
              <a:gd name="connsiteX16" fmla="*/ 19050 w 4895977"/>
              <a:gd name="connsiteY16" fmla="*/ 378878 h 469900"/>
              <a:gd name="connsiteX17" fmla="*/ 19050 w 4895977"/>
              <a:gd name="connsiteY17" fmla="*/ 378878 h 469900"/>
              <a:gd name="connsiteX18" fmla="*/ 19050 w 4895977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95977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804918" y="19050"/>
                </a:lnTo>
                <a:lnTo>
                  <a:pt x="4804918" y="19050"/>
                </a:lnTo>
                <a:cubicBezTo>
                  <a:pt x="4844669" y="19050"/>
                  <a:pt x="4876927" y="51269"/>
                  <a:pt x="4876927" y="91008"/>
                </a:cubicBezTo>
                <a:cubicBezTo>
                  <a:pt x="4876927" y="91008"/>
                  <a:pt x="4876927" y="91008"/>
                  <a:pt x="4876927" y="91008"/>
                </a:cubicBezTo>
                <a:lnTo>
                  <a:pt x="4876927" y="91008"/>
                </a:lnTo>
                <a:lnTo>
                  <a:pt x="4876927" y="378878"/>
                </a:lnTo>
                <a:lnTo>
                  <a:pt x="4876927" y="378878"/>
                </a:lnTo>
                <a:cubicBezTo>
                  <a:pt x="4876927" y="418617"/>
                  <a:pt x="4844669" y="450850"/>
                  <a:pt x="4804918" y="450850"/>
                </a:cubicBezTo>
                <a:cubicBezTo>
                  <a:pt x="4804918" y="450850"/>
                  <a:pt x="4804918" y="450850"/>
                  <a:pt x="4804918" y="450850"/>
                </a:cubicBezTo>
                <a:lnTo>
                  <a:pt x="48049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71625" y="2845307"/>
            <a:ext cx="6500876" cy="369316"/>
          </a:xfrm>
          <a:custGeom>
            <a:avLst/>
            <a:gdLst>
              <a:gd name="connsiteX0" fmla="*/ 0 w 6500876"/>
              <a:gd name="connsiteY0" fmla="*/ 0 h 369316"/>
              <a:gd name="connsiteX1" fmla="*/ 0 w 6500876"/>
              <a:gd name="connsiteY1" fmla="*/ 0 h 369316"/>
              <a:gd name="connsiteX2" fmla="*/ 6500876 w 6500876"/>
              <a:gd name="connsiteY2" fmla="*/ 0 h 369316"/>
              <a:gd name="connsiteX3" fmla="*/ 6500876 w 6500876"/>
              <a:gd name="connsiteY3" fmla="*/ 0 h 369316"/>
              <a:gd name="connsiteX4" fmla="*/ 6500876 w 6500876"/>
              <a:gd name="connsiteY4" fmla="*/ 369316 h 369316"/>
              <a:gd name="connsiteX5" fmla="*/ 6500876 w 6500876"/>
              <a:gd name="connsiteY5" fmla="*/ 369316 h 369316"/>
              <a:gd name="connsiteX6" fmla="*/ 0 w 6500876"/>
              <a:gd name="connsiteY6" fmla="*/ 369316 h 369316"/>
              <a:gd name="connsiteX7" fmla="*/ 0 w 6500876"/>
              <a:gd name="connsiteY7" fmla="*/ 369316 h 369316"/>
              <a:gd name="connsiteX8" fmla="*/ 0 w 6500876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00876" h="369316">
                <a:moveTo>
                  <a:pt x="0" y="0"/>
                </a:moveTo>
                <a:lnTo>
                  <a:pt x="0" y="0"/>
                </a:lnTo>
                <a:lnTo>
                  <a:pt x="6500876" y="0"/>
                </a:lnTo>
                <a:lnTo>
                  <a:pt x="6500876" y="0"/>
                </a:lnTo>
                <a:lnTo>
                  <a:pt x="6500876" y="369316"/>
                </a:lnTo>
                <a:lnTo>
                  <a:pt x="6500876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46225" y="2819907"/>
            <a:ext cx="6551676" cy="420116"/>
          </a:xfrm>
          <a:custGeom>
            <a:avLst/>
            <a:gdLst>
              <a:gd name="connsiteX0" fmla="*/ 25400 w 6551676"/>
              <a:gd name="connsiteY0" fmla="*/ 25400 h 420116"/>
              <a:gd name="connsiteX1" fmla="*/ 25400 w 6551676"/>
              <a:gd name="connsiteY1" fmla="*/ 25400 h 420116"/>
              <a:gd name="connsiteX2" fmla="*/ 6526276 w 6551676"/>
              <a:gd name="connsiteY2" fmla="*/ 25400 h 420116"/>
              <a:gd name="connsiteX3" fmla="*/ 6526276 w 6551676"/>
              <a:gd name="connsiteY3" fmla="*/ 25400 h 420116"/>
              <a:gd name="connsiteX4" fmla="*/ 6526276 w 6551676"/>
              <a:gd name="connsiteY4" fmla="*/ 394716 h 420116"/>
              <a:gd name="connsiteX5" fmla="*/ 6526276 w 6551676"/>
              <a:gd name="connsiteY5" fmla="*/ 394716 h 420116"/>
              <a:gd name="connsiteX6" fmla="*/ 25400 w 6551676"/>
              <a:gd name="connsiteY6" fmla="*/ 394716 h 420116"/>
              <a:gd name="connsiteX7" fmla="*/ 25400 w 6551676"/>
              <a:gd name="connsiteY7" fmla="*/ 394716 h 420116"/>
              <a:gd name="connsiteX8" fmla="*/ 25400 w 6551676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51676" h="420116">
                <a:moveTo>
                  <a:pt x="25400" y="25400"/>
                </a:moveTo>
                <a:lnTo>
                  <a:pt x="25400" y="25400"/>
                </a:lnTo>
                <a:lnTo>
                  <a:pt x="6526276" y="25400"/>
                </a:lnTo>
                <a:lnTo>
                  <a:pt x="6526276" y="25400"/>
                </a:lnTo>
                <a:lnTo>
                  <a:pt x="6526276" y="394716"/>
                </a:lnTo>
                <a:lnTo>
                  <a:pt x="6526276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71712" y="2914650"/>
            <a:ext cx="1243025" cy="242887"/>
          </a:xfrm>
          <a:custGeom>
            <a:avLst/>
            <a:gdLst>
              <a:gd name="connsiteX0" fmla="*/ 14287 w 1243025"/>
              <a:gd name="connsiteY0" fmla="*/ 228600 h 242887"/>
              <a:gd name="connsiteX1" fmla="*/ 1228737 w 1243025"/>
              <a:gd name="connsiteY1" fmla="*/ 228600 h 242887"/>
              <a:gd name="connsiteX2" fmla="*/ 1228737 w 1243025"/>
              <a:gd name="connsiteY2" fmla="*/ 14287 h 242887"/>
              <a:gd name="connsiteX3" fmla="*/ 14287 w 1243025"/>
              <a:gd name="connsiteY3" fmla="*/ 14287 h 242887"/>
              <a:gd name="connsiteX4" fmla="*/ 14287 w 1243025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43025" h="242887">
                <a:moveTo>
                  <a:pt x="14287" y="228600"/>
                </a:moveTo>
                <a:lnTo>
                  <a:pt x="1228737" y="228600"/>
                </a:lnTo>
                <a:lnTo>
                  <a:pt x="1228737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57373" y="2305939"/>
            <a:ext cx="1714500" cy="551052"/>
          </a:xfrm>
          <a:custGeom>
            <a:avLst/>
            <a:gdLst>
              <a:gd name="connsiteX0" fmla="*/ 0 w 1714500"/>
              <a:gd name="connsiteY0" fmla="*/ 68198 h 551052"/>
              <a:gd name="connsiteX1" fmla="*/ 68199 w 1714500"/>
              <a:gd name="connsiteY1" fmla="*/ 0 h 551052"/>
              <a:gd name="connsiteX2" fmla="*/ 68199 w 1714500"/>
              <a:gd name="connsiteY2" fmla="*/ 0 h 551052"/>
              <a:gd name="connsiteX3" fmla="*/ 68199 w 1714500"/>
              <a:gd name="connsiteY3" fmla="*/ 0 h 551052"/>
              <a:gd name="connsiteX4" fmla="*/ 285750 w 1714500"/>
              <a:gd name="connsiteY4" fmla="*/ 0 h 551052"/>
              <a:gd name="connsiteX5" fmla="*/ 285750 w 1714500"/>
              <a:gd name="connsiteY5" fmla="*/ 0 h 551052"/>
              <a:gd name="connsiteX6" fmla="*/ 714375 w 1714500"/>
              <a:gd name="connsiteY6" fmla="*/ 0 h 551052"/>
              <a:gd name="connsiteX7" fmla="*/ 1646428 w 1714500"/>
              <a:gd name="connsiteY7" fmla="*/ 0 h 551052"/>
              <a:gd name="connsiteX8" fmla="*/ 1646428 w 1714500"/>
              <a:gd name="connsiteY8" fmla="*/ 0 h 551052"/>
              <a:gd name="connsiteX9" fmla="*/ 1714500 w 1714500"/>
              <a:gd name="connsiteY9" fmla="*/ 68198 h 551052"/>
              <a:gd name="connsiteX10" fmla="*/ 1714500 w 1714500"/>
              <a:gd name="connsiteY10" fmla="*/ 68198 h 551052"/>
              <a:gd name="connsiteX11" fmla="*/ 1714500 w 1714500"/>
              <a:gd name="connsiteY11" fmla="*/ 68198 h 551052"/>
              <a:gd name="connsiteX12" fmla="*/ 1714500 w 1714500"/>
              <a:gd name="connsiteY12" fmla="*/ 238378 h 551052"/>
              <a:gd name="connsiteX13" fmla="*/ 1714500 w 1714500"/>
              <a:gd name="connsiteY13" fmla="*/ 238378 h 551052"/>
              <a:gd name="connsiteX14" fmla="*/ 1714500 w 1714500"/>
              <a:gd name="connsiteY14" fmla="*/ 340613 h 551052"/>
              <a:gd name="connsiteX15" fmla="*/ 1714500 w 1714500"/>
              <a:gd name="connsiteY15" fmla="*/ 340613 h 551052"/>
              <a:gd name="connsiteX16" fmla="*/ 1714500 w 1714500"/>
              <a:gd name="connsiteY16" fmla="*/ 340613 h 551052"/>
              <a:gd name="connsiteX17" fmla="*/ 1646428 w 1714500"/>
              <a:gd name="connsiteY17" fmla="*/ 408685 h 551052"/>
              <a:gd name="connsiteX18" fmla="*/ 1646428 w 1714500"/>
              <a:gd name="connsiteY18" fmla="*/ 408685 h 551052"/>
              <a:gd name="connsiteX19" fmla="*/ 1646428 w 1714500"/>
              <a:gd name="connsiteY19" fmla="*/ 408685 h 551052"/>
              <a:gd name="connsiteX20" fmla="*/ 714375 w 1714500"/>
              <a:gd name="connsiteY20" fmla="*/ 408685 h 551052"/>
              <a:gd name="connsiteX21" fmla="*/ 188976 w 1714500"/>
              <a:gd name="connsiteY21" fmla="*/ 551052 h 551052"/>
              <a:gd name="connsiteX22" fmla="*/ 285750 w 1714500"/>
              <a:gd name="connsiteY22" fmla="*/ 408685 h 551052"/>
              <a:gd name="connsiteX23" fmla="*/ 68199 w 1714500"/>
              <a:gd name="connsiteY23" fmla="*/ 408685 h 551052"/>
              <a:gd name="connsiteX24" fmla="*/ 68199 w 1714500"/>
              <a:gd name="connsiteY24" fmla="*/ 408685 h 551052"/>
              <a:gd name="connsiteX25" fmla="*/ 0 w 1714500"/>
              <a:gd name="connsiteY25" fmla="*/ 340613 h 551052"/>
              <a:gd name="connsiteX26" fmla="*/ 0 w 1714500"/>
              <a:gd name="connsiteY26" fmla="*/ 340613 h 551052"/>
              <a:gd name="connsiteX27" fmla="*/ 0 w 1714500"/>
              <a:gd name="connsiteY27" fmla="*/ 340613 h 551052"/>
              <a:gd name="connsiteX28" fmla="*/ 0 w 1714500"/>
              <a:gd name="connsiteY28" fmla="*/ 340613 h 551052"/>
              <a:gd name="connsiteX29" fmla="*/ 0 w 1714500"/>
              <a:gd name="connsiteY29" fmla="*/ 238378 h 551052"/>
              <a:gd name="connsiteX30" fmla="*/ 0 w 1714500"/>
              <a:gd name="connsiteY30" fmla="*/ 238378 h 551052"/>
              <a:gd name="connsiteX31" fmla="*/ 0 w 1714500"/>
              <a:gd name="connsiteY31" fmla="*/ 68198 h 551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14500" h="551052">
                <a:moveTo>
                  <a:pt x="0" y="68198"/>
                </a:moveTo>
                <a:cubicBezTo>
                  <a:pt x="0" y="30606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285750" y="0"/>
                </a:lnTo>
                <a:lnTo>
                  <a:pt x="285750" y="0"/>
                </a:lnTo>
                <a:lnTo>
                  <a:pt x="714375" y="0"/>
                </a:lnTo>
                <a:lnTo>
                  <a:pt x="1646428" y="0"/>
                </a:lnTo>
                <a:lnTo>
                  <a:pt x="1646428" y="0"/>
                </a:lnTo>
                <a:cubicBezTo>
                  <a:pt x="1684020" y="0"/>
                  <a:pt x="1714500" y="30606"/>
                  <a:pt x="1714500" y="68198"/>
                </a:cubicBezTo>
                <a:cubicBezTo>
                  <a:pt x="1714500" y="68198"/>
                  <a:pt x="1714500" y="68198"/>
                  <a:pt x="1714500" y="68198"/>
                </a:cubicBezTo>
                <a:lnTo>
                  <a:pt x="1714500" y="68198"/>
                </a:lnTo>
                <a:lnTo>
                  <a:pt x="1714500" y="238378"/>
                </a:lnTo>
                <a:lnTo>
                  <a:pt x="1714500" y="238378"/>
                </a:lnTo>
                <a:lnTo>
                  <a:pt x="1714500" y="340613"/>
                </a:lnTo>
                <a:lnTo>
                  <a:pt x="1714500" y="340613"/>
                </a:lnTo>
                <a:lnTo>
                  <a:pt x="1714500" y="340613"/>
                </a:lnTo>
                <a:cubicBezTo>
                  <a:pt x="1714500" y="378205"/>
                  <a:pt x="1684020" y="408685"/>
                  <a:pt x="1646428" y="408685"/>
                </a:cubicBezTo>
                <a:cubicBezTo>
                  <a:pt x="1646428" y="408685"/>
                  <a:pt x="1646428" y="408685"/>
                  <a:pt x="1646428" y="408685"/>
                </a:cubicBezTo>
                <a:lnTo>
                  <a:pt x="1646428" y="408685"/>
                </a:lnTo>
                <a:lnTo>
                  <a:pt x="714375" y="408685"/>
                </a:lnTo>
                <a:lnTo>
                  <a:pt x="188976" y="551052"/>
                </a:lnTo>
                <a:lnTo>
                  <a:pt x="285750" y="408685"/>
                </a:lnTo>
                <a:lnTo>
                  <a:pt x="68199" y="408685"/>
                </a:lnTo>
                <a:lnTo>
                  <a:pt x="68199" y="408685"/>
                </a:lnTo>
                <a:cubicBezTo>
                  <a:pt x="30480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51023" y="2299589"/>
            <a:ext cx="1727200" cy="563752"/>
          </a:xfrm>
          <a:custGeom>
            <a:avLst/>
            <a:gdLst>
              <a:gd name="connsiteX0" fmla="*/ 6350 w 1727200"/>
              <a:gd name="connsiteY0" fmla="*/ 74548 h 563752"/>
              <a:gd name="connsiteX1" fmla="*/ 74549 w 1727200"/>
              <a:gd name="connsiteY1" fmla="*/ 6350 h 563752"/>
              <a:gd name="connsiteX2" fmla="*/ 74549 w 1727200"/>
              <a:gd name="connsiteY2" fmla="*/ 6350 h 563752"/>
              <a:gd name="connsiteX3" fmla="*/ 74549 w 1727200"/>
              <a:gd name="connsiteY3" fmla="*/ 6350 h 563752"/>
              <a:gd name="connsiteX4" fmla="*/ 292100 w 1727200"/>
              <a:gd name="connsiteY4" fmla="*/ 6350 h 563752"/>
              <a:gd name="connsiteX5" fmla="*/ 292100 w 1727200"/>
              <a:gd name="connsiteY5" fmla="*/ 6350 h 563752"/>
              <a:gd name="connsiteX6" fmla="*/ 720725 w 1727200"/>
              <a:gd name="connsiteY6" fmla="*/ 6350 h 563752"/>
              <a:gd name="connsiteX7" fmla="*/ 1652778 w 1727200"/>
              <a:gd name="connsiteY7" fmla="*/ 6350 h 563752"/>
              <a:gd name="connsiteX8" fmla="*/ 1652778 w 1727200"/>
              <a:gd name="connsiteY8" fmla="*/ 6350 h 563752"/>
              <a:gd name="connsiteX9" fmla="*/ 1720850 w 1727200"/>
              <a:gd name="connsiteY9" fmla="*/ 74548 h 563752"/>
              <a:gd name="connsiteX10" fmla="*/ 1720850 w 1727200"/>
              <a:gd name="connsiteY10" fmla="*/ 74548 h 563752"/>
              <a:gd name="connsiteX11" fmla="*/ 1720850 w 1727200"/>
              <a:gd name="connsiteY11" fmla="*/ 74548 h 563752"/>
              <a:gd name="connsiteX12" fmla="*/ 1720850 w 1727200"/>
              <a:gd name="connsiteY12" fmla="*/ 244728 h 563752"/>
              <a:gd name="connsiteX13" fmla="*/ 1720850 w 1727200"/>
              <a:gd name="connsiteY13" fmla="*/ 244728 h 563752"/>
              <a:gd name="connsiteX14" fmla="*/ 1720850 w 1727200"/>
              <a:gd name="connsiteY14" fmla="*/ 346963 h 563752"/>
              <a:gd name="connsiteX15" fmla="*/ 1720850 w 1727200"/>
              <a:gd name="connsiteY15" fmla="*/ 346963 h 563752"/>
              <a:gd name="connsiteX16" fmla="*/ 1720850 w 1727200"/>
              <a:gd name="connsiteY16" fmla="*/ 346963 h 563752"/>
              <a:gd name="connsiteX17" fmla="*/ 1652778 w 1727200"/>
              <a:gd name="connsiteY17" fmla="*/ 415035 h 563752"/>
              <a:gd name="connsiteX18" fmla="*/ 1652778 w 1727200"/>
              <a:gd name="connsiteY18" fmla="*/ 415035 h 563752"/>
              <a:gd name="connsiteX19" fmla="*/ 1652778 w 1727200"/>
              <a:gd name="connsiteY19" fmla="*/ 415035 h 563752"/>
              <a:gd name="connsiteX20" fmla="*/ 720725 w 1727200"/>
              <a:gd name="connsiteY20" fmla="*/ 415035 h 563752"/>
              <a:gd name="connsiteX21" fmla="*/ 195326 w 1727200"/>
              <a:gd name="connsiteY21" fmla="*/ 557402 h 563752"/>
              <a:gd name="connsiteX22" fmla="*/ 292100 w 1727200"/>
              <a:gd name="connsiteY22" fmla="*/ 415035 h 563752"/>
              <a:gd name="connsiteX23" fmla="*/ 74549 w 1727200"/>
              <a:gd name="connsiteY23" fmla="*/ 415035 h 563752"/>
              <a:gd name="connsiteX24" fmla="*/ 74549 w 1727200"/>
              <a:gd name="connsiteY24" fmla="*/ 415035 h 563752"/>
              <a:gd name="connsiteX25" fmla="*/ 6350 w 1727200"/>
              <a:gd name="connsiteY25" fmla="*/ 346963 h 563752"/>
              <a:gd name="connsiteX26" fmla="*/ 6350 w 1727200"/>
              <a:gd name="connsiteY26" fmla="*/ 346963 h 563752"/>
              <a:gd name="connsiteX27" fmla="*/ 6350 w 1727200"/>
              <a:gd name="connsiteY27" fmla="*/ 346963 h 563752"/>
              <a:gd name="connsiteX28" fmla="*/ 6350 w 1727200"/>
              <a:gd name="connsiteY28" fmla="*/ 346963 h 563752"/>
              <a:gd name="connsiteX29" fmla="*/ 6350 w 1727200"/>
              <a:gd name="connsiteY29" fmla="*/ 244728 h 563752"/>
              <a:gd name="connsiteX30" fmla="*/ 6350 w 1727200"/>
              <a:gd name="connsiteY30" fmla="*/ 244728 h 563752"/>
              <a:gd name="connsiteX31" fmla="*/ 6350 w 1727200"/>
              <a:gd name="connsiteY31" fmla="*/ 74548 h 563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27200" h="563752">
                <a:moveTo>
                  <a:pt x="6350" y="74548"/>
                </a:moveTo>
                <a:cubicBezTo>
                  <a:pt x="6350" y="36956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292100" y="6350"/>
                </a:lnTo>
                <a:lnTo>
                  <a:pt x="292100" y="6350"/>
                </a:lnTo>
                <a:lnTo>
                  <a:pt x="720725" y="6350"/>
                </a:lnTo>
                <a:lnTo>
                  <a:pt x="1652778" y="6350"/>
                </a:lnTo>
                <a:lnTo>
                  <a:pt x="1652778" y="6350"/>
                </a:lnTo>
                <a:cubicBezTo>
                  <a:pt x="1690370" y="6350"/>
                  <a:pt x="1720850" y="36956"/>
                  <a:pt x="1720850" y="74548"/>
                </a:cubicBezTo>
                <a:cubicBezTo>
                  <a:pt x="1720850" y="74548"/>
                  <a:pt x="1720850" y="74548"/>
                  <a:pt x="1720850" y="74548"/>
                </a:cubicBezTo>
                <a:lnTo>
                  <a:pt x="1720850" y="74548"/>
                </a:lnTo>
                <a:lnTo>
                  <a:pt x="1720850" y="244728"/>
                </a:lnTo>
                <a:lnTo>
                  <a:pt x="1720850" y="244728"/>
                </a:lnTo>
                <a:lnTo>
                  <a:pt x="1720850" y="346963"/>
                </a:lnTo>
                <a:lnTo>
                  <a:pt x="1720850" y="346963"/>
                </a:lnTo>
                <a:lnTo>
                  <a:pt x="1720850" y="346963"/>
                </a:lnTo>
                <a:cubicBezTo>
                  <a:pt x="1720850" y="384555"/>
                  <a:pt x="1690370" y="415035"/>
                  <a:pt x="1652778" y="415035"/>
                </a:cubicBezTo>
                <a:cubicBezTo>
                  <a:pt x="1652778" y="415035"/>
                  <a:pt x="1652778" y="415035"/>
                  <a:pt x="1652778" y="415035"/>
                </a:cubicBezTo>
                <a:lnTo>
                  <a:pt x="1652778" y="415035"/>
                </a:lnTo>
                <a:lnTo>
                  <a:pt x="720725" y="415035"/>
                </a:lnTo>
                <a:lnTo>
                  <a:pt x="195326" y="557402"/>
                </a:lnTo>
                <a:lnTo>
                  <a:pt x="292100" y="415035"/>
                </a:lnTo>
                <a:lnTo>
                  <a:pt x="74549" y="415035"/>
                </a:lnTo>
                <a:lnTo>
                  <a:pt x="74549" y="415035"/>
                </a:lnTo>
                <a:cubicBezTo>
                  <a:pt x="36830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198365" y="2305939"/>
            <a:ext cx="1731010" cy="543178"/>
          </a:xfrm>
          <a:custGeom>
            <a:avLst/>
            <a:gdLst>
              <a:gd name="connsiteX0" fmla="*/ 0 w 1731010"/>
              <a:gd name="connsiteY0" fmla="*/ 68198 h 543178"/>
              <a:gd name="connsiteX1" fmla="*/ 68199 w 1731010"/>
              <a:gd name="connsiteY1" fmla="*/ 0 h 543178"/>
              <a:gd name="connsiteX2" fmla="*/ 68199 w 1731010"/>
              <a:gd name="connsiteY2" fmla="*/ 0 h 543178"/>
              <a:gd name="connsiteX3" fmla="*/ 68199 w 1731010"/>
              <a:gd name="connsiteY3" fmla="*/ 0 h 543178"/>
              <a:gd name="connsiteX4" fmla="*/ 288544 w 1731010"/>
              <a:gd name="connsiteY4" fmla="*/ 0 h 543178"/>
              <a:gd name="connsiteX5" fmla="*/ 288544 w 1731010"/>
              <a:gd name="connsiteY5" fmla="*/ 0 h 543178"/>
              <a:gd name="connsiteX6" fmla="*/ 721233 w 1731010"/>
              <a:gd name="connsiteY6" fmla="*/ 0 h 543178"/>
              <a:gd name="connsiteX7" fmla="*/ 1662811 w 1731010"/>
              <a:gd name="connsiteY7" fmla="*/ 0 h 543178"/>
              <a:gd name="connsiteX8" fmla="*/ 1662811 w 1731010"/>
              <a:gd name="connsiteY8" fmla="*/ 0 h 543178"/>
              <a:gd name="connsiteX9" fmla="*/ 1731010 w 1731010"/>
              <a:gd name="connsiteY9" fmla="*/ 68198 h 543178"/>
              <a:gd name="connsiteX10" fmla="*/ 1731010 w 1731010"/>
              <a:gd name="connsiteY10" fmla="*/ 68198 h 543178"/>
              <a:gd name="connsiteX11" fmla="*/ 1731010 w 1731010"/>
              <a:gd name="connsiteY11" fmla="*/ 68198 h 543178"/>
              <a:gd name="connsiteX12" fmla="*/ 1731010 w 1731010"/>
              <a:gd name="connsiteY12" fmla="*/ 238378 h 543178"/>
              <a:gd name="connsiteX13" fmla="*/ 1731010 w 1731010"/>
              <a:gd name="connsiteY13" fmla="*/ 238378 h 543178"/>
              <a:gd name="connsiteX14" fmla="*/ 1731010 w 1731010"/>
              <a:gd name="connsiteY14" fmla="*/ 340613 h 543178"/>
              <a:gd name="connsiteX15" fmla="*/ 1731010 w 1731010"/>
              <a:gd name="connsiteY15" fmla="*/ 340613 h 543178"/>
              <a:gd name="connsiteX16" fmla="*/ 1731010 w 1731010"/>
              <a:gd name="connsiteY16" fmla="*/ 340613 h 543178"/>
              <a:gd name="connsiteX17" fmla="*/ 1662811 w 1731010"/>
              <a:gd name="connsiteY17" fmla="*/ 408685 h 543178"/>
              <a:gd name="connsiteX18" fmla="*/ 1662811 w 1731010"/>
              <a:gd name="connsiteY18" fmla="*/ 408685 h 543178"/>
              <a:gd name="connsiteX19" fmla="*/ 1662811 w 1731010"/>
              <a:gd name="connsiteY19" fmla="*/ 408685 h 543178"/>
              <a:gd name="connsiteX20" fmla="*/ 721233 w 1731010"/>
              <a:gd name="connsiteY20" fmla="*/ 408685 h 543178"/>
              <a:gd name="connsiteX21" fmla="*/ 177165 w 1731010"/>
              <a:gd name="connsiteY21" fmla="*/ 543178 h 543178"/>
              <a:gd name="connsiteX22" fmla="*/ 288544 w 1731010"/>
              <a:gd name="connsiteY22" fmla="*/ 408685 h 543178"/>
              <a:gd name="connsiteX23" fmla="*/ 68199 w 1731010"/>
              <a:gd name="connsiteY23" fmla="*/ 408685 h 543178"/>
              <a:gd name="connsiteX24" fmla="*/ 68199 w 1731010"/>
              <a:gd name="connsiteY24" fmla="*/ 408685 h 543178"/>
              <a:gd name="connsiteX25" fmla="*/ 0 w 1731010"/>
              <a:gd name="connsiteY25" fmla="*/ 340613 h 543178"/>
              <a:gd name="connsiteX26" fmla="*/ 0 w 1731010"/>
              <a:gd name="connsiteY26" fmla="*/ 340613 h 543178"/>
              <a:gd name="connsiteX27" fmla="*/ 0 w 1731010"/>
              <a:gd name="connsiteY27" fmla="*/ 340613 h 543178"/>
              <a:gd name="connsiteX28" fmla="*/ 0 w 1731010"/>
              <a:gd name="connsiteY28" fmla="*/ 340613 h 543178"/>
              <a:gd name="connsiteX29" fmla="*/ 0 w 1731010"/>
              <a:gd name="connsiteY29" fmla="*/ 238378 h 543178"/>
              <a:gd name="connsiteX30" fmla="*/ 0 w 1731010"/>
              <a:gd name="connsiteY30" fmla="*/ 238378 h 543178"/>
              <a:gd name="connsiteX31" fmla="*/ 0 w 1731010"/>
              <a:gd name="connsiteY31" fmla="*/ 68198 h 543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31010" h="543178">
                <a:moveTo>
                  <a:pt x="0" y="68198"/>
                </a:moveTo>
                <a:cubicBezTo>
                  <a:pt x="0" y="30606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288544" y="0"/>
                </a:lnTo>
                <a:lnTo>
                  <a:pt x="288544" y="0"/>
                </a:lnTo>
                <a:lnTo>
                  <a:pt x="721233" y="0"/>
                </a:lnTo>
                <a:lnTo>
                  <a:pt x="1662811" y="0"/>
                </a:lnTo>
                <a:lnTo>
                  <a:pt x="1662811" y="0"/>
                </a:lnTo>
                <a:cubicBezTo>
                  <a:pt x="1700403" y="0"/>
                  <a:pt x="1731010" y="30606"/>
                  <a:pt x="1731010" y="68198"/>
                </a:cubicBezTo>
                <a:cubicBezTo>
                  <a:pt x="1731010" y="68198"/>
                  <a:pt x="1731010" y="68198"/>
                  <a:pt x="1731010" y="68198"/>
                </a:cubicBezTo>
                <a:lnTo>
                  <a:pt x="1731010" y="68198"/>
                </a:lnTo>
                <a:lnTo>
                  <a:pt x="1731010" y="238378"/>
                </a:lnTo>
                <a:lnTo>
                  <a:pt x="1731010" y="238378"/>
                </a:lnTo>
                <a:lnTo>
                  <a:pt x="1731010" y="340613"/>
                </a:lnTo>
                <a:lnTo>
                  <a:pt x="1731010" y="340613"/>
                </a:lnTo>
                <a:lnTo>
                  <a:pt x="1731010" y="340613"/>
                </a:lnTo>
                <a:cubicBezTo>
                  <a:pt x="1731010" y="378205"/>
                  <a:pt x="1700403" y="408685"/>
                  <a:pt x="1662811" y="408685"/>
                </a:cubicBezTo>
                <a:cubicBezTo>
                  <a:pt x="1662811" y="408685"/>
                  <a:pt x="1662811" y="408685"/>
                  <a:pt x="1662811" y="408685"/>
                </a:cubicBezTo>
                <a:lnTo>
                  <a:pt x="1662811" y="408685"/>
                </a:lnTo>
                <a:lnTo>
                  <a:pt x="721233" y="408685"/>
                </a:lnTo>
                <a:lnTo>
                  <a:pt x="177165" y="543178"/>
                </a:lnTo>
                <a:lnTo>
                  <a:pt x="288544" y="408685"/>
                </a:lnTo>
                <a:lnTo>
                  <a:pt x="68199" y="408685"/>
                </a:lnTo>
                <a:lnTo>
                  <a:pt x="68199" y="408685"/>
                </a:lnTo>
                <a:cubicBezTo>
                  <a:pt x="30480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192015" y="2299589"/>
            <a:ext cx="1743710" cy="555878"/>
          </a:xfrm>
          <a:custGeom>
            <a:avLst/>
            <a:gdLst>
              <a:gd name="connsiteX0" fmla="*/ 6350 w 1743710"/>
              <a:gd name="connsiteY0" fmla="*/ 74548 h 555878"/>
              <a:gd name="connsiteX1" fmla="*/ 74549 w 1743710"/>
              <a:gd name="connsiteY1" fmla="*/ 6350 h 555878"/>
              <a:gd name="connsiteX2" fmla="*/ 74549 w 1743710"/>
              <a:gd name="connsiteY2" fmla="*/ 6350 h 555878"/>
              <a:gd name="connsiteX3" fmla="*/ 74549 w 1743710"/>
              <a:gd name="connsiteY3" fmla="*/ 6350 h 555878"/>
              <a:gd name="connsiteX4" fmla="*/ 294894 w 1743710"/>
              <a:gd name="connsiteY4" fmla="*/ 6350 h 555878"/>
              <a:gd name="connsiteX5" fmla="*/ 294894 w 1743710"/>
              <a:gd name="connsiteY5" fmla="*/ 6350 h 555878"/>
              <a:gd name="connsiteX6" fmla="*/ 727583 w 1743710"/>
              <a:gd name="connsiteY6" fmla="*/ 6350 h 555878"/>
              <a:gd name="connsiteX7" fmla="*/ 1669161 w 1743710"/>
              <a:gd name="connsiteY7" fmla="*/ 6350 h 555878"/>
              <a:gd name="connsiteX8" fmla="*/ 1669161 w 1743710"/>
              <a:gd name="connsiteY8" fmla="*/ 6350 h 555878"/>
              <a:gd name="connsiteX9" fmla="*/ 1737360 w 1743710"/>
              <a:gd name="connsiteY9" fmla="*/ 74548 h 555878"/>
              <a:gd name="connsiteX10" fmla="*/ 1737360 w 1743710"/>
              <a:gd name="connsiteY10" fmla="*/ 74548 h 555878"/>
              <a:gd name="connsiteX11" fmla="*/ 1737360 w 1743710"/>
              <a:gd name="connsiteY11" fmla="*/ 74548 h 555878"/>
              <a:gd name="connsiteX12" fmla="*/ 1737360 w 1743710"/>
              <a:gd name="connsiteY12" fmla="*/ 244728 h 555878"/>
              <a:gd name="connsiteX13" fmla="*/ 1737360 w 1743710"/>
              <a:gd name="connsiteY13" fmla="*/ 244728 h 555878"/>
              <a:gd name="connsiteX14" fmla="*/ 1737360 w 1743710"/>
              <a:gd name="connsiteY14" fmla="*/ 346963 h 555878"/>
              <a:gd name="connsiteX15" fmla="*/ 1737360 w 1743710"/>
              <a:gd name="connsiteY15" fmla="*/ 346963 h 555878"/>
              <a:gd name="connsiteX16" fmla="*/ 1737360 w 1743710"/>
              <a:gd name="connsiteY16" fmla="*/ 346963 h 555878"/>
              <a:gd name="connsiteX17" fmla="*/ 1669161 w 1743710"/>
              <a:gd name="connsiteY17" fmla="*/ 415035 h 555878"/>
              <a:gd name="connsiteX18" fmla="*/ 1669161 w 1743710"/>
              <a:gd name="connsiteY18" fmla="*/ 415035 h 555878"/>
              <a:gd name="connsiteX19" fmla="*/ 1669161 w 1743710"/>
              <a:gd name="connsiteY19" fmla="*/ 415035 h 555878"/>
              <a:gd name="connsiteX20" fmla="*/ 727583 w 1743710"/>
              <a:gd name="connsiteY20" fmla="*/ 415035 h 555878"/>
              <a:gd name="connsiteX21" fmla="*/ 183515 w 1743710"/>
              <a:gd name="connsiteY21" fmla="*/ 549528 h 555878"/>
              <a:gd name="connsiteX22" fmla="*/ 294894 w 1743710"/>
              <a:gd name="connsiteY22" fmla="*/ 415035 h 555878"/>
              <a:gd name="connsiteX23" fmla="*/ 74549 w 1743710"/>
              <a:gd name="connsiteY23" fmla="*/ 415035 h 555878"/>
              <a:gd name="connsiteX24" fmla="*/ 74549 w 1743710"/>
              <a:gd name="connsiteY24" fmla="*/ 415035 h 555878"/>
              <a:gd name="connsiteX25" fmla="*/ 6350 w 1743710"/>
              <a:gd name="connsiteY25" fmla="*/ 346963 h 555878"/>
              <a:gd name="connsiteX26" fmla="*/ 6350 w 1743710"/>
              <a:gd name="connsiteY26" fmla="*/ 346963 h 555878"/>
              <a:gd name="connsiteX27" fmla="*/ 6350 w 1743710"/>
              <a:gd name="connsiteY27" fmla="*/ 346963 h 555878"/>
              <a:gd name="connsiteX28" fmla="*/ 6350 w 1743710"/>
              <a:gd name="connsiteY28" fmla="*/ 346963 h 555878"/>
              <a:gd name="connsiteX29" fmla="*/ 6350 w 1743710"/>
              <a:gd name="connsiteY29" fmla="*/ 244728 h 555878"/>
              <a:gd name="connsiteX30" fmla="*/ 6350 w 1743710"/>
              <a:gd name="connsiteY30" fmla="*/ 244728 h 555878"/>
              <a:gd name="connsiteX31" fmla="*/ 6350 w 1743710"/>
              <a:gd name="connsiteY31" fmla="*/ 74548 h 555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43710" h="555878">
                <a:moveTo>
                  <a:pt x="6350" y="74548"/>
                </a:moveTo>
                <a:cubicBezTo>
                  <a:pt x="6350" y="36956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294894" y="6350"/>
                </a:lnTo>
                <a:lnTo>
                  <a:pt x="294894" y="6350"/>
                </a:lnTo>
                <a:lnTo>
                  <a:pt x="727583" y="6350"/>
                </a:lnTo>
                <a:lnTo>
                  <a:pt x="1669161" y="6350"/>
                </a:lnTo>
                <a:lnTo>
                  <a:pt x="1669161" y="6350"/>
                </a:lnTo>
                <a:cubicBezTo>
                  <a:pt x="1706753" y="6350"/>
                  <a:pt x="1737360" y="36956"/>
                  <a:pt x="1737360" y="74548"/>
                </a:cubicBezTo>
                <a:cubicBezTo>
                  <a:pt x="1737360" y="74548"/>
                  <a:pt x="1737360" y="74548"/>
                  <a:pt x="1737360" y="74548"/>
                </a:cubicBezTo>
                <a:lnTo>
                  <a:pt x="1737360" y="74548"/>
                </a:lnTo>
                <a:lnTo>
                  <a:pt x="1737360" y="244728"/>
                </a:lnTo>
                <a:lnTo>
                  <a:pt x="1737360" y="244728"/>
                </a:lnTo>
                <a:lnTo>
                  <a:pt x="1737360" y="346963"/>
                </a:lnTo>
                <a:lnTo>
                  <a:pt x="1737360" y="346963"/>
                </a:lnTo>
                <a:lnTo>
                  <a:pt x="1737360" y="346963"/>
                </a:lnTo>
                <a:cubicBezTo>
                  <a:pt x="1737360" y="384555"/>
                  <a:pt x="1706753" y="415035"/>
                  <a:pt x="1669161" y="415035"/>
                </a:cubicBezTo>
                <a:cubicBezTo>
                  <a:pt x="1669161" y="415035"/>
                  <a:pt x="1669161" y="415035"/>
                  <a:pt x="1669161" y="415035"/>
                </a:cubicBezTo>
                <a:lnTo>
                  <a:pt x="1669161" y="415035"/>
                </a:lnTo>
                <a:lnTo>
                  <a:pt x="727583" y="415035"/>
                </a:lnTo>
                <a:lnTo>
                  <a:pt x="183515" y="549528"/>
                </a:lnTo>
                <a:lnTo>
                  <a:pt x="294894" y="415035"/>
                </a:lnTo>
                <a:lnTo>
                  <a:pt x="74549" y="415035"/>
                </a:lnTo>
                <a:lnTo>
                  <a:pt x="74549" y="415035"/>
                </a:lnTo>
                <a:cubicBezTo>
                  <a:pt x="36830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72251" y="2305304"/>
            <a:ext cx="2000250" cy="565785"/>
          </a:xfrm>
          <a:custGeom>
            <a:avLst/>
            <a:gdLst>
              <a:gd name="connsiteX0" fmla="*/ 0 w 2000250"/>
              <a:gd name="connsiteY0" fmla="*/ 68072 h 565785"/>
              <a:gd name="connsiteX1" fmla="*/ 68071 w 2000250"/>
              <a:gd name="connsiteY1" fmla="*/ 0 h 565785"/>
              <a:gd name="connsiteX2" fmla="*/ 68071 w 2000250"/>
              <a:gd name="connsiteY2" fmla="*/ 0 h 565785"/>
              <a:gd name="connsiteX3" fmla="*/ 68071 w 2000250"/>
              <a:gd name="connsiteY3" fmla="*/ 0 h 565785"/>
              <a:gd name="connsiteX4" fmla="*/ 333375 w 2000250"/>
              <a:gd name="connsiteY4" fmla="*/ 0 h 565785"/>
              <a:gd name="connsiteX5" fmla="*/ 333375 w 2000250"/>
              <a:gd name="connsiteY5" fmla="*/ 0 h 565785"/>
              <a:gd name="connsiteX6" fmla="*/ 833373 w 2000250"/>
              <a:gd name="connsiteY6" fmla="*/ 0 h 565785"/>
              <a:gd name="connsiteX7" fmla="*/ 1932051 w 2000250"/>
              <a:gd name="connsiteY7" fmla="*/ 0 h 565785"/>
              <a:gd name="connsiteX8" fmla="*/ 1932051 w 2000250"/>
              <a:gd name="connsiteY8" fmla="*/ 0 h 565785"/>
              <a:gd name="connsiteX9" fmla="*/ 2000250 w 2000250"/>
              <a:gd name="connsiteY9" fmla="*/ 68072 h 565785"/>
              <a:gd name="connsiteX10" fmla="*/ 2000250 w 2000250"/>
              <a:gd name="connsiteY10" fmla="*/ 68072 h 565785"/>
              <a:gd name="connsiteX11" fmla="*/ 2000250 w 2000250"/>
              <a:gd name="connsiteY11" fmla="*/ 68072 h 565785"/>
              <a:gd name="connsiteX12" fmla="*/ 2000250 w 2000250"/>
              <a:gd name="connsiteY12" fmla="*/ 238378 h 565785"/>
              <a:gd name="connsiteX13" fmla="*/ 2000250 w 2000250"/>
              <a:gd name="connsiteY13" fmla="*/ 238378 h 565785"/>
              <a:gd name="connsiteX14" fmla="*/ 2000250 w 2000250"/>
              <a:gd name="connsiteY14" fmla="*/ 340486 h 565785"/>
              <a:gd name="connsiteX15" fmla="*/ 2000250 w 2000250"/>
              <a:gd name="connsiteY15" fmla="*/ 340486 h 565785"/>
              <a:gd name="connsiteX16" fmla="*/ 2000250 w 2000250"/>
              <a:gd name="connsiteY16" fmla="*/ 340486 h 565785"/>
              <a:gd name="connsiteX17" fmla="*/ 1932051 w 2000250"/>
              <a:gd name="connsiteY17" fmla="*/ 408558 h 565785"/>
              <a:gd name="connsiteX18" fmla="*/ 1932051 w 2000250"/>
              <a:gd name="connsiteY18" fmla="*/ 408558 h 565785"/>
              <a:gd name="connsiteX19" fmla="*/ 1932051 w 2000250"/>
              <a:gd name="connsiteY19" fmla="*/ 408558 h 565785"/>
              <a:gd name="connsiteX20" fmla="*/ 833373 w 2000250"/>
              <a:gd name="connsiteY20" fmla="*/ 408558 h 565785"/>
              <a:gd name="connsiteX21" fmla="*/ 225170 w 2000250"/>
              <a:gd name="connsiteY21" fmla="*/ 565785 h 565785"/>
              <a:gd name="connsiteX22" fmla="*/ 333375 w 2000250"/>
              <a:gd name="connsiteY22" fmla="*/ 408558 h 565785"/>
              <a:gd name="connsiteX23" fmla="*/ 68071 w 2000250"/>
              <a:gd name="connsiteY23" fmla="*/ 408558 h 565785"/>
              <a:gd name="connsiteX24" fmla="*/ 68071 w 2000250"/>
              <a:gd name="connsiteY24" fmla="*/ 408558 h 565785"/>
              <a:gd name="connsiteX25" fmla="*/ 0 w 2000250"/>
              <a:gd name="connsiteY25" fmla="*/ 340486 h 565785"/>
              <a:gd name="connsiteX26" fmla="*/ 0 w 2000250"/>
              <a:gd name="connsiteY26" fmla="*/ 340486 h 565785"/>
              <a:gd name="connsiteX27" fmla="*/ 0 w 2000250"/>
              <a:gd name="connsiteY27" fmla="*/ 340486 h 565785"/>
              <a:gd name="connsiteX28" fmla="*/ 0 w 2000250"/>
              <a:gd name="connsiteY28" fmla="*/ 340486 h 565785"/>
              <a:gd name="connsiteX29" fmla="*/ 0 w 2000250"/>
              <a:gd name="connsiteY29" fmla="*/ 238378 h 565785"/>
              <a:gd name="connsiteX30" fmla="*/ 0 w 2000250"/>
              <a:gd name="connsiteY30" fmla="*/ 238378 h 565785"/>
              <a:gd name="connsiteX31" fmla="*/ 0 w 2000250"/>
              <a:gd name="connsiteY31" fmla="*/ 68072 h 5657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000250" h="565785">
                <a:moveTo>
                  <a:pt x="0" y="68072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333375" y="0"/>
                </a:lnTo>
                <a:lnTo>
                  <a:pt x="333375" y="0"/>
                </a:lnTo>
                <a:lnTo>
                  <a:pt x="833373" y="0"/>
                </a:lnTo>
                <a:lnTo>
                  <a:pt x="1932051" y="0"/>
                </a:lnTo>
                <a:lnTo>
                  <a:pt x="1932051" y="0"/>
                </a:lnTo>
                <a:cubicBezTo>
                  <a:pt x="1969769" y="0"/>
                  <a:pt x="2000250" y="30479"/>
                  <a:pt x="2000250" y="68072"/>
                </a:cubicBezTo>
                <a:cubicBezTo>
                  <a:pt x="2000250" y="68072"/>
                  <a:pt x="2000250" y="68072"/>
                  <a:pt x="2000250" y="68072"/>
                </a:cubicBezTo>
                <a:lnTo>
                  <a:pt x="2000250" y="68072"/>
                </a:lnTo>
                <a:lnTo>
                  <a:pt x="2000250" y="238378"/>
                </a:lnTo>
                <a:lnTo>
                  <a:pt x="2000250" y="238378"/>
                </a:lnTo>
                <a:lnTo>
                  <a:pt x="2000250" y="340486"/>
                </a:lnTo>
                <a:lnTo>
                  <a:pt x="2000250" y="340486"/>
                </a:lnTo>
                <a:lnTo>
                  <a:pt x="2000250" y="340486"/>
                </a:lnTo>
                <a:cubicBezTo>
                  <a:pt x="2000250" y="378078"/>
                  <a:pt x="1969769" y="408558"/>
                  <a:pt x="1932051" y="408558"/>
                </a:cubicBezTo>
                <a:cubicBezTo>
                  <a:pt x="1932051" y="408558"/>
                  <a:pt x="1932051" y="408558"/>
                  <a:pt x="1932051" y="408558"/>
                </a:cubicBezTo>
                <a:lnTo>
                  <a:pt x="1932051" y="408558"/>
                </a:lnTo>
                <a:lnTo>
                  <a:pt x="833373" y="408558"/>
                </a:lnTo>
                <a:lnTo>
                  <a:pt x="225170" y="565785"/>
                </a:lnTo>
                <a:lnTo>
                  <a:pt x="333375" y="408558"/>
                </a:lnTo>
                <a:lnTo>
                  <a:pt x="68071" y="408558"/>
                </a:lnTo>
                <a:lnTo>
                  <a:pt x="68071" y="408558"/>
                </a:lnTo>
                <a:cubicBezTo>
                  <a:pt x="30479" y="408558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65901" y="2298954"/>
            <a:ext cx="2012950" cy="578485"/>
          </a:xfrm>
          <a:custGeom>
            <a:avLst/>
            <a:gdLst>
              <a:gd name="connsiteX0" fmla="*/ 6350 w 2012950"/>
              <a:gd name="connsiteY0" fmla="*/ 74422 h 578485"/>
              <a:gd name="connsiteX1" fmla="*/ 74421 w 2012950"/>
              <a:gd name="connsiteY1" fmla="*/ 6350 h 578485"/>
              <a:gd name="connsiteX2" fmla="*/ 74421 w 2012950"/>
              <a:gd name="connsiteY2" fmla="*/ 6350 h 578485"/>
              <a:gd name="connsiteX3" fmla="*/ 74421 w 2012950"/>
              <a:gd name="connsiteY3" fmla="*/ 6350 h 578485"/>
              <a:gd name="connsiteX4" fmla="*/ 339725 w 2012950"/>
              <a:gd name="connsiteY4" fmla="*/ 6350 h 578485"/>
              <a:gd name="connsiteX5" fmla="*/ 339725 w 2012950"/>
              <a:gd name="connsiteY5" fmla="*/ 6350 h 578485"/>
              <a:gd name="connsiteX6" fmla="*/ 839723 w 2012950"/>
              <a:gd name="connsiteY6" fmla="*/ 6350 h 578485"/>
              <a:gd name="connsiteX7" fmla="*/ 1938401 w 2012950"/>
              <a:gd name="connsiteY7" fmla="*/ 6350 h 578485"/>
              <a:gd name="connsiteX8" fmla="*/ 1938401 w 2012950"/>
              <a:gd name="connsiteY8" fmla="*/ 6350 h 578485"/>
              <a:gd name="connsiteX9" fmla="*/ 2006600 w 2012950"/>
              <a:gd name="connsiteY9" fmla="*/ 74422 h 578485"/>
              <a:gd name="connsiteX10" fmla="*/ 2006600 w 2012950"/>
              <a:gd name="connsiteY10" fmla="*/ 74422 h 578485"/>
              <a:gd name="connsiteX11" fmla="*/ 2006600 w 2012950"/>
              <a:gd name="connsiteY11" fmla="*/ 74422 h 578485"/>
              <a:gd name="connsiteX12" fmla="*/ 2006600 w 2012950"/>
              <a:gd name="connsiteY12" fmla="*/ 244728 h 578485"/>
              <a:gd name="connsiteX13" fmla="*/ 2006600 w 2012950"/>
              <a:gd name="connsiteY13" fmla="*/ 244728 h 578485"/>
              <a:gd name="connsiteX14" fmla="*/ 2006600 w 2012950"/>
              <a:gd name="connsiteY14" fmla="*/ 346836 h 578485"/>
              <a:gd name="connsiteX15" fmla="*/ 2006600 w 2012950"/>
              <a:gd name="connsiteY15" fmla="*/ 346836 h 578485"/>
              <a:gd name="connsiteX16" fmla="*/ 2006600 w 2012950"/>
              <a:gd name="connsiteY16" fmla="*/ 346836 h 578485"/>
              <a:gd name="connsiteX17" fmla="*/ 1938401 w 2012950"/>
              <a:gd name="connsiteY17" fmla="*/ 414908 h 578485"/>
              <a:gd name="connsiteX18" fmla="*/ 1938401 w 2012950"/>
              <a:gd name="connsiteY18" fmla="*/ 414908 h 578485"/>
              <a:gd name="connsiteX19" fmla="*/ 1938401 w 2012950"/>
              <a:gd name="connsiteY19" fmla="*/ 414908 h 578485"/>
              <a:gd name="connsiteX20" fmla="*/ 839723 w 2012950"/>
              <a:gd name="connsiteY20" fmla="*/ 414908 h 578485"/>
              <a:gd name="connsiteX21" fmla="*/ 231520 w 2012950"/>
              <a:gd name="connsiteY21" fmla="*/ 572135 h 578485"/>
              <a:gd name="connsiteX22" fmla="*/ 339725 w 2012950"/>
              <a:gd name="connsiteY22" fmla="*/ 414908 h 578485"/>
              <a:gd name="connsiteX23" fmla="*/ 74421 w 2012950"/>
              <a:gd name="connsiteY23" fmla="*/ 414908 h 578485"/>
              <a:gd name="connsiteX24" fmla="*/ 74421 w 2012950"/>
              <a:gd name="connsiteY24" fmla="*/ 414908 h 578485"/>
              <a:gd name="connsiteX25" fmla="*/ 6350 w 2012950"/>
              <a:gd name="connsiteY25" fmla="*/ 346836 h 578485"/>
              <a:gd name="connsiteX26" fmla="*/ 6350 w 2012950"/>
              <a:gd name="connsiteY26" fmla="*/ 346836 h 578485"/>
              <a:gd name="connsiteX27" fmla="*/ 6350 w 2012950"/>
              <a:gd name="connsiteY27" fmla="*/ 346836 h 578485"/>
              <a:gd name="connsiteX28" fmla="*/ 6350 w 2012950"/>
              <a:gd name="connsiteY28" fmla="*/ 346836 h 578485"/>
              <a:gd name="connsiteX29" fmla="*/ 6350 w 2012950"/>
              <a:gd name="connsiteY29" fmla="*/ 244728 h 578485"/>
              <a:gd name="connsiteX30" fmla="*/ 6350 w 2012950"/>
              <a:gd name="connsiteY30" fmla="*/ 244728 h 578485"/>
              <a:gd name="connsiteX31" fmla="*/ 6350 w 2012950"/>
              <a:gd name="connsiteY31" fmla="*/ 74422 h 5784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012950" h="578485">
                <a:moveTo>
                  <a:pt x="6350" y="74422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339725" y="6350"/>
                </a:lnTo>
                <a:lnTo>
                  <a:pt x="339725" y="6350"/>
                </a:lnTo>
                <a:lnTo>
                  <a:pt x="839723" y="6350"/>
                </a:lnTo>
                <a:lnTo>
                  <a:pt x="1938401" y="6350"/>
                </a:lnTo>
                <a:lnTo>
                  <a:pt x="1938401" y="6350"/>
                </a:lnTo>
                <a:cubicBezTo>
                  <a:pt x="1976119" y="6350"/>
                  <a:pt x="2006600" y="36829"/>
                  <a:pt x="2006600" y="74422"/>
                </a:cubicBezTo>
                <a:cubicBezTo>
                  <a:pt x="2006600" y="74422"/>
                  <a:pt x="2006600" y="74422"/>
                  <a:pt x="2006600" y="74422"/>
                </a:cubicBezTo>
                <a:lnTo>
                  <a:pt x="2006600" y="74422"/>
                </a:lnTo>
                <a:lnTo>
                  <a:pt x="2006600" y="244728"/>
                </a:lnTo>
                <a:lnTo>
                  <a:pt x="2006600" y="244728"/>
                </a:lnTo>
                <a:lnTo>
                  <a:pt x="2006600" y="346836"/>
                </a:lnTo>
                <a:lnTo>
                  <a:pt x="2006600" y="346836"/>
                </a:lnTo>
                <a:lnTo>
                  <a:pt x="2006600" y="346836"/>
                </a:lnTo>
                <a:cubicBezTo>
                  <a:pt x="2006600" y="384428"/>
                  <a:pt x="1976119" y="414908"/>
                  <a:pt x="1938401" y="414908"/>
                </a:cubicBezTo>
                <a:cubicBezTo>
                  <a:pt x="1938401" y="414908"/>
                  <a:pt x="1938401" y="414908"/>
                  <a:pt x="1938401" y="414908"/>
                </a:cubicBezTo>
                <a:lnTo>
                  <a:pt x="1938401" y="414908"/>
                </a:lnTo>
                <a:lnTo>
                  <a:pt x="839723" y="414908"/>
                </a:lnTo>
                <a:lnTo>
                  <a:pt x="231520" y="572135"/>
                </a:lnTo>
                <a:lnTo>
                  <a:pt x="339725" y="414908"/>
                </a:lnTo>
                <a:lnTo>
                  <a:pt x="74421" y="414908"/>
                </a:lnTo>
                <a:lnTo>
                  <a:pt x="74421" y="414908"/>
                </a:lnTo>
                <a:cubicBezTo>
                  <a:pt x="36829" y="414908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43871" y="2914650"/>
            <a:ext cx="1385951" cy="242887"/>
          </a:xfrm>
          <a:custGeom>
            <a:avLst/>
            <a:gdLst>
              <a:gd name="connsiteX0" fmla="*/ 14287 w 1385951"/>
              <a:gd name="connsiteY0" fmla="*/ 228600 h 242887"/>
              <a:gd name="connsiteX1" fmla="*/ 1371663 w 1385951"/>
              <a:gd name="connsiteY1" fmla="*/ 228600 h 242887"/>
              <a:gd name="connsiteX2" fmla="*/ 1371663 w 1385951"/>
              <a:gd name="connsiteY2" fmla="*/ 14287 h 242887"/>
              <a:gd name="connsiteX3" fmla="*/ 14287 w 1385951"/>
              <a:gd name="connsiteY3" fmla="*/ 14287 h 242887"/>
              <a:gd name="connsiteX4" fmla="*/ 14287 w 1385951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5951" h="242887">
                <a:moveTo>
                  <a:pt x="14287" y="228600"/>
                </a:moveTo>
                <a:lnTo>
                  <a:pt x="1371663" y="228600"/>
                </a:lnTo>
                <a:lnTo>
                  <a:pt x="1371663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14214" y="2928937"/>
            <a:ext cx="1472946" cy="214312"/>
          </a:xfrm>
          <a:custGeom>
            <a:avLst/>
            <a:gdLst>
              <a:gd name="connsiteX0" fmla="*/ 0 w 1472946"/>
              <a:gd name="connsiteY0" fmla="*/ 214312 h 214312"/>
              <a:gd name="connsiteX1" fmla="*/ 1472945 w 1472946"/>
              <a:gd name="connsiteY1" fmla="*/ 214312 h 214312"/>
              <a:gd name="connsiteX2" fmla="*/ 1472945 w 1472946"/>
              <a:gd name="connsiteY2" fmla="*/ 0 h 214312"/>
              <a:gd name="connsiteX3" fmla="*/ 0 w 1472946"/>
              <a:gd name="connsiteY3" fmla="*/ 0 h 214312"/>
              <a:gd name="connsiteX4" fmla="*/ 0 w 1472946"/>
              <a:gd name="connsiteY4" fmla="*/ 214312 h 214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2946" h="214312">
                <a:moveTo>
                  <a:pt x="0" y="214312"/>
                </a:moveTo>
                <a:lnTo>
                  <a:pt x="1472945" y="214312"/>
                </a:lnTo>
                <a:lnTo>
                  <a:pt x="1472945" y="0"/>
                </a:lnTo>
                <a:lnTo>
                  <a:pt x="0" y="0"/>
                </a:lnTo>
                <a:lnTo>
                  <a:pt x="0" y="214312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999926" y="2914650"/>
            <a:ext cx="1501521" cy="242887"/>
          </a:xfrm>
          <a:custGeom>
            <a:avLst/>
            <a:gdLst>
              <a:gd name="connsiteX0" fmla="*/ 14287 w 1501521"/>
              <a:gd name="connsiteY0" fmla="*/ 228600 h 242887"/>
              <a:gd name="connsiteX1" fmla="*/ 1487233 w 1501521"/>
              <a:gd name="connsiteY1" fmla="*/ 228600 h 242887"/>
              <a:gd name="connsiteX2" fmla="*/ 1487233 w 1501521"/>
              <a:gd name="connsiteY2" fmla="*/ 14287 h 242887"/>
              <a:gd name="connsiteX3" fmla="*/ 14287 w 1501521"/>
              <a:gd name="connsiteY3" fmla="*/ 14287 h 242887"/>
              <a:gd name="connsiteX4" fmla="*/ 14287 w 1501521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1521" h="242887">
                <a:moveTo>
                  <a:pt x="14287" y="228600"/>
                </a:moveTo>
                <a:lnTo>
                  <a:pt x="1487233" y="228600"/>
                </a:lnTo>
                <a:lnTo>
                  <a:pt x="1487233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71625" y="4917821"/>
            <a:ext cx="6929501" cy="369315"/>
          </a:xfrm>
          <a:custGeom>
            <a:avLst/>
            <a:gdLst>
              <a:gd name="connsiteX0" fmla="*/ 0 w 6929501"/>
              <a:gd name="connsiteY0" fmla="*/ 0 h 369315"/>
              <a:gd name="connsiteX1" fmla="*/ 0 w 6929501"/>
              <a:gd name="connsiteY1" fmla="*/ 0 h 369315"/>
              <a:gd name="connsiteX2" fmla="*/ 6929501 w 6929501"/>
              <a:gd name="connsiteY2" fmla="*/ 0 h 369315"/>
              <a:gd name="connsiteX3" fmla="*/ 6929501 w 6929501"/>
              <a:gd name="connsiteY3" fmla="*/ 0 h 369315"/>
              <a:gd name="connsiteX4" fmla="*/ 6929501 w 6929501"/>
              <a:gd name="connsiteY4" fmla="*/ 369315 h 369315"/>
              <a:gd name="connsiteX5" fmla="*/ 6929501 w 6929501"/>
              <a:gd name="connsiteY5" fmla="*/ 369315 h 369315"/>
              <a:gd name="connsiteX6" fmla="*/ 0 w 6929501"/>
              <a:gd name="connsiteY6" fmla="*/ 369315 h 369315"/>
              <a:gd name="connsiteX7" fmla="*/ 0 w 6929501"/>
              <a:gd name="connsiteY7" fmla="*/ 369315 h 369315"/>
              <a:gd name="connsiteX8" fmla="*/ 0 w 6929501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01" h="369315">
                <a:moveTo>
                  <a:pt x="0" y="0"/>
                </a:moveTo>
                <a:lnTo>
                  <a:pt x="0" y="0"/>
                </a:lnTo>
                <a:lnTo>
                  <a:pt x="6929501" y="0"/>
                </a:lnTo>
                <a:lnTo>
                  <a:pt x="6929501" y="0"/>
                </a:lnTo>
                <a:lnTo>
                  <a:pt x="6929501" y="369315"/>
                </a:lnTo>
                <a:lnTo>
                  <a:pt x="6929501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46225" y="4892421"/>
            <a:ext cx="6980301" cy="420115"/>
          </a:xfrm>
          <a:custGeom>
            <a:avLst/>
            <a:gdLst>
              <a:gd name="connsiteX0" fmla="*/ 25400 w 6980301"/>
              <a:gd name="connsiteY0" fmla="*/ 25400 h 420115"/>
              <a:gd name="connsiteX1" fmla="*/ 25400 w 6980301"/>
              <a:gd name="connsiteY1" fmla="*/ 25400 h 420115"/>
              <a:gd name="connsiteX2" fmla="*/ 6954901 w 6980301"/>
              <a:gd name="connsiteY2" fmla="*/ 25400 h 420115"/>
              <a:gd name="connsiteX3" fmla="*/ 6954901 w 6980301"/>
              <a:gd name="connsiteY3" fmla="*/ 25400 h 420115"/>
              <a:gd name="connsiteX4" fmla="*/ 6954901 w 6980301"/>
              <a:gd name="connsiteY4" fmla="*/ 394715 h 420115"/>
              <a:gd name="connsiteX5" fmla="*/ 6954901 w 6980301"/>
              <a:gd name="connsiteY5" fmla="*/ 394715 h 420115"/>
              <a:gd name="connsiteX6" fmla="*/ 25400 w 6980301"/>
              <a:gd name="connsiteY6" fmla="*/ 394715 h 420115"/>
              <a:gd name="connsiteX7" fmla="*/ 25400 w 6980301"/>
              <a:gd name="connsiteY7" fmla="*/ 394715 h 420115"/>
              <a:gd name="connsiteX8" fmla="*/ 25400 w 6980301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01" h="420115">
                <a:moveTo>
                  <a:pt x="25400" y="25400"/>
                </a:moveTo>
                <a:lnTo>
                  <a:pt x="25400" y="25400"/>
                </a:lnTo>
                <a:lnTo>
                  <a:pt x="6954901" y="25400"/>
                </a:lnTo>
                <a:lnTo>
                  <a:pt x="6954901" y="25400"/>
                </a:lnTo>
                <a:lnTo>
                  <a:pt x="6954901" y="394715"/>
                </a:lnTo>
                <a:lnTo>
                  <a:pt x="6954901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57996" y="4987035"/>
            <a:ext cx="1385950" cy="242887"/>
          </a:xfrm>
          <a:custGeom>
            <a:avLst/>
            <a:gdLst>
              <a:gd name="connsiteX0" fmla="*/ 14287 w 1385950"/>
              <a:gd name="connsiteY0" fmla="*/ 228600 h 242887"/>
              <a:gd name="connsiteX1" fmla="*/ 1371663 w 1385950"/>
              <a:gd name="connsiteY1" fmla="*/ 228600 h 242887"/>
              <a:gd name="connsiteX2" fmla="*/ 1371663 w 1385950"/>
              <a:gd name="connsiteY2" fmla="*/ 14287 h 242887"/>
              <a:gd name="connsiteX3" fmla="*/ 14287 w 1385950"/>
              <a:gd name="connsiteY3" fmla="*/ 14287 h 242887"/>
              <a:gd name="connsiteX4" fmla="*/ 14287 w 1385950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5950" h="242887">
                <a:moveTo>
                  <a:pt x="14287" y="228600"/>
                </a:moveTo>
                <a:lnTo>
                  <a:pt x="1371663" y="228600"/>
                </a:lnTo>
                <a:lnTo>
                  <a:pt x="1371663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57373" y="4377690"/>
            <a:ext cx="1714500" cy="550926"/>
          </a:xfrm>
          <a:custGeom>
            <a:avLst/>
            <a:gdLst>
              <a:gd name="connsiteX0" fmla="*/ 0 w 1714500"/>
              <a:gd name="connsiteY0" fmla="*/ 68071 h 550926"/>
              <a:gd name="connsiteX1" fmla="*/ 68199 w 1714500"/>
              <a:gd name="connsiteY1" fmla="*/ 0 h 550926"/>
              <a:gd name="connsiteX2" fmla="*/ 68199 w 1714500"/>
              <a:gd name="connsiteY2" fmla="*/ 0 h 550926"/>
              <a:gd name="connsiteX3" fmla="*/ 68199 w 1714500"/>
              <a:gd name="connsiteY3" fmla="*/ 0 h 550926"/>
              <a:gd name="connsiteX4" fmla="*/ 285750 w 1714500"/>
              <a:gd name="connsiteY4" fmla="*/ 0 h 550926"/>
              <a:gd name="connsiteX5" fmla="*/ 285750 w 1714500"/>
              <a:gd name="connsiteY5" fmla="*/ 0 h 550926"/>
              <a:gd name="connsiteX6" fmla="*/ 714375 w 1714500"/>
              <a:gd name="connsiteY6" fmla="*/ 0 h 550926"/>
              <a:gd name="connsiteX7" fmla="*/ 1646428 w 1714500"/>
              <a:gd name="connsiteY7" fmla="*/ 0 h 550926"/>
              <a:gd name="connsiteX8" fmla="*/ 1646428 w 1714500"/>
              <a:gd name="connsiteY8" fmla="*/ 0 h 550926"/>
              <a:gd name="connsiteX9" fmla="*/ 1714500 w 1714500"/>
              <a:gd name="connsiteY9" fmla="*/ 68071 h 550926"/>
              <a:gd name="connsiteX10" fmla="*/ 1714500 w 1714500"/>
              <a:gd name="connsiteY10" fmla="*/ 68071 h 550926"/>
              <a:gd name="connsiteX11" fmla="*/ 1714500 w 1714500"/>
              <a:gd name="connsiteY11" fmla="*/ 68071 h 550926"/>
              <a:gd name="connsiteX12" fmla="*/ 1714500 w 1714500"/>
              <a:gd name="connsiteY12" fmla="*/ 238378 h 550926"/>
              <a:gd name="connsiteX13" fmla="*/ 1714500 w 1714500"/>
              <a:gd name="connsiteY13" fmla="*/ 238378 h 550926"/>
              <a:gd name="connsiteX14" fmla="*/ 1714500 w 1714500"/>
              <a:gd name="connsiteY14" fmla="*/ 340486 h 550926"/>
              <a:gd name="connsiteX15" fmla="*/ 1714500 w 1714500"/>
              <a:gd name="connsiteY15" fmla="*/ 340486 h 550926"/>
              <a:gd name="connsiteX16" fmla="*/ 1714500 w 1714500"/>
              <a:gd name="connsiteY16" fmla="*/ 340486 h 550926"/>
              <a:gd name="connsiteX17" fmla="*/ 1646428 w 1714500"/>
              <a:gd name="connsiteY17" fmla="*/ 408685 h 550926"/>
              <a:gd name="connsiteX18" fmla="*/ 1646428 w 1714500"/>
              <a:gd name="connsiteY18" fmla="*/ 408685 h 550926"/>
              <a:gd name="connsiteX19" fmla="*/ 1646428 w 1714500"/>
              <a:gd name="connsiteY19" fmla="*/ 408685 h 550926"/>
              <a:gd name="connsiteX20" fmla="*/ 714375 w 1714500"/>
              <a:gd name="connsiteY20" fmla="*/ 408685 h 550926"/>
              <a:gd name="connsiteX21" fmla="*/ 188976 w 1714500"/>
              <a:gd name="connsiteY21" fmla="*/ 550925 h 550926"/>
              <a:gd name="connsiteX22" fmla="*/ 285750 w 1714500"/>
              <a:gd name="connsiteY22" fmla="*/ 408685 h 550926"/>
              <a:gd name="connsiteX23" fmla="*/ 68199 w 1714500"/>
              <a:gd name="connsiteY23" fmla="*/ 408685 h 550926"/>
              <a:gd name="connsiteX24" fmla="*/ 68199 w 1714500"/>
              <a:gd name="connsiteY24" fmla="*/ 408685 h 550926"/>
              <a:gd name="connsiteX25" fmla="*/ 0 w 1714500"/>
              <a:gd name="connsiteY25" fmla="*/ 340486 h 550926"/>
              <a:gd name="connsiteX26" fmla="*/ 0 w 1714500"/>
              <a:gd name="connsiteY26" fmla="*/ 340486 h 550926"/>
              <a:gd name="connsiteX27" fmla="*/ 0 w 1714500"/>
              <a:gd name="connsiteY27" fmla="*/ 340486 h 550926"/>
              <a:gd name="connsiteX28" fmla="*/ 0 w 1714500"/>
              <a:gd name="connsiteY28" fmla="*/ 340486 h 550926"/>
              <a:gd name="connsiteX29" fmla="*/ 0 w 1714500"/>
              <a:gd name="connsiteY29" fmla="*/ 238378 h 550926"/>
              <a:gd name="connsiteX30" fmla="*/ 0 w 1714500"/>
              <a:gd name="connsiteY30" fmla="*/ 238378 h 550926"/>
              <a:gd name="connsiteX31" fmla="*/ 0 w 1714500"/>
              <a:gd name="connsiteY31" fmla="*/ 68071 h 550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14500" h="550926">
                <a:moveTo>
                  <a:pt x="0" y="68071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285750" y="0"/>
                </a:lnTo>
                <a:lnTo>
                  <a:pt x="285750" y="0"/>
                </a:lnTo>
                <a:lnTo>
                  <a:pt x="714375" y="0"/>
                </a:lnTo>
                <a:lnTo>
                  <a:pt x="1646428" y="0"/>
                </a:lnTo>
                <a:lnTo>
                  <a:pt x="1646428" y="0"/>
                </a:lnTo>
                <a:cubicBezTo>
                  <a:pt x="1684020" y="0"/>
                  <a:pt x="1714500" y="30479"/>
                  <a:pt x="1714500" y="68071"/>
                </a:cubicBezTo>
                <a:cubicBezTo>
                  <a:pt x="1714500" y="68071"/>
                  <a:pt x="1714500" y="68071"/>
                  <a:pt x="1714500" y="68071"/>
                </a:cubicBezTo>
                <a:lnTo>
                  <a:pt x="1714500" y="68071"/>
                </a:lnTo>
                <a:lnTo>
                  <a:pt x="1714500" y="238378"/>
                </a:lnTo>
                <a:lnTo>
                  <a:pt x="1714500" y="238378"/>
                </a:lnTo>
                <a:lnTo>
                  <a:pt x="1714500" y="340486"/>
                </a:lnTo>
                <a:lnTo>
                  <a:pt x="1714500" y="340486"/>
                </a:lnTo>
                <a:lnTo>
                  <a:pt x="1714500" y="340486"/>
                </a:lnTo>
                <a:cubicBezTo>
                  <a:pt x="1714500" y="378078"/>
                  <a:pt x="1684020" y="408685"/>
                  <a:pt x="1646428" y="408685"/>
                </a:cubicBezTo>
                <a:cubicBezTo>
                  <a:pt x="1646428" y="408685"/>
                  <a:pt x="1646428" y="408685"/>
                  <a:pt x="1646428" y="408685"/>
                </a:cubicBezTo>
                <a:lnTo>
                  <a:pt x="1646428" y="408685"/>
                </a:lnTo>
                <a:lnTo>
                  <a:pt x="714375" y="408685"/>
                </a:lnTo>
                <a:lnTo>
                  <a:pt x="188976" y="550925"/>
                </a:lnTo>
                <a:lnTo>
                  <a:pt x="285750" y="408685"/>
                </a:lnTo>
                <a:lnTo>
                  <a:pt x="68199" y="408685"/>
                </a:lnTo>
                <a:lnTo>
                  <a:pt x="68199" y="408685"/>
                </a:lnTo>
                <a:cubicBezTo>
                  <a:pt x="30480" y="408685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351023" y="4371340"/>
            <a:ext cx="1727200" cy="563626"/>
          </a:xfrm>
          <a:custGeom>
            <a:avLst/>
            <a:gdLst>
              <a:gd name="connsiteX0" fmla="*/ 6350 w 1727200"/>
              <a:gd name="connsiteY0" fmla="*/ 74421 h 563626"/>
              <a:gd name="connsiteX1" fmla="*/ 74549 w 1727200"/>
              <a:gd name="connsiteY1" fmla="*/ 6350 h 563626"/>
              <a:gd name="connsiteX2" fmla="*/ 74549 w 1727200"/>
              <a:gd name="connsiteY2" fmla="*/ 6350 h 563626"/>
              <a:gd name="connsiteX3" fmla="*/ 74549 w 1727200"/>
              <a:gd name="connsiteY3" fmla="*/ 6350 h 563626"/>
              <a:gd name="connsiteX4" fmla="*/ 292100 w 1727200"/>
              <a:gd name="connsiteY4" fmla="*/ 6350 h 563626"/>
              <a:gd name="connsiteX5" fmla="*/ 292100 w 1727200"/>
              <a:gd name="connsiteY5" fmla="*/ 6350 h 563626"/>
              <a:gd name="connsiteX6" fmla="*/ 720725 w 1727200"/>
              <a:gd name="connsiteY6" fmla="*/ 6350 h 563626"/>
              <a:gd name="connsiteX7" fmla="*/ 1652778 w 1727200"/>
              <a:gd name="connsiteY7" fmla="*/ 6350 h 563626"/>
              <a:gd name="connsiteX8" fmla="*/ 1652778 w 1727200"/>
              <a:gd name="connsiteY8" fmla="*/ 6350 h 563626"/>
              <a:gd name="connsiteX9" fmla="*/ 1720850 w 1727200"/>
              <a:gd name="connsiteY9" fmla="*/ 74421 h 563626"/>
              <a:gd name="connsiteX10" fmla="*/ 1720850 w 1727200"/>
              <a:gd name="connsiteY10" fmla="*/ 74421 h 563626"/>
              <a:gd name="connsiteX11" fmla="*/ 1720850 w 1727200"/>
              <a:gd name="connsiteY11" fmla="*/ 74421 h 563626"/>
              <a:gd name="connsiteX12" fmla="*/ 1720850 w 1727200"/>
              <a:gd name="connsiteY12" fmla="*/ 244728 h 563626"/>
              <a:gd name="connsiteX13" fmla="*/ 1720850 w 1727200"/>
              <a:gd name="connsiteY13" fmla="*/ 244728 h 563626"/>
              <a:gd name="connsiteX14" fmla="*/ 1720850 w 1727200"/>
              <a:gd name="connsiteY14" fmla="*/ 346836 h 563626"/>
              <a:gd name="connsiteX15" fmla="*/ 1720850 w 1727200"/>
              <a:gd name="connsiteY15" fmla="*/ 346836 h 563626"/>
              <a:gd name="connsiteX16" fmla="*/ 1720850 w 1727200"/>
              <a:gd name="connsiteY16" fmla="*/ 346836 h 563626"/>
              <a:gd name="connsiteX17" fmla="*/ 1652778 w 1727200"/>
              <a:gd name="connsiteY17" fmla="*/ 415035 h 563626"/>
              <a:gd name="connsiteX18" fmla="*/ 1652778 w 1727200"/>
              <a:gd name="connsiteY18" fmla="*/ 415035 h 563626"/>
              <a:gd name="connsiteX19" fmla="*/ 1652778 w 1727200"/>
              <a:gd name="connsiteY19" fmla="*/ 415035 h 563626"/>
              <a:gd name="connsiteX20" fmla="*/ 720725 w 1727200"/>
              <a:gd name="connsiteY20" fmla="*/ 415035 h 563626"/>
              <a:gd name="connsiteX21" fmla="*/ 195326 w 1727200"/>
              <a:gd name="connsiteY21" fmla="*/ 557275 h 563626"/>
              <a:gd name="connsiteX22" fmla="*/ 292100 w 1727200"/>
              <a:gd name="connsiteY22" fmla="*/ 415035 h 563626"/>
              <a:gd name="connsiteX23" fmla="*/ 74549 w 1727200"/>
              <a:gd name="connsiteY23" fmla="*/ 415035 h 563626"/>
              <a:gd name="connsiteX24" fmla="*/ 74549 w 1727200"/>
              <a:gd name="connsiteY24" fmla="*/ 415035 h 563626"/>
              <a:gd name="connsiteX25" fmla="*/ 6350 w 1727200"/>
              <a:gd name="connsiteY25" fmla="*/ 346836 h 563626"/>
              <a:gd name="connsiteX26" fmla="*/ 6350 w 1727200"/>
              <a:gd name="connsiteY26" fmla="*/ 346836 h 563626"/>
              <a:gd name="connsiteX27" fmla="*/ 6350 w 1727200"/>
              <a:gd name="connsiteY27" fmla="*/ 346836 h 563626"/>
              <a:gd name="connsiteX28" fmla="*/ 6350 w 1727200"/>
              <a:gd name="connsiteY28" fmla="*/ 346836 h 563626"/>
              <a:gd name="connsiteX29" fmla="*/ 6350 w 1727200"/>
              <a:gd name="connsiteY29" fmla="*/ 244728 h 563626"/>
              <a:gd name="connsiteX30" fmla="*/ 6350 w 1727200"/>
              <a:gd name="connsiteY30" fmla="*/ 244728 h 563626"/>
              <a:gd name="connsiteX31" fmla="*/ 6350 w 1727200"/>
              <a:gd name="connsiteY31" fmla="*/ 74421 h 563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27200" h="563626">
                <a:moveTo>
                  <a:pt x="6350" y="74421"/>
                </a:moveTo>
                <a:cubicBezTo>
                  <a:pt x="6350" y="36829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292100" y="6350"/>
                </a:lnTo>
                <a:lnTo>
                  <a:pt x="292100" y="6350"/>
                </a:lnTo>
                <a:lnTo>
                  <a:pt x="720725" y="6350"/>
                </a:lnTo>
                <a:lnTo>
                  <a:pt x="1652778" y="6350"/>
                </a:lnTo>
                <a:lnTo>
                  <a:pt x="1652778" y="6350"/>
                </a:lnTo>
                <a:cubicBezTo>
                  <a:pt x="1690370" y="6350"/>
                  <a:pt x="1720850" y="36829"/>
                  <a:pt x="1720850" y="74421"/>
                </a:cubicBezTo>
                <a:cubicBezTo>
                  <a:pt x="1720850" y="74421"/>
                  <a:pt x="1720850" y="74421"/>
                  <a:pt x="1720850" y="74421"/>
                </a:cubicBezTo>
                <a:lnTo>
                  <a:pt x="1720850" y="74421"/>
                </a:lnTo>
                <a:lnTo>
                  <a:pt x="1720850" y="244728"/>
                </a:lnTo>
                <a:lnTo>
                  <a:pt x="1720850" y="244728"/>
                </a:lnTo>
                <a:lnTo>
                  <a:pt x="1720850" y="346836"/>
                </a:lnTo>
                <a:lnTo>
                  <a:pt x="1720850" y="346836"/>
                </a:lnTo>
                <a:lnTo>
                  <a:pt x="1720850" y="346836"/>
                </a:lnTo>
                <a:cubicBezTo>
                  <a:pt x="1720850" y="384428"/>
                  <a:pt x="1690370" y="415035"/>
                  <a:pt x="1652778" y="415035"/>
                </a:cubicBezTo>
                <a:cubicBezTo>
                  <a:pt x="1652778" y="415035"/>
                  <a:pt x="1652778" y="415035"/>
                  <a:pt x="1652778" y="415035"/>
                </a:cubicBezTo>
                <a:lnTo>
                  <a:pt x="1652778" y="415035"/>
                </a:lnTo>
                <a:lnTo>
                  <a:pt x="720725" y="415035"/>
                </a:lnTo>
                <a:lnTo>
                  <a:pt x="195326" y="557275"/>
                </a:lnTo>
                <a:lnTo>
                  <a:pt x="292100" y="415035"/>
                </a:lnTo>
                <a:lnTo>
                  <a:pt x="74549" y="415035"/>
                </a:lnTo>
                <a:lnTo>
                  <a:pt x="74549" y="415035"/>
                </a:lnTo>
                <a:cubicBezTo>
                  <a:pt x="36830" y="415035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198365" y="4377690"/>
            <a:ext cx="1873885" cy="543178"/>
          </a:xfrm>
          <a:custGeom>
            <a:avLst/>
            <a:gdLst>
              <a:gd name="connsiteX0" fmla="*/ 0 w 1873885"/>
              <a:gd name="connsiteY0" fmla="*/ 68071 h 543178"/>
              <a:gd name="connsiteX1" fmla="*/ 68199 w 1873885"/>
              <a:gd name="connsiteY1" fmla="*/ 0 h 543178"/>
              <a:gd name="connsiteX2" fmla="*/ 68199 w 1873885"/>
              <a:gd name="connsiteY2" fmla="*/ 0 h 543178"/>
              <a:gd name="connsiteX3" fmla="*/ 68199 w 1873885"/>
              <a:gd name="connsiteY3" fmla="*/ 0 h 543178"/>
              <a:gd name="connsiteX4" fmla="*/ 312293 w 1873885"/>
              <a:gd name="connsiteY4" fmla="*/ 0 h 543178"/>
              <a:gd name="connsiteX5" fmla="*/ 312293 w 1873885"/>
              <a:gd name="connsiteY5" fmla="*/ 0 h 543178"/>
              <a:gd name="connsiteX6" fmla="*/ 780796 w 1873885"/>
              <a:gd name="connsiteY6" fmla="*/ 0 h 543178"/>
              <a:gd name="connsiteX7" fmla="*/ 1805686 w 1873885"/>
              <a:gd name="connsiteY7" fmla="*/ 0 h 543178"/>
              <a:gd name="connsiteX8" fmla="*/ 1805686 w 1873885"/>
              <a:gd name="connsiteY8" fmla="*/ 0 h 543178"/>
              <a:gd name="connsiteX9" fmla="*/ 1873885 w 1873885"/>
              <a:gd name="connsiteY9" fmla="*/ 68071 h 543178"/>
              <a:gd name="connsiteX10" fmla="*/ 1873885 w 1873885"/>
              <a:gd name="connsiteY10" fmla="*/ 68071 h 543178"/>
              <a:gd name="connsiteX11" fmla="*/ 1873885 w 1873885"/>
              <a:gd name="connsiteY11" fmla="*/ 68071 h 543178"/>
              <a:gd name="connsiteX12" fmla="*/ 1873885 w 1873885"/>
              <a:gd name="connsiteY12" fmla="*/ 238378 h 543178"/>
              <a:gd name="connsiteX13" fmla="*/ 1873885 w 1873885"/>
              <a:gd name="connsiteY13" fmla="*/ 238378 h 543178"/>
              <a:gd name="connsiteX14" fmla="*/ 1873885 w 1873885"/>
              <a:gd name="connsiteY14" fmla="*/ 340486 h 543178"/>
              <a:gd name="connsiteX15" fmla="*/ 1873885 w 1873885"/>
              <a:gd name="connsiteY15" fmla="*/ 340486 h 543178"/>
              <a:gd name="connsiteX16" fmla="*/ 1873885 w 1873885"/>
              <a:gd name="connsiteY16" fmla="*/ 340486 h 543178"/>
              <a:gd name="connsiteX17" fmla="*/ 1805686 w 1873885"/>
              <a:gd name="connsiteY17" fmla="*/ 408685 h 543178"/>
              <a:gd name="connsiteX18" fmla="*/ 1805686 w 1873885"/>
              <a:gd name="connsiteY18" fmla="*/ 408685 h 543178"/>
              <a:gd name="connsiteX19" fmla="*/ 1805686 w 1873885"/>
              <a:gd name="connsiteY19" fmla="*/ 408685 h 543178"/>
              <a:gd name="connsiteX20" fmla="*/ 780796 w 1873885"/>
              <a:gd name="connsiteY20" fmla="*/ 408685 h 543178"/>
              <a:gd name="connsiteX21" fmla="*/ 191770 w 1873885"/>
              <a:gd name="connsiteY21" fmla="*/ 543178 h 543178"/>
              <a:gd name="connsiteX22" fmla="*/ 312293 w 1873885"/>
              <a:gd name="connsiteY22" fmla="*/ 408685 h 543178"/>
              <a:gd name="connsiteX23" fmla="*/ 68199 w 1873885"/>
              <a:gd name="connsiteY23" fmla="*/ 408685 h 543178"/>
              <a:gd name="connsiteX24" fmla="*/ 68199 w 1873885"/>
              <a:gd name="connsiteY24" fmla="*/ 408685 h 543178"/>
              <a:gd name="connsiteX25" fmla="*/ 0 w 1873885"/>
              <a:gd name="connsiteY25" fmla="*/ 340486 h 543178"/>
              <a:gd name="connsiteX26" fmla="*/ 0 w 1873885"/>
              <a:gd name="connsiteY26" fmla="*/ 340486 h 543178"/>
              <a:gd name="connsiteX27" fmla="*/ 0 w 1873885"/>
              <a:gd name="connsiteY27" fmla="*/ 340486 h 543178"/>
              <a:gd name="connsiteX28" fmla="*/ 0 w 1873885"/>
              <a:gd name="connsiteY28" fmla="*/ 340486 h 543178"/>
              <a:gd name="connsiteX29" fmla="*/ 0 w 1873885"/>
              <a:gd name="connsiteY29" fmla="*/ 238378 h 543178"/>
              <a:gd name="connsiteX30" fmla="*/ 0 w 1873885"/>
              <a:gd name="connsiteY30" fmla="*/ 238378 h 543178"/>
              <a:gd name="connsiteX31" fmla="*/ 0 w 1873885"/>
              <a:gd name="connsiteY31" fmla="*/ 68071 h 543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73885" h="543178">
                <a:moveTo>
                  <a:pt x="0" y="68071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312293" y="0"/>
                </a:lnTo>
                <a:lnTo>
                  <a:pt x="312293" y="0"/>
                </a:lnTo>
                <a:lnTo>
                  <a:pt x="780796" y="0"/>
                </a:lnTo>
                <a:lnTo>
                  <a:pt x="1805686" y="0"/>
                </a:lnTo>
                <a:lnTo>
                  <a:pt x="1805686" y="0"/>
                </a:lnTo>
                <a:cubicBezTo>
                  <a:pt x="1843278" y="0"/>
                  <a:pt x="1873885" y="30479"/>
                  <a:pt x="1873885" y="68071"/>
                </a:cubicBezTo>
                <a:cubicBezTo>
                  <a:pt x="1873885" y="68071"/>
                  <a:pt x="1873885" y="68071"/>
                  <a:pt x="1873885" y="68071"/>
                </a:cubicBezTo>
                <a:lnTo>
                  <a:pt x="1873885" y="68071"/>
                </a:lnTo>
                <a:lnTo>
                  <a:pt x="1873885" y="238378"/>
                </a:lnTo>
                <a:lnTo>
                  <a:pt x="1873885" y="238378"/>
                </a:lnTo>
                <a:lnTo>
                  <a:pt x="1873885" y="340486"/>
                </a:lnTo>
                <a:lnTo>
                  <a:pt x="1873885" y="340486"/>
                </a:lnTo>
                <a:lnTo>
                  <a:pt x="1873885" y="340486"/>
                </a:lnTo>
                <a:cubicBezTo>
                  <a:pt x="1873885" y="378078"/>
                  <a:pt x="1843278" y="408685"/>
                  <a:pt x="1805686" y="408685"/>
                </a:cubicBezTo>
                <a:cubicBezTo>
                  <a:pt x="1805686" y="408685"/>
                  <a:pt x="1805686" y="408685"/>
                  <a:pt x="1805686" y="408685"/>
                </a:cubicBezTo>
                <a:lnTo>
                  <a:pt x="1805686" y="408685"/>
                </a:lnTo>
                <a:lnTo>
                  <a:pt x="780796" y="408685"/>
                </a:lnTo>
                <a:lnTo>
                  <a:pt x="191770" y="543178"/>
                </a:lnTo>
                <a:lnTo>
                  <a:pt x="312293" y="408685"/>
                </a:lnTo>
                <a:lnTo>
                  <a:pt x="68199" y="408685"/>
                </a:lnTo>
                <a:lnTo>
                  <a:pt x="68199" y="408685"/>
                </a:lnTo>
                <a:cubicBezTo>
                  <a:pt x="30480" y="408685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92015" y="4371340"/>
            <a:ext cx="1886585" cy="555878"/>
          </a:xfrm>
          <a:custGeom>
            <a:avLst/>
            <a:gdLst>
              <a:gd name="connsiteX0" fmla="*/ 6350 w 1886585"/>
              <a:gd name="connsiteY0" fmla="*/ 74421 h 555878"/>
              <a:gd name="connsiteX1" fmla="*/ 74549 w 1886585"/>
              <a:gd name="connsiteY1" fmla="*/ 6350 h 555878"/>
              <a:gd name="connsiteX2" fmla="*/ 74549 w 1886585"/>
              <a:gd name="connsiteY2" fmla="*/ 6350 h 555878"/>
              <a:gd name="connsiteX3" fmla="*/ 74549 w 1886585"/>
              <a:gd name="connsiteY3" fmla="*/ 6350 h 555878"/>
              <a:gd name="connsiteX4" fmla="*/ 318643 w 1886585"/>
              <a:gd name="connsiteY4" fmla="*/ 6350 h 555878"/>
              <a:gd name="connsiteX5" fmla="*/ 318643 w 1886585"/>
              <a:gd name="connsiteY5" fmla="*/ 6350 h 555878"/>
              <a:gd name="connsiteX6" fmla="*/ 787146 w 1886585"/>
              <a:gd name="connsiteY6" fmla="*/ 6350 h 555878"/>
              <a:gd name="connsiteX7" fmla="*/ 1812036 w 1886585"/>
              <a:gd name="connsiteY7" fmla="*/ 6350 h 555878"/>
              <a:gd name="connsiteX8" fmla="*/ 1812036 w 1886585"/>
              <a:gd name="connsiteY8" fmla="*/ 6350 h 555878"/>
              <a:gd name="connsiteX9" fmla="*/ 1880235 w 1886585"/>
              <a:gd name="connsiteY9" fmla="*/ 74421 h 555878"/>
              <a:gd name="connsiteX10" fmla="*/ 1880235 w 1886585"/>
              <a:gd name="connsiteY10" fmla="*/ 74421 h 555878"/>
              <a:gd name="connsiteX11" fmla="*/ 1880235 w 1886585"/>
              <a:gd name="connsiteY11" fmla="*/ 74421 h 555878"/>
              <a:gd name="connsiteX12" fmla="*/ 1880235 w 1886585"/>
              <a:gd name="connsiteY12" fmla="*/ 244728 h 555878"/>
              <a:gd name="connsiteX13" fmla="*/ 1880235 w 1886585"/>
              <a:gd name="connsiteY13" fmla="*/ 244728 h 555878"/>
              <a:gd name="connsiteX14" fmla="*/ 1880235 w 1886585"/>
              <a:gd name="connsiteY14" fmla="*/ 346836 h 555878"/>
              <a:gd name="connsiteX15" fmla="*/ 1880235 w 1886585"/>
              <a:gd name="connsiteY15" fmla="*/ 346836 h 555878"/>
              <a:gd name="connsiteX16" fmla="*/ 1880235 w 1886585"/>
              <a:gd name="connsiteY16" fmla="*/ 346836 h 555878"/>
              <a:gd name="connsiteX17" fmla="*/ 1812036 w 1886585"/>
              <a:gd name="connsiteY17" fmla="*/ 415035 h 555878"/>
              <a:gd name="connsiteX18" fmla="*/ 1812036 w 1886585"/>
              <a:gd name="connsiteY18" fmla="*/ 415035 h 555878"/>
              <a:gd name="connsiteX19" fmla="*/ 1812036 w 1886585"/>
              <a:gd name="connsiteY19" fmla="*/ 415035 h 555878"/>
              <a:gd name="connsiteX20" fmla="*/ 787146 w 1886585"/>
              <a:gd name="connsiteY20" fmla="*/ 415035 h 555878"/>
              <a:gd name="connsiteX21" fmla="*/ 198120 w 1886585"/>
              <a:gd name="connsiteY21" fmla="*/ 549528 h 555878"/>
              <a:gd name="connsiteX22" fmla="*/ 318643 w 1886585"/>
              <a:gd name="connsiteY22" fmla="*/ 415035 h 555878"/>
              <a:gd name="connsiteX23" fmla="*/ 74549 w 1886585"/>
              <a:gd name="connsiteY23" fmla="*/ 415035 h 555878"/>
              <a:gd name="connsiteX24" fmla="*/ 74549 w 1886585"/>
              <a:gd name="connsiteY24" fmla="*/ 415035 h 555878"/>
              <a:gd name="connsiteX25" fmla="*/ 6350 w 1886585"/>
              <a:gd name="connsiteY25" fmla="*/ 346836 h 555878"/>
              <a:gd name="connsiteX26" fmla="*/ 6350 w 1886585"/>
              <a:gd name="connsiteY26" fmla="*/ 346836 h 555878"/>
              <a:gd name="connsiteX27" fmla="*/ 6350 w 1886585"/>
              <a:gd name="connsiteY27" fmla="*/ 346836 h 555878"/>
              <a:gd name="connsiteX28" fmla="*/ 6350 w 1886585"/>
              <a:gd name="connsiteY28" fmla="*/ 346836 h 555878"/>
              <a:gd name="connsiteX29" fmla="*/ 6350 w 1886585"/>
              <a:gd name="connsiteY29" fmla="*/ 244728 h 555878"/>
              <a:gd name="connsiteX30" fmla="*/ 6350 w 1886585"/>
              <a:gd name="connsiteY30" fmla="*/ 244728 h 555878"/>
              <a:gd name="connsiteX31" fmla="*/ 6350 w 1886585"/>
              <a:gd name="connsiteY31" fmla="*/ 74421 h 555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86585" h="555878">
                <a:moveTo>
                  <a:pt x="6350" y="74421"/>
                </a:moveTo>
                <a:cubicBezTo>
                  <a:pt x="6350" y="36829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318643" y="6350"/>
                </a:lnTo>
                <a:lnTo>
                  <a:pt x="318643" y="6350"/>
                </a:lnTo>
                <a:lnTo>
                  <a:pt x="787146" y="6350"/>
                </a:lnTo>
                <a:lnTo>
                  <a:pt x="1812036" y="6350"/>
                </a:lnTo>
                <a:lnTo>
                  <a:pt x="1812036" y="6350"/>
                </a:lnTo>
                <a:cubicBezTo>
                  <a:pt x="1849628" y="6350"/>
                  <a:pt x="1880235" y="36829"/>
                  <a:pt x="1880235" y="74421"/>
                </a:cubicBezTo>
                <a:cubicBezTo>
                  <a:pt x="1880235" y="74421"/>
                  <a:pt x="1880235" y="74421"/>
                  <a:pt x="1880235" y="74421"/>
                </a:cubicBezTo>
                <a:lnTo>
                  <a:pt x="1880235" y="74421"/>
                </a:lnTo>
                <a:lnTo>
                  <a:pt x="1880235" y="244728"/>
                </a:lnTo>
                <a:lnTo>
                  <a:pt x="1880235" y="244728"/>
                </a:lnTo>
                <a:lnTo>
                  <a:pt x="1880235" y="346836"/>
                </a:lnTo>
                <a:lnTo>
                  <a:pt x="1880235" y="346836"/>
                </a:lnTo>
                <a:lnTo>
                  <a:pt x="1880235" y="346836"/>
                </a:lnTo>
                <a:cubicBezTo>
                  <a:pt x="1880235" y="384428"/>
                  <a:pt x="1849628" y="415035"/>
                  <a:pt x="1812036" y="415035"/>
                </a:cubicBezTo>
                <a:cubicBezTo>
                  <a:pt x="1812036" y="415035"/>
                  <a:pt x="1812036" y="415035"/>
                  <a:pt x="1812036" y="415035"/>
                </a:cubicBezTo>
                <a:lnTo>
                  <a:pt x="1812036" y="415035"/>
                </a:lnTo>
                <a:lnTo>
                  <a:pt x="787146" y="415035"/>
                </a:lnTo>
                <a:lnTo>
                  <a:pt x="198120" y="549528"/>
                </a:lnTo>
                <a:lnTo>
                  <a:pt x="318643" y="415035"/>
                </a:lnTo>
                <a:lnTo>
                  <a:pt x="74549" y="415035"/>
                </a:lnTo>
                <a:lnTo>
                  <a:pt x="74549" y="415035"/>
                </a:lnTo>
                <a:cubicBezTo>
                  <a:pt x="36830" y="415035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286500" y="4376928"/>
            <a:ext cx="2428875" cy="565784"/>
          </a:xfrm>
          <a:custGeom>
            <a:avLst/>
            <a:gdLst>
              <a:gd name="connsiteX0" fmla="*/ 0 w 2428875"/>
              <a:gd name="connsiteY0" fmla="*/ 68198 h 565784"/>
              <a:gd name="connsiteX1" fmla="*/ 68071 w 2428875"/>
              <a:gd name="connsiteY1" fmla="*/ 0 h 565784"/>
              <a:gd name="connsiteX2" fmla="*/ 68071 w 2428875"/>
              <a:gd name="connsiteY2" fmla="*/ 0 h 565784"/>
              <a:gd name="connsiteX3" fmla="*/ 68071 w 2428875"/>
              <a:gd name="connsiteY3" fmla="*/ 0 h 565784"/>
              <a:gd name="connsiteX4" fmla="*/ 404876 w 2428875"/>
              <a:gd name="connsiteY4" fmla="*/ 0 h 565784"/>
              <a:gd name="connsiteX5" fmla="*/ 404876 w 2428875"/>
              <a:gd name="connsiteY5" fmla="*/ 0 h 565784"/>
              <a:gd name="connsiteX6" fmla="*/ 1012063 w 2428875"/>
              <a:gd name="connsiteY6" fmla="*/ 0 h 565784"/>
              <a:gd name="connsiteX7" fmla="*/ 2360803 w 2428875"/>
              <a:gd name="connsiteY7" fmla="*/ 0 h 565784"/>
              <a:gd name="connsiteX8" fmla="*/ 2360803 w 2428875"/>
              <a:gd name="connsiteY8" fmla="*/ 0 h 565784"/>
              <a:gd name="connsiteX9" fmla="*/ 2428875 w 2428875"/>
              <a:gd name="connsiteY9" fmla="*/ 68198 h 565784"/>
              <a:gd name="connsiteX10" fmla="*/ 2428875 w 2428875"/>
              <a:gd name="connsiteY10" fmla="*/ 68198 h 565784"/>
              <a:gd name="connsiteX11" fmla="*/ 2428875 w 2428875"/>
              <a:gd name="connsiteY11" fmla="*/ 68198 h 565784"/>
              <a:gd name="connsiteX12" fmla="*/ 2428875 w 2428875"/>
              <a:gd name="connsiteY12" fmla="*/ 238378 h 565784"/>
              <a:gd name="connsiteX13" fmla="*/ 2428875 w 2428875"/>
              <a:gd name="connsiteY13" fmla="*/ 238378 h 565784"/>
              <a:gd name="connsiteX14" fmla="*/ 2428875 w 2428875"/>
              <a:gd name="connsiteY14" fmla="*/ 340613 h 565784"/>
              <a:gd name="connsiteX15" fmla="*/ 2428875 w 2428875"/>
              <a:gd name="connsiteY15" fmla="*/ 340613 h 565784"/>
              <a:gd name="connsiteX16" fmla="*/ 2428875 w 2428875"/>
              <a:gd name="connsiteY16" fmla="*/ 340613 h 565784"/>
              <a:gd name="connsiteX17" fmla="*/ 2360803 w 2428875"/>
              <a:gd name="connsiteY17" fmla="*/ 408685 h 565784"/>
              <a:gd name="connsiteX18" fmla="*/ 2360803 w 2428875"/>
              <a:gd name="connsiteY18" fmla="*/ 408685 h 565784"/>
              <a:gd name="connsiteX19" fmla="*/ 2360803 w 2428875"/>
              <a:gd name="connsiteY19" fmla="*/ 408685 h 565784"/>
              <a:gd name="connsiteX20" fmla="*/ 1012063 w 2428875"/>
              <a:gd name="connsiteY20" fmla="*/ 408685 h 565784"/>
              <a:gd name="connsiteX21" fmla="*/ 273431 w 2428875"/>
              <a:gd name="connsiteY21" fmla="*/ 565784 h 565784"/>
              <a:gd name="connsiteX22" fmla="*/ 404876 w 2428875"/>
              <a:gd name="connsiteY22" fmla="*/ 408685 h 565784"/>
              <a:gd name="connsiteX23" fmla="*/ 68071 w 2428875"/>
              <a:gd name="connsiteY23" fmla="*/ 408685 h 565784"/>
              <a:gd name="connsiteX24" fmla="*/ 68071 w 2428875"/>
              <a:gd name="connsiteY24" fmla="*/ 408685 h 565784"/>
              <a:gd name="connsiteX25" fmla="*/ 0 w 2428875"/>
              <a:gd name="connsiteY25" fmla="*/ 340613 h 565784"/>
              <a:gd name="connsiteX26" fmla="*/ 0 w 2428875"/>
              <a:gd name="connsiteY26" fmla="*/ 340613 h 565784"/>
              <a:gd name="connsiteX27" fmla="*/ 0 w 2428875"/>
              <a:gd name="connsiteY27" fmla="*/ 340613 h 565784"/>
              <a:gd name="connsiteX28" fmla="*/ 0 w 2428875"/>
              <a:gd name="connsiteY28" fmla="*/ 340613 h 565784"/>
              <a:gd name="connsiteX29" fmla="*/ 0 w 2428875"/>
              <a:gd name="connsiteY29" fmla="*/ 238378 h 565784"/>
              <a:gd name="connsiteX30" fmla="*/ 0 w 2428875"/>
              <a:gd name="connsiteY30" fmla="*/ 238378 h 565784"/>
              <a:gd name="connsiteX31" fmla="*/ 0 w 2428875"/>
              <a:gd name="connsiteY31" fmla="*/ 68198 h 565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428875" h="565784">
                <a:moveTo>
                  <a:pt x="0" y="68198"/>
                </a:moveTo>
                <a:cubicBezTo>
                  <a:pt x="0" y="30606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404876" y="0"/>
                </a:lnTo>
                <a:lnTo>
                  <a:pt x="404876" y="0"/>
                </a:lnTo>
                <a:lnTo>
                  <a:pt x="1012063" y="0"/>
                </a:lnTo>
                <a:lnTo>
                  <a:pt x="2360803" y="0"/>
                </a:lnTo>
                <a:lnTo>
                  <a:pt x="2360803" y="0"/>
                </a:lnTo>
                <a:cubicBezTo>
                  <a:pt x="2398394" y="0"/>
                  <a:pt x="2428875" y="30606"/>
                  <a:pt x="2428875" y="68198"/>
                </a:cubicBezTo>
                <a:cubicBezTo>
                  <a:pt x="2428875" y="68198"/>
                  <a:pt x="2428875" y="68198"/>
                  <a:pt x="2428875" y="68198"/>
                </a:cubicBezTo>
                <a:lnTo>
                  <a:pt x="2428875" y="68198"/>
                </a:lnTo>
                <a:lnTo>
                  <a:pt x="2428875" y="238378"/>
                </a:lnTo>
                <a:lnTo>
                  <a:pt x="2428875" y="238378"/>
                </a:lnTo>
                <a:lnTo>
                  <a:pt x="2428875" y="340613"/>
                </a:lnTo>
                <a:lnTo>
                  <a:pt x="2428875" y="340613"/>
                </a:lnTo>
                <a:lnTo>
                  <a:pt x="2428875" y="340613"/>
                </a:lnTo>
                <a:cubicBezTo>
                  <a:pt x="2428875" y="378205"/>
                  <a:pt x="2398394" y="408685"/>
                  <a:pt x="2360803" y="408685"/>
                </a:cubicBezTo>
                <a:cubicBezTo>
                  <a:pt x="2360803" y="408685"/>
                  <a:pt x="2360803" y="408685"/>
                  <a:pt x="2360803" y="408685"/>
                </a:cubicBezTo>
                <a:lnTo>
                  <a:pt x="2360803" y="408685"/>
                </a:lnTo>
                <a:lnTo>
                  <a:pt x="1012063" y="408685"/>
                </a:lnTo>
                <a:lnTo>
                  <a:pt x="273431" y="565784"/>
                </a:lnTo>
                <a:lnTo>
                  <a:pt x="404876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280150" y="4370578"/>
            <a:ext cx="2441575" cy="578484"/>
          </a:xfrm>
          <a:custGeom>
            <a:avLst/>
            <a:gdLst>
              <a:gd name="connsiteX0" fmla="*/ 6350 w 2441575"/>
              <a:gd name="connsiteY0" fmla="*/ 74548 h 578484"/>
              <a:gd name="connsiteX1" fmla="*/ 74421 w 2441575"/>
              <a:gd name="connsiteY1" fmla="*/ 6350 h 578484"/>
              <a:gd name="connsiteX2" fmla="*/ 74421 w 2441575"/>
              <a:gd name="connsiteY2" fmla="*/ 6350 h 578484"/>
              <a:gd name="connsiteX3" fmla="*/ 74421 w 2441575"/>
              <a:gd name="connsiteY3" fmla="*/ 6350 h 578484"/>
              <a:gd name="connsiteX4" fmla="*/ 411226 w 2441575"/>
              <a:gd name="connsiteY4" fmla="*/ 6350 h 578484"/>
              <a:gd name="connsiteX5" fmla="*/ 411226 w 2441575"/>
              <a:gd name="connsiteY5" fmla="*/ 6350 h 578484"/>
              <a:gd name="connsiteX6" fmla="*/ 1018413 w 2441575"/>
              <a:gd name="connsiteY6" fmla="*/ 6350 h 578484"/>
              <a:gd name="connsiteX7" fmla="*/ 2367153 w 2441575"/>
              <a:gd name="connsiteY7" fmla="*/ 6350 h 578484"/>
              <a:gd name="connsiteX8" fmla="*/ 2367153 w 2441575"/>
              <a:gd name="connsiteY8" fmla="*/ 6350 h 578484"/>
              <a:gd name="connsiteX9" fmla="*/ 2435225 w 2441575"/>
              <a:gd name="connsiteY9" fmla="*/ 74548 h 578484"/>
              <a:gd name="connsiteX10" fmla="*/ 2435225 w 2441575"/>
              <a:gd name="connsiteY10" fmla="*/ 74548 h 578484"/>
              <a:gd name="connsiteX11" fmla="*/ 2435225 w 2441575"/>
              <a:gd name="connsiteY11" fmla="*/ 74548 h 578484"/>
              <a:gd name="connsiteX12" fmla="*/ 2435225 w 2441575"/>
              <a:gd name="connsiteY12" fmla="*/ 244728 h 578484"/>
              <a:gd name="connsiteX13" fmla="*/ 2435225 w 2441575"/>
              <a:gd name="connsiteY13" fmla="*/ 244728 h 578484"/>
              <a:gd name="connsiteX14" fmla="*/ 2435225 w 2441575"/>
              <a:gd name="connsiteY14" fmla="*/ 346963 h 578484"/>
              <a:gd name="connsiteX15" fmla="*/ 2435225 w 2441575"/>
              <a:gd name="connsiteY15" fmla="*/ 346963 h 578484"/>
              <a:gd name="connsiteX16" fmla="*/ 2435225 w 2441575"/>
              <a:gd name="connsiteY16" fmla="*/ 346963 h 578484"/>
              <a:gd name="connsiteX17" fmla="*/ 2367153 w 2441575"/>
              <a:gd name="connsiteY17" fmla="*/ 415035 h 578484"/>
              <a:gd name="connsiteX18" fmla="*/ 2367153 w 2441575"/>
              <a:gd name="connsiteY18" fmla="*/ 415035 h 578484"/>
              <a:gd name="connsiteX19" fmla="*/ 2367153 w 2441575"/>
              <a:gd name="connsiteY19" fmla="*/ 415035 h 578484"/>
              <a:gd name="connsiteX20" fmla="*/ 1018413 w 2441575"/>
              <a:gd name="connsiteY20" fmla="*/ 415035 h 578484"/>
              <a:gd name="connsiteX21" fmla="*/ 279781 w 2441575"/>
              <a:gd name="connsiteY21" fmla="*/ 572134 h 578484"/>
              <a:gd name="connsiteX22" fmla="*/ 411226 w 2441575"/>
              <a:gd name="connsiteY22" fmla="*/ 415035 h 578484"/>
              <a:gd name="connsiteX23" fmla="*/ 74421 w 2441575"/>
              <a:gd name="connsiteY23" fmla="*/ 415035 h 578484"/>
              <a:gd name="connsiteX24" fmla="*/ 74421 w 2441575"/>
              <a:gd name="connsiteY24" fmla="*/ 415035 h 578484"/>
              <a:gd name="connsiteX25" fmla="*/ 6350 w 2441575"/>
              <a:gd name="connsiteY25" fmla="*/ 346963 h 578484"/>
              <a:gd name="connsiteX26" fmla="*/ 6350 w 2441575"/>
              <a:gd name="connsiteY26" fmla="*/ 346963 h 578484"/>
              <a:gd name="connsiteX27" fmla="*/ 6350 w 2441575"/>
              <a:gd name="connsiteY27" fmla="*/ 346963 h 578484"/>
              <a:gd name="connsiteX28" fmla="*/ 6350 w 2441575"/>
              <a:gd name="connsiteY28" fmla="*/ 346963 h 578484"/>
              <a:gd name="connsiteX29" fmla="*/ 6350 w 2441575"/>
              <a:gd name="connsiteY29" fmla="*/ 244728 h 578484"/>
              <a:gd name="connsiteX30" fmla="*/ 6350 w 2441575"/>
              <a:gd name="connsiteY30" fmla="*/ 244728 h 578484"/>
              <a:gd name="connsiteX31" fmla="*/ 6350 w 2441575"/>
              <a:gd name="connsiteY31" fmla="*/ 74548 h 578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441575" h="578484">
                <a:moveTo>
                  <a:pt x="6350" y="74548"/>
                </a:moveTo>
                <a:cubicBezTo>
                  <a:pt x="6350" y="36956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411226" y="6350"/>
                </a:lnTo>
                <a:lnTo>
                  <a:pt x="411226" y="6350"/>
                </a:lnTo>
                <a:lnTo>
                  <a:pt x="1018413" y="6350"/>
                </a:lnTo>
                <a:lnTo>
                  <a:pt x="2367153" y="6350"/>
                </a:lnTo>
                <a:lnTo>
                  <a:pt x="2367153" y="6350"/>
                </a:lnTo>
                <a:cubicBezTo>
                  <a:pt x="2404744" y="6350"/>
                  <a:pt x="2435225" y="36956"/>
                  <a:pt x="2435225" y="74548"/>
                </a:cubicBezTo>
                <a:cubicBezTo>
                  <a:pt x="2435225" y="74548"/>
                  <a:pt x="2435225" y="74548"/>
                  <a:pt x="2435225" y="74548"/>
                </a:cubicBezTo>
                <a:lnTo>
                  <a:pt x="2435225" y="74548"/>
                </a:lnTo>
                <a:lnTo>
                  <a:pt x="2435225" y="244728"/>
                </a:lnTo>
                <a:lnTo>
                  <a:pt x="2435225" y="244728"/>
                </a:lnTo>
                <a:lnTo>
                  <a:pt x="2435225" y="346963"/>
                </a:lnTo>
                <a:lnTo>
                  <a:pt x="2435225" y="346963"/>
                </a:lnTo>
                <a:lnTo>
                  <a:pt x="2435225" y="346963"/>
                </a:lnTo>
                <a:cubicBezTo>
                  <a:pt x="2435225" y="384555"/>
                  <a:pt x="2404744" y="415035"/>
                  <a:pt x="2367153" y="415035"/>
                </a:cubicBezTo>
                <a:cubicBezTo>
                  <a:pt x="2367153" y="415035"/>
                  <a:pt x="2367153" y="415035"/>
                  <a:pt x="2367153" y="415035"/>
                </a:cubicBezTo>
                <a:lnTo>
                  <a:pt x="2367153" y="415035"/>
                </a:lnTo>
                <a:lnTo>
                  <a:pt x="1018413" y="415035"/>
                </a:lnTo>
                <a:lnTo>
                  <a:pt x="279781" y="572134"/>
                </a:lnTo>
                <a:lnTo>
                  <a:pt x="411226" y="415035"/>
                </a:lnTo>
                <a:lnTo>
                  <a:pt x="74421" y="415035"/>
                </a:lnTo>
                <a:lnTo>
                  <a:pt x="74421" y="415035"/>
                </a:lnTo>
                <a:cubicBezTo>
                  <a:pt x="36829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673157" y="4987112"/>
            <a:ext cx="1457325" cy="242176"/>
          </a:xfrm>
          <a:custGeom>
            <a:avLst/>
            <a:gdLst>
              <a:gd name="connsiteX0" fmla="*/ 14287 w 1457325"/>
              <a:gd name="connsiteY0" fmla="*/ 227888 h 242176"/>
              <a:gd name="connsiteX1" fmla="*/ 1443037 w 1457325"/>
              <a:gd name="connsiteY1" fmla="*/ 227888 h 242176"/>
              <a:gd name="connsiteX2" fmla="*/ 1443037 w 1457325"/>
              <a:gd name="connsiteY2" fmla="*/ 14287 h 242176"/>
              <a:gd name="connsiteX3" fmla="*/ 14287 w 1457325"/>
              <a:gd name="connsiteY3" fmla="*/ 14287 h 242176"/>
              <a:gd name="connsiteX4" fmla="*/ 14287 w 1457325"/>
              <a:gd name="connsiteY4" fmla="*/ 227888 h 24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7325" h="242176">
                <a:moveTo>
                  <a:pt x="14287" y="227888"/>
                </a:moveTo>
                <a:lnTo>
                  <a:pt x="1443037" y="227888"/>
                </a:lnTo>
                <a:lnTo>
                  <a:pt x="1443037" y="14287"/>
                </a:lnTo>
                <a:lnTo>
                  <a:pt x="14287" y="14287"/>
                </a:lnTo>
                <a:lnTo>
                  <a:pt x="14287" y="22788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186997" y="4987112"/>
            <a:ext cx="2614041" cy="242176"/>
          </a:xfrm>
          <a:custGeom>
            <a:avLst/>
            <a:gdLst>
              <a:gd name="connsiteX0" fmla="*/ 14287 w 2614041"/>
              <a:gd name="connsiteY0" fmla="*/ 227888 h 242176"/>
              <a:gd name="connsiteX1" fmla="*/ 2599753 w 2614041"/>
              <a:gd name="connsiteY1" fmla="*/ 227888 h 242176"/>
              <a:gd name="connsiteX2" fmla="*/ 2599753 w 2614041"/>
              <a:gd name="connsiteY2" fmla="*/ 14287 h 242176"/>
              <a:gd name="connsiteX3" fmla="*/ 14287 w 2614041"/>
              <a:gd name="connsiteY3" fmla="*/ 14287 h 242176"/>
              <a:gd name="connsiteX4" fmla="*/ 14287 w 2614041"/>
              <a:gd name="connsiteY4" fmla="*/ 227888 h 24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4041" h="242176">
                <a:moveTo>
                  <a:pt x="14287" y="227888"/>
                </a:moveTo>
                <a:lnTo>
                  <a:pt x="2599753" y="227888"/>
                </a:lnTo>
                <a:lnTo>
                  <a:pt x="2599753" y="14287"/>
                </a:lnTo>
                <a:lnTo>
                  <a:pt x="14287" y="14287"/>
                </a:lnTo>
                <a:lnTo>
                  <a:pt x="14287" y="22788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84400"/>
            <a:ext cx="7620000" cy="11049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4254500"/>
            <a:ext cx="8267700" cy="110490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6300" y="5867400"/>
            <a:ext cx="50038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14600" y="24003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表示变量名称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368800" y="24003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表示变量的值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375400" y="24003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存在的作用域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056148" y="2351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584200" y="317500"/>
            <a:ext cx="83058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1910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设置变量和对象属性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4191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设置变量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69452" y="2914856"/>
            <a:ext cx="6224781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var="name" value= "value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scope="scope"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800"/>
              </a:lnSpc>
              <a:tabLst>
                <a:tab pos="1066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设置对象属性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659192" y="5014452"/>
            <a:ext cx="6873677" cy="1867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625600" algn="l"/>
                <a:tab pos="68072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 "value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"target="target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"property="propertyName"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1625600" algn="l"/>
                <a:tab pos="680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&lt;c:out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显示变量值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625600" algn="l"/>
                <a:tab pos="68072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31" name="TextBox 1"/>
          <p:cNvSpPr txBox="1"/>
          <p:nvPr/>
        </p:nvSpPr>
        <p:spPr>
          <a:xfrm>
            <a:off x="2514600" y="44704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表示属性的值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318000" y="44704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表示对象的名称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464300" y="44704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表示对象的属性名称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056148" y="44216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57224" y="5215001"/>
            <a:ext cx="6929526" cy="369315"/>
          </a:xfrm>
          <a:custGeom>
            <a:avLst/>
            <a:gdLst>
              <a:gd name="connsiteX0" fmla="*/ 0 w 6929526"/>
              <a:gd name="connsiteY0" fmla="*/ 0 h 369315"/>
              <a:gd name="connsiteX1" fmla="*/ 0 w 6929526"/>
              <a:gd name="connsiteY1" fmla="*/ 0 h 369315"/>
              <a:gd name="connsiteX2" fmla="*/ 6929526 w 6929526"/>
              <a:gd name="connsiteY2" fmla="*/ 0 h 369315"/>
              <a:gd name="connsiteX3" fmla="*/ 6929526 w 6929526"/>
              <a:gd name="connsiteY3" fmla="*/ 0 h 369315"/>
              <a:gd name="connsiteX4" fmla="*/ 6929526 w 6929526"/>
              <a:gd name="connsiteY4" fmla="*/ 369315 h 369315"/>
              <a:gd name="connsiteX5" fmla="*/ 6929526 w 6929526"/>
              <a:gd name="connsiteY5" fmla="*/ 369315 h 369315"/>
              <a:gd name="connsiteX6" fmla="*/ 0 w 6929526"/>
              <a:gd name="connsiteY6" fmla="*/ 369315 h 369315"/>
              <a:gd name="connsiteX7" fmla="*/ 0 w 6929526"/>
              <a:gd name="connsiteY7" fmla="*/ 369315 h 369315"/>
              <a:gd name="connsiteX8" fmla="*/ 0 w 6929526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26" h="369315">
                <a:moveTo>
                  <a:pt x="0" y="0"/>
                </a:moveTo>
                <a:lnTo>
                  <a:pt x="0" y="0"/>
                </a:lnTo>
                <a:lnTo>
                  <a:pt x="6929526" y="0"/>
                </a:lnTo>
                <a:lnTo>
                  <a:pt x="6929526" y="0"/>
                </a:lnTo>
                <a:lnTo>
                  <a:pt x="6929526" y="369315"/>
                </a:lnTo>
                <a:lnTo>
                  <a:pt x="6929526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31824" y="5189601"/>
            <a:ext cx="6980326" cy="420115"/>
          </a:xfrm>
          <a:custGeom>
            <a:avLst/>
            <a:gdLst>
              <a:gd name="connsiteX0" fmla="*/ 25400 w 6980326"/>
              <a:gd name="connsiteY0" fmla="*/ 25400 h 420115"/>
              <a:gd name="connsiteX1" fmla="*/ 25400 w 6980326"/>
              <a:gd name="connsiteY1" fmla="*/ 25400 h 420115"/>
              <a:gd name="connsiteX2" fmla="*/ 6954926 w 6980326"/>
              <a:gd name="connsiteY2" fmla="*/ 25400 h 420115"/>
              <a:gd name="connsiteX3" fmla="*/ 6954926 w 6980326"/>
              <a:gd name="connsiteY3" fmla="*/ 25400 h 420115"/>
              <a:gd name="connsiteX4" fmla="*/ 6954926 w 6980326"/>
              <a:gd name="connsiteY4" fmla="*/ 394715 h 420115"/>
              <a:gd name="connsiteX5" fmla="*/ 6954926 w 6980326"/>
              <a:gd name="connsiteY5" fmla="*/ 394715 h 420115"/>
              <a:gd name="connsiteX6" fmla="*/ 25400 w 6980326"/>
              <a:gd name="connsiteY6" fmla="*/ 394715 h 420115"/>
              <a:gd name="connsiteX7" fmla="*/ 25400 w 6980326"/>
              <a:gd name="connsiteY7" fmla="*/ 394715 h 420115"/>
              <a:gd name="connsiteX8" fmla="*/ 25400 w 6980326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26" h="420115">
                <a:moveTo>
                  <a:pt x="25400" y="25400"/>
                </a:moveTo>
                <a:lnTo>
                  <a:pt x="25400" y="25400"/>
                </a:lnTo>
                <a:lnTo>
                  <a:pt x="6954926" y="25400"/>
                </a:lnTo>
                <a:lnTo>
                  <a:pt x="6954926" y="25400"/>
                </a:lnTo>
                <a:lnTo>
                  <a:pt x="6954926" y="394715"/>
                </a:lnTo>
                <a:lnTo>
                  <a:pt x="6954926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85787" y="6072200"/>
            <a:ext cx="6929463" cy="369341"/>
          </a:xfrm>
          <a:custGeom>
            <a:avLst/>
            <a:gdLst>
              <a:gd name="connsiteX0" fmla="*/ 0 w 6929463"/>
              <a:gd name="connsiteY0" fmla="*/ 0 h 369341"/>
              <a:gd name="connsiteX1" fmla="*/ 0 w 6929463"/>
              <a:gd name="connsiteY1" fmla="*/ 0 h 369341"/>
              <a:gd name="connsiteX2" fmla="*/ 6929462 w 6929463"/>
              <a:gd name="connsiteY2" fmla="*/ 0 h 369341"/>
              <a:gd name="connsiteX3" fmla="*/ 6929462 w 6929463"/>
              <a:gd name="connsiteY3" fmla="*/ 0 h 369341"/>
              <a:gd name="connsiteX4" fmla="*/ 6929462 w 6929463"/>
              <a:gd name="connsiteY4" fmla="*/ 369341 h 369341"/>
              <a:gd name="connsiteX5" fmla="*/ 6929462 w 6929463"/>
              <a:gd name="connsiteY5" fmla="*/ 369341 h 369341"/>
              <a:gd name="connsiteX6" fmla="*/ 0 w 6929463"/>
              <a:gd name="connsiteY6" fmla="*/ 369341 h 369341"/>
              <a:gd name="connsiteX7" fmla="*/ 0 w 6929463"/>
              <a:gd name="connsiteY7" fmla="*/ 369341 h 369341"/>
              <a:gd name="connsiteX8" fmla="*/ 0 w 6929463"/>
              <a:gd name="connsiteY8" fmla="*/ 0 h 3693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463" h="369341">
                <a:moveTo>
                  <a:pt x="0" y="0"/>
                </a:moveTo>
                <a:lnTo>
                  <a:pt x="0" y="0"/>
                </a:lnTo>
                <a:lnTo>
                  <a:pt x="6929462" y="0"/>
                </a:lnTo>
                <a:lnTo>
                  <a:pt x="6929462" y="0"/>
                </a:lnTo>
                <a:lnTo>
                  <a:pt x="6929462" y="369341"/>
                </a:lnTo>
                <a:lnTo>
                  <a:pt x="6929462" y="369341"/>
                </a:lnTo>
                <a:lnTo>
                  <a:pt x="0" y="369341"/>
                </a:lnTo>
                <a:lnTo>
                  <a:pt x="0" y="36934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0387" y="6046800"/>
            <a:ext cx="6980263" cy="420141"/>
          </a:xfrm>
          <a:custGeom>
            <a:avLst/>
            <a:gdLst>
              <a:gd name="connsiteX0" fmla="*/ 25400 w 6980263"/>
              <a:gd name="connsiteY0" fmla="*/ 25400 h 420141"/>
              <a:gd name="connsiteX1" fmla="*/ 25400 w 6980263"/>
              <a:gd name="connsiteY1" fmla="*/ 25400 h 420141"/>
              <a:gd name="connsiteX2" fmla="*/ 6954862 w 6980263"/>
              <a:gd name="connsiteY2" fmla="*/ 25400 h 420141"/>
              <a:gd name="connsiteX3" fmla="*/ 6954862 w 6980263"/>
              <a:gd name="connsiteY3" fmla="*/ 25400 h 420141"/>
              <a:gd name="connsiteX4" fmla="*/ 6954862 w 6980263"/>
              <a:gd name="connsiteY4" fmla="*/ 394741 h 420141"/>
              <a:gd name="connsiteX5" fmla="*/ 6954862 w 6980263"/>
              <a:gd name="connsiteY5" fmla="*/ 394741 h 420141"/>
              <a:gd name="connsiteX6" fmla="*/ 25400 w 6980263"/>
              <a:gd name="connsiteY6" fmla="*/ 394741 h 420141"/>
              <a:gd name="connsiteX7" fmla="*/ 25400 w 6980263"/>
              <a:gd name="connsiteY7" fmla="*/ 394741 h 420141"/>
              <a:gd name="connsiteX8" fmla="*/ 25400 w 6980263"/>
              <a:gd name="connsiteY8" fmla="*/ 25400 h 420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263" h="420141">
                <a:moveTo>
                  <a:pt x="25400" y="25400"/>
                </a:moveTo>
                <a:lnTo>
                  <a:pt x="25400" y="25400"/>
                </a:lnTo>
                <a:lnTo>
                  <a:pt x="6954862" y="25400"/>
                </a:lnTo>
                <a:lnTo>
                  <a:pt x="6954862" y="25400"/>
                </a:lnTo>
                <a:lnTo>
                  <a:pt x="6954862" y="394741"/>
                </a:lnTo>
                <a:lnTo>
                  <a:pt x="6954862" y="394741"/>
                </a:lnTo>
                <a:lnTo>
                  <a:pt x="25400" y="394741"/>
                </a:lnTo>
                <a:lnTo>
                  <a:pt x="25400" y="39474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130800"/>
            <a:ext cx="7150100" cy="52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5994400"/>
            <a:ext cx="7150100" cy="520700"/>
          </a:xfrm>
          <a:prstGeom prst="rect">
            <a:avLst/>
          </a:prstGeom>
          <a:noFill/>
        </p:spPr>
      </p:pic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642912" y="1071499"/>
          <a:ext cx="7858213" cy="3652265"/>
        </p:xfrm>
        <a:graphic>
          <a:graphicData uri="http://schemas.openxmlformats.org/drawingml/2006/table">
            <a:tbl>
              <a:tblPr/>
              <a:tblGrid>
                <a:gridCol w="2714586"/>
                <a:gridCol w="3857752"/>
                <a:gridCol w="12858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标签库名称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资源标示符（</a:t>
                      </a:r>
                      <a:r>
                        <a:rPr lang="en-US" altLang="zh-CN" sz="2005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uri</a:t>
                      </a:r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前缀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prefix</a:t>
                      </a:r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核心标签库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http://java.sun.com/jsp/jstl/core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国际化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格式化标签库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http://java.sun.com/jsp/jstl/fmt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fmt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XML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标签库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http://java.sun.com/jsp/jstl/xml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x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数据库标签库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http://java.sun.com/jsp/jstl/sql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函数标签库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http://java.sun.com/jsp/jstl/funct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ions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fn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JSTL标签分类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44500" y="4813300"/>
            <a:ext cx="2120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核心标签库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4500" y="5638800"/>
            <a:ext cx="3733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国际化/格式化标签库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39800" y="5308600"/>
            <a:ext cx="6184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&lt;%@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taglib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uri="http://java.sun.com/jsp/jstl/core"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prefix="c"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76300" y="6159500"/>
            <a:ext cx="635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&lt;%@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taglib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uri="http://java.sun.com/jsp/jstl/fmt"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prefix="fmt"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95700" y="55245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41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修改新闻明细页面newsDetailView.jsp，把显示新闻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2222500"/>
            <a:ext cx="670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标题、摘要、内容的EL表达式替换成&lt;c:out/&gt;标签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2590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098800"/>
            <a:ext cx="5156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找到该页面及需要修改的EL表达式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使用&lt;c:out/&gt;标签输出EL表达式的值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384300"/>
            <a:ext cx="5003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commons-fileupload文件上传</a:t>
            </a: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CKEditor</a:t>
            </a: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17600" y="28575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后台分页查询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3302000"/>
            <a:ext cx="347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前台JSP页面的分页显示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00124" y="3688969"/>
            <a:ext cx="6929501" cy="923290"/>
          </a:xfrm>
          <a:custGeom>
            <a:avLst/>
            <a:gdLst>
              <a:gd name="connsiteX0" fmla="*/ 0 w 6929501"/>
              <a:gd name="connsiteY0" fmla="*/ 0 h 923290"/>
              <a:gd name="connsiteX1" fmla="*/ 0 w 6929501"/>
              <a:gd name="connsiteY1" fmla="*/ 0 h 923290"/>
              <a:gd name="connsiteX2" fmla="*/ 6929500 w 6929501"/>
              <a:gd name="connsiteY2" fmla="*/ 0 h 923290"/>
              <a:gd name="connsiteX3" fmla="*/ 6929500 w 6929501"/>
              <a:gd name="connsiteY3" fmla="*/ 0 h 923290"/>
              <a:gd name="connsiteX4" fmla="*/ 6929500 w 6929501"/>
              <a:gd name="connsiteY4" fmla="*/ 923290 h 923290"/>
              <a:gd name="connsiteX5" fmla="*/ 6929500 w 6929501"/>
              <a:gd name="connsiteY5" fmla="*/ 923290 h 923290"/>
              <a:gd name="connsiteX6" fmla="*/ 0 w 6929501"/>
              <a:gd name="connsiteY6" fmla="*/ 923290 h 923290"/>
              <a:gd name="connsiteX7" fmla="*/ 0 w 6929501"/>
              <a:gd name="connsiteY7" fmla="*/ 923290 h 923290"/>
              <a:gd name="connsiteX8" fmla="*/ 0 w 6929501"/>
              <a:gd name="connsiteY8" fmla="*/ 0 h 923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01" h="923290">
                <a:moveTo>
                  <a:pt x="0" y="0"/>
                </a:moveTo>
                <a:lnTo>
                  <a:pt x="0" y="0"/>
                </a:lnTo>
                <a:lnTo>
                  <a:pt x="6929500" y="0"/>
                </a:lnTo>
                <a:lnTo>
                  <a:pt x="6929500" y="0"/>
                </a:lnTo>
                <a:lnTo>
                  <a:pt x="6929500" y="923290"/>
                </a:lnTo>
                <a:lnTo>
                  <a:pt x="6929500" y="923290"/>
                </a:lnTo>
                <a:lnTo>
                  <a:pt x="0" y="923290"/>
                </a:lnTo>
                <a:lnTo>
                  <a:pt x="0" y="923290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74724" y="3663569"/>
            <a:ext cx="6980301" cy="974090"/>
          </a:xfrm>
          <a:custGeom>
            <a:avLst/>
            <a:gdLst>
              <a:gd name="connsiteX0" fmla="*/ 25400 w 6980301"/>
              <a:gd name="connsiteY0" fmla="*/ 25400 h 974090"/>
              <a:gd name="connsiteX1" fmla="*/ 25400 w 6980301"/>
              <a:gd name="connsiteY1" fmla="*/ 25400 h 974090"/>
              <a:gd name="connsiteX2" fmla="*/ 6954900 w 6980301"/>
              <a:gd name="connsiteY2" fmla="*/ 25400 h 974090"/>
              <a:gd name="connsiteX3" fmla="*/ 6954900 w 6980301"/>
              <a:gd name="connsiteY3" fmla="*/ 25400 h 974090"/>
              <a:gd name="connsiteX4" fmla="*/ 6954900 w 6980301"/>
              <a:gd name="connsiteY4" fmla="*/ 948690 h 974090"/>
              <a:gd name="connsiteX5" fmla="*/ 6954900 w 6980301"/>
              <a:gd name="connsiteY5" fmla="*/ 948690 h 974090"/>
              <a:gd name="connsiteX6" fmla="*/ 25400 w 6980301"/>
              <a:gd name="connsiteY6" fmla="*/ 948690 h 974090"/>
              <a:gd name="connsiteX7" fmla="*/ 25400 w 6980301"/>
              <a:gd name="connsiteY7" fmla="*/ 948690 h 974090"/>
              <a:gd name="connsiteX8" fmla="*/ 25400 w 6980301"/>
              <a:gd name="connsiteY8" fmla="*/ 25400 h 974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01" h="974090">
                <a:moveTo>
                  <a:pt x="25400" y="25400"/>
                </a:moveTo>
                <a:lnTo>
                  <a:pt x="25400" y="25400"/>
                </a:lnTo>
                <a:lnTo>
                  <a:pt x="6954900" y="25400"/>
                </a:lnTo>
                <a:lnTo>
                  <a:pt x="6954900" y="25400"/>
                </a:lnTo>
                <a:lnTo>
                  <a:pt x="6954900" y="948690"/>
                </a:lnTo>
                <a:lnTo>
                  <a:pt x="6954900" y="948690"/>
                </a:lnTo>
                <a:lnTo>
                  <a:pt x="25400" y="948690"/>
                </a:lnTo>
                <a:lnTo>
                  <a:pt x="25400" y="94869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01531" y="3758310"/>
            <a:ext cx="1484629" cy="242887"/>
          </a:xfrm>
          <a:custGeom>
            <a:avLst/>
            <a:gdLst>
              <a:gd name="connsiteX0" fmla="*/ 14287 w 1484629"/>
              <a:gd name="connsiteY0" fmla="*/ 228600 h 242887"/>
              <a:gd name="connsiteX1" fmla="*/ 1470342 w 1484629"/>
              <a:gd name="connsiteY1" fmla="*/ 228600 h 242887"/>
              <a:gd name="connsiteX2" fmla="*/ 1470342 w 1484629"/>
              <a:gd name="connsiteY2" fmla="*/ 14287 h 242887"/>
              <a:gd name="connsiteX3" fmla="*/ 14287 w 1484629"/>
              <a:gd name="connsiteY3" fmla="*/ 14287 h 242887"/>
              <a:gd name="connsiteX4" fmla="*/ 14287 w 1484629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629" h="242887">
                <a:moveTo>
                  <a:pt x="14287" y="228600"/>
                </a:moveTo>
                <a:lnTo>
                  <a:pt x="1470342" y="228600"/>
                </a:lnTo>
                <a:lnTo>
                  <a:pt x="1470342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71750" y="2986785"/>
            <a:ext cx="2286000" cy="714629"/>
          </a:xfrm>
          <a:custGeom>
            <a:avLst/>
            <a:gdLst>
              <a:gd name="connsiteX0" fmla="*/ 0 w 2286000"/>
              <a:gd name="connsiteY0" fmla="*/ 68072 h 714629"/>
              <a:gd name="connsiteX1" fmla="*/ 68072 w 2286000"/>
              <a:gd name="connsiteY1" fmla="*/ 0 h 714629"/>
              <a:gd name="connsiteX2" fmla="*/ 68072 w 2286000"/>
              <a:gd name="connsiteY2" fmla="*/ 0 h 714629"/>
              <a:gd name="connsiteX3" fmla="*/ 68072 w 2286000"/>
              <a:gd name="connsiteY3" fmla="*/ 0 h 714629"/>
              <a:gd name="connsiteX4" fmla="*/ 381000 w 2286000"/>
              <a:gd name="connsiteY4" fmla="*/ 0 h 714629"/>
              <a:gd name="connsiteX5" fmla="*/ 381000 w 2286000"/>
              <a:gd name="connsiteY5" fmla="*/ 0 h 714629"/>
              <a:gd name="connsiteX6" fmla="*/ 952500 w 2286000"/>
              <a:gd name="connsiteY6" fmla="*/ 0 h 714629"/>
              <a:gd name="connsiteX7" fmla="*/ 2217928 w 2286000"/>
              <a:gd name="connsiteY7" fmla="*/ 0 h 714629"/>
              <a:gd name="connsiteX8" fmla="*/ 2217928 w 2286000"/>
              <a:gd name="connsiteY8" fmla="*/ 0 h 714629"/>
              <a:gd name="connsiteX9" fmla="*/ 2286000 w 2286000"/>
              <a:gd name="connsiteY9" fmla="*/ 68072 h 714629"/>
              <a:gd name="connsiteX10" fmla="*/ 2286000 w 2286000"/>
              <a:gd name="connsiteY10" fmla="*/ 68072 h 714629"/>
              <a:gd name="connsiteX11" fmla="*/ 2286000 w 2286000"/>
              <a:gd name="connsiteY11" fmla="*/ 68072 h 714629"/>
              <a:gd name="connsiteX12" fmla="*/ 2286000 w 2286000"/>
              <a:gd name="connsiteY12" fmla="*/ 238252 h 714629"/>
              <a:gd name="connsiteX13" fmla="*/ 2286000 w 2286000"/>
              <a:gd name="connsiteY13" fmla="*/ 238252 h 714629"/>
              <a:gd name="connsiteX14" fmla="*/ 2286000 w 2286000"/>
              <a:gd name="connsiteY14" fmla="*/ 340486 h 714629"/>
              <a:gd name="connsiteX15" fmla="*/ 2286000 w 2286000"/>
              <a:gd name="connsiteY15" fmla="*/ 340486 h 714629"/>
              <a:gd name="connsiteX16" fmla="*/ 2286000 w 2286000"/>
              <a:gd name="connsiteY16" fmla="*/ 340486 h 714629"/>
              <a:gd name="connsiteX17" fmla="*/ 2217928 w 2286000"/>
              <a:gd name="connsiteY17" fmla="*/ 408559 h 714629"/>
              <a:gd name="connsiteX18" fmla="*/ 2217928 w 2286000"/>
              <a:gd name="connsiteY18" fmla="*/ 408559 h 714629"/>
              <a:gd name="connsiteX19" fmla="*/ 2217928 w 2286000"/>
              <a:gd name="connsiteY19" fmla="*/ 408559 h 714629"/>
              <a:gd name="connsiteX20" fmla="*/ 952500 w 2286000"/>
              <a:gd name="connsiteY20" fmla="*/ 408559 h 714629"/>
              <a:gd name="connsiteX21" fmla="*/ 265557 w 2286000"/>
              <a:gd name="connsiteY21" fmla="*/ 714629 h 714629"/>
              <a:gd name="connsiteX22" fmla="*/ 381000 w 2286000"/>
              <a:gd name="connsiteY22" fmla="*/ 408559 h 714629"/>
              <a:gd name="connsiteX23" fmla="*/ 68072 w 2286000"/>
              <a:gd name="connsiteY23" fmla="*/ 408559 h 714629"/>
              <a:gd name="connsiteX24" fmla="*/ 68072 w 2286000"/>
              <a:gd name="connsiteY24" fmla="*/ 408559 h 714629"/>
              <a:gd name="connsiteX25" fmla="*/ 0 w 2286000"/>
              <a:gd name="connsiteY25" fmla="*/ 340486 h 714629"/>
              <a:gd name="connsiteX26" fmla="*/ 0 w 2286000"/>
              <a:gd name="connsiteY26" fmla="*/ 340486 h 714629"/>
              <a:gd name="connsiteX27" fmla="*/ 0 w 2286000"/>
              <a:gd name="connsiteY27" fmla="*/ 340486 h 714629"/>
              <a:gd name="connsiteX28" fmla="*/ 0 w 2286000"/>
              <a:gd name="connsiteY28" fmla="*/ 340486 h 714629"/>
              <a:gd name="connsiteX29" fmla="*/ 0 w 2286000"/>
              <a:gd name="connsiteY29" fmla="*/ 238252 h 714629"/>
              <a:gd name="connsiteX30" fmla="*/ 0 w 2286000"/>
              <a:gd name="connsiteY30" fmla="*/ 238252 h 714629"/>
              <a:gd name="connsiteX31" fmla="*/ 0 w 2286000"/>
              <a:gd name="connsiteY31" fmla="*/ 68072 h 714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86000" h="714629">
                <a:moveTo>
                  <a:pt x="0" y="68072"/>
                </a:moveTo>
                <a:cubicBezTo>
                  <a:pt x="0" y="30480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381000" y="0"/>
                </a:lnTo>
                <a:lnTo>
                  <a:pt x="381000" y="0"/>
                </a:lnTo>
                <a:lnTo>
                  <a:pt x="952500" y="0"/>
                </a:lnTo>
                <a:lnTo>
                  <a:pt x="2217928" y="0"/>
                </a:lnTo>
                <a:lnTo>
                  <a:pt x="2217928" y="0"/>
                </a:lnTo>
                <a:cubicBezTo>
                  <a:pt x="2255520" y="0"/>
                  <a:pt x="2286000" y="30480"/>
                  <a:pt x="2286000" y="68072"/>
                </a:cubicBezTo>
                <a:cubicBezTo>
                  <a:pt x="2286000" y="68072"/>
                  <a:pt x="2286000" y="68072"/>
                  <a:pt x="2286000" y="68072"/>
                </a:cubicBezTo>
                <a:lnTo>
                  <a:pt x="2286000" y="68072"/>
                </a:lnTo>
                <a:lnTo>
                  <a:pt x="2286000" y="238252"/>
                </a:lnTo>
                <a:lnTo>
                  <a:pt x="2286000" y="238252"/>
                </a:lnTo>
                <a:lnTo>
                  <a:pt x="2286000" y="340486"/>
                </a:lnTo>
                <a:lnTo>
                  <a:pt x="2286000" y="340486"/>
                </a:lnTo>
                <a:lnTo>
                  <a:pt x="2286000" y="340486"/>
                </a:lnTo>
                <a:cubicBezTo>
                  <a:pt x="2286000" y="378079"/>
                  <a:pt x="2255520" y="408559"/>
                  <a:pt x="2217928" y="408559"/>
                </a:cubicBezTo>
                <a:cubicBezTo>
                  <a:pt x="2217928" y="408559"/>
                  <a:pt x="2217928" y="408559"/>
                  <a:pt x="2217928" y="408559"/>
                </a:cubicBezTo>
                <a:lnTo>
                  <a:pt x="2217928" y="408559"/>
                </a:lnTo>
                <a:lnTo>
                  <a:pt x="952500" y="408559"/>
                </a:lnTo>
                <a:lnTo>
                  <a:pt x="265557" y="714629"/>
                </a:lnTo>
                <a:lnTo>
                  <a:pt x="381000" y="408559"/>
                </a:lnTo>
                <a:lnTo>
                  <a:pt x="68072" y="408559"/>
                </a:lnTo>
                <a:lnTo>
                  <a:pt x="68072" y="408559"/>
                </a:lnTo>
                <a:cubicBezTo>
                  <a:pt x="30479" y="408559"/>
                  <a:pt x="0" y="378079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252"/>
                </a:lnTo>
                <a:lnTo>
                  <a:pt x="0" y="238252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65400" y="2980435"/>
            <a:ext cx="2298700" cy="727329"/>
          </a:xfrm>
          <a:custGeom>
            <a:avLst/>
            <a:gdLst>
              <a:gd name="connsiteX0" fmla="*/ 6350 w 2298700"/>
              <a:gd name="connsiteY0" fmla="*/ 74422 h 727329"/>
              <a:gd name="connsiteX1" fmla="*/ 74422 w 2298700"/>
              <a:gd name="connsiteY1" fmla="*/ 6350 h 727329"/>
              <a:gd name="connsiteX2" fmla="*/ 74422 w 2298700"/>
              <a:gd name="connsiteY2" fmla="*/ 6350 h 727329"/>
              <a:gd name="connsiteX3" fmla="*/ 74422 w 2298700"/>
              <a:gd name="connsiteY3" fmla="*/ 6350 h 727329"/>
              <a:gd name="connsiteX4" fmla="*/ 387350 w 2298700"/>
              <a:gd name="connsiteY4" fmla="*/ 6350 h 727329"/>
              <a:gd name="connsiteX5" fmla="*/ 387350 w 2298700"/>
              <a:gd name="connsiteY5" fmla="*/ 6350 h 727329"/>
              <a:gd name="connsiteX6" fmla="*/ 958850 w 2298700"/>
              <a:gd name="connsiteY6" fmla="*/ 6350 h 727329"/>
              <a:gd name="connsiteX7" fmla="*/ 2224278 w 2298700"/>
              <a:gd name="connsiteY7" fmla="*/ 6350 h 727329"/>
              <a:gd name="connsiteX8" fmla="*/ 2224278 w 2298700"/>
              <a:gd name="connsiteY8" fmla="*/ 6350 h 727329"/>
              <a:gd name="connsiteX9" fmla="*/ 2292350 w 2298700"/>
              <a:gd name="connsiteY9" fmla="*/ 74422 h 727329"/>
              <a:gd name="connsiteX10" fmla="*/ 2292350 w 2298700"/>
              <a:gd name="connsiteY10" fmla="*/ 74422 h 727329"/>
              <a:gd name="connsiteX11" fmla="*/ 2292350 w 2298700"/>
              <a:gd name="connsiteY11" fmla="*/ 74422 h 727329"/>
              <a:gd name="connsiteX12" fmla="*/ 2292350 w 2298700"/>
              <a:gd name="connsiteY12" fmla="*/ 244602 h 727329"/>
              <a:gd name="connsiteX13" fmla="*/ 2292350 w 2298700"/>
              <a:gd name="connsiteY13" fmla="*/ 244602 h 727329"/>
              <a:gd name="connsiteX14" fmla="*/ 2292350 w 2298700"/>
              <a:gd name="connsiteY14" fmla="*/ 346836 h 727329"/>
              <a:gd name="connsiteX15" fmla="*/ 2292350 w 2298700"/>
              <a:gd name="connsiteY15" fmla="*/ 346836 h 727329"/>
              <a:gd name="connsiteX16" fmla="*/ 2292350 w 2298700"/>
              <a:gd name="connsiteY16" fmla="*/ 346836 h 727329"/>
              <a:gd name="connsiteX17" fmla="*/ 2224278 w 2298700"/>
              <a:gd name="connsiteY17" fmla="*/ 414909 h 727329"/>
              <a:gd name="connsiteX18" fmla="*/ 2224278 w 2298700"/>
              <a:gd name="connsiteY18" fmla="*/ 414909 h 727329"/>
              <a:gd name="connsiteX19" fmla="*/ 2224278 w 2298700"/>
              <a:gd name="connsiteY19" fmla="*/ 414909 h 727329"/>
              <a:gd name="connsiteX20" fmla="*/ 958850 w 2298700"/>
              <a:gd name="connsiteY20" fmla="*/ 414909 h 727329"/>
              <a:gd name="connsiteX21" fmla="*/ 271907 w 2298700"/>
              <a:gd name="connsiteY21" fmla="*/ 720979 h 727329"/>
              <a:gd name="connsiteX22" fmla="*/ 387350 w 2298700"/>
              <a:gd name="connsiteY22" fmla="*/ 414909 h 727329"/>
              <a:gd name="connsiteX23" fmla="*/ 74422 w 2298700"/>
              <a:gd name="connsiteY23" fmla="*/ 414909 h 727329"/>
              <a:gd name="connsiteX24" fmla="*/ 74422 w 2298700"/>
              <a:gd name="connsiteY24" fmla="*/ 414909 h 727329"/>
              <a:gd name="connsiteX25" fmla="*/ 6350 w 2298700"/>
              <a:gd name="connsiteY25" fmla="*/ 346836 h 727329"/>
              <a:gd name="connsiteX26" fmla="*/ 6350 w 2298700"/>
              <a:gd name="connsiteY26" fmla="*/ 346836 h 727329"/>
              <a:gd name="connsiteX27" fmla="*/ 6350 w 2298700"/>
              <a:gd name="connsiteY27" fmla="*/ 346836 h 727329"/>
              <a:gd name="connsiteX28" fmla="*/ 6350 w 2298700"/>
              <a:gd name="connsiteY28" fmla="*/ 346836 h 727329"/>
              <a:gd name="connsiteX29" fmla="*/ 6350 w 2298700"/>
              <a:gd name="connsiteY29" fmla="*/ 244602 h 727329"/>
              <a:gd name="connsiteX30" fmla="*/ 6350 w 2298700"/>
              <a:gd name="connsiteY30" fmla="*/ 244602 h 727329"/>
              <a:gd name="connsiteX31" fmla="*/ 6350 w 2298700"/>
              <a:gd name="connsiteY31" fmla="*/ 74422 h 727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98700" h="727329">
                <a:moveTo>
                  <a:pt x="6350" y="74422"/>
                </a:moveTo>
                <a:cubicBezTo>
                  <a:pt x="6350" y="36830"/>
                  <a:pt x="36829" y="6350"/>
                  <a:pt x="74422" y="6350"/>
                </a:cubicBezTo>
                <a:cubicBezTo>
                  <a:pt x="74422" y="6350"/>
                  <a:pt x="74422" y="6350"/>
                  <a:pt x="74422" y="6350"/>
                </a:cubicBezTo>
                <a:lnTo>
                  <a:pt x="74422" y="6350"/>
                </a:lnTo>
                <a:lnTo>
                  <a:pt x="387350" y="6350"/>
                </a:lnTo>
                <a:lnTo>
                  <a:pt x="387350" y="6350"/>
                </a:lnTo>
                <a:lnTo>
                  <a:pt x="958850" y="6350"/>
                </a:lnTo>
                <a:lnTo>
                  <a:pt x="2224278" y="6350"/>
                </a:lnTo>
                <a:lnTo>
                  <a:pt x="2224278" y="6350"/>
                </a:lnTo>
                <a:cubicBezTo>
                  <a:pt x="2261870" y="6350"/>
                  <a:pt x="2292350" y="36830"/>
                  <a:pt x="2292350" y="74422"/>
                </a:cubicBezTo>
                <a:cubicBezTo>
                  <a:pt x="2292350" y="74422"/>
                  <a:pt x="2292350" y="74422"/>
                  <a:pt x="2292350" y="74422"/>
                </a:cubicBezTo>
                <a:lnTo>
                  <a:pt x="2292350" y="74422"/>
                </a:lnTo>
                <a:lnTo>
                  <a:pt x="2292350" y="244602"/>
                </a:lnTo>
                <a:lnTo>
                  <a:pt x="2292350" y="244602"/>
                </a:lnTo>
                <a:lnTo>
                  <a:pt x="2292350" y="346836"/>
                </a:lnTo>
                <a:lnTo>
                  <a:pt x="2292350" y="346836"/>
                </a:lnTo>
                <a:lnTo>
                  <a:pt x="2292350" y="346836"/>
                </a:lnTo>
                <a:cubicBezTo>
                  <a:pt x="2292350" y="384429"/>
                  <a:pt x="2261870" y="414909"/>
                  <a:pt x="2224278" y="414909"/>
                </a:cubicBezTo>
                <a:cubicBezTo>
                  <a:pt x="2224278" y="414909"/>
                  <a:pt x="2224278" y="414909"/>
                  <a:pt x="2224278" y="414909"/>
                </a:cubicBezTo>
                <a:lnTo>
                  <a:pt x="2224278" y="414909"/>
                </a:lnTo>
                <a:lnTo>
                  <a:pt x="958850" y="414909"/>
                </a:lnTo>
                <a:lnTo>
                  <a:pt x="271907" y="720979"/>
                </a:lnTo>
                <a:lnTo>
                  <a:pt x="387350" y="414909"/>
                </a:lnTo>
                <a:lnTo>
                  <a:pt x="74422" y="414909"/>
                </a:lnTo>
                <a:lnTo>
                  <a:pt x="74422" y="414909"/>
                </a:lnTo>
                <a:cubicBezTo>
                  <a:pt x="36829" y="414909"/>
                  <a:pt x="6350" y="384429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602"/>
                </a:lnTo>
                <a:lnTo>
                  <a:pt x="6350" y="244602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357623" y="3986403"/>
            <a:ext cx="1731010" cy="766317"/>
          </a:xfrm>
          <a:custGeom>
            <a:avLst/>
            <a:gdLst>
              <a:gd name="connsiteX0" fmla="*/ 0 w 1731010"/>
              <a:gd name="connsiteY0" fmla="*/ 425703 h 766317"/>
              <a:gd name="connsiteX1" fmla="*/ 68198 w 1731010"/>
              <a:gd name="connsiteY1" fmla="*/ 357631 h 766317"/>
              <a:gd name="connsiteX2" fmla="*/ 68198 w 1731010"/>
              <a:gd name="connsiteY2" fmla="*/ 357631 h 766317"/>
              <a:gd name="connsiteX3" fmla="*/ 68198 w 1731010"/>
              <a:gd name="connsiteY3" fmla="*/ 357631 h 766317"/>
              <a:gd name="connsiteX4" fmla="*/ 288544 w 1731010"/>
              <a:gd name="connsiteY4" fmla="*/ 357631 h 766317"/>
              <a:gd name="connsiteX5" fmla="*/ 245364 w 1731010"/>
              <a:gd name="connsiteY5" fmla="*/ 0 h 766317"/>
              <a:gd name="connsiteX6" fmla="*/ 721233 w 1731010"/>
              <a:gd name="connsiteY6" fmla="*/ 357631 h 766317"/>
              <a:gd name="connsiteX7" fmla="*/ 1662938 w 1731010"/>
              <a:gd name="connsiteY7" fmla="*/ 357631 h 766317"/>
              <a:gd name="connsiteX8" fmla="*/ 1662938 w 1731010"/>
              <a:gd name="connsiteY8" fmla="*/ 357631 h 766317"/>
              <a:gd name="connsiteX9" fmla="*/ 1731010 w 1731010"/>
              <a:gd name="connsiteY9" fmla="*/ 425703 h 766317"/>
              <a:gd name="connsiteX10" fmla="*/ 1731010 w 1731010"/>
              <a:gd name="connsiteY10" fmla="*/ 425703 h 766317"/>
              <a:gd name="connsiteX11" fmla="*/ 1731010 w 1731010"/>
              <a:gd name="connsiteY11" fmla="*/ 425703 h 766317"/>
              <a:gd name="connsiteX12" fmla="*/ 1731010 w 1731010"/>
              <a:gd name="connsiteY12" fmla="*/ 425703 h 766317"/>
              <a:gd name="connsiteX13" fmla="*/ 1731010 w 1731010"/>
              <a:gd name="connsiteY13" fmla="*/ 425703 h 766317"/>
              <a:gd name="connsiteX14" fmla="*/ 1731010 w 1731010"/>
              <a:gd name="connsiteY14" fmla="*/ 527938 h 766317"/>
              <a:gd name="connsiteX15" fmla="*/ 1731010 w 1731010"/>
              <a:gd name="connsiteY15" fmla="*/ 698118 h 766317"/>
              <a:gd name="connsiteX16" fmla="*/ 1731010 w 1731010"/>
              <a:gd name="connsiteY16" fmla="*/ 698118 h 766317"/>
              <a:gd name="connsiteX17" fmla="*/ 1662938 w 1731010"/>
              <a:gd name="connsiteY17" fmla="*/ 766317 h 766317"/>
              <a:gd name="connsiteX18" fmla="*/ 1662938 w 1731010"/>
              <a:gd name="connsiteY18" fmla="*/ 766317 h 766317"/>
              <a:gd name="connsiteX19" fmla="*/ 1662938 w 1731010"/>
              <a:gd name="connsiteY19" fmla="*/ 766317 h 766317"/>
              <a:gd name="connsiteX20" fmla="*/ 721233 w 1731010"/>
              <a:gd name="connsiteY20" fmla="*/ 766317 h 766317"/>
              <a:gd name="connsiteX21" fmla="*/ 288544 w 1731010"/>
              <a:gd name="connsiteY21" fmla="*/ 766317 h 766317"/>
              <a:gd name="connsiteX22" fmla="*/ 288544 w 1731010"/>
              <a:gd name="connsiteY22" fmla="*/ 766317 h 766317"/>
              <a:gd name="connsiteX23" fmla="*/ 68198 w 1731010"/>
              <a:gd name="connsiteY23" fmla="*/ 766317 h 766317"/>
              <a:gd name="connsiteX24" fmla="*/ 68198 w 1731010"/>
              <a:gd name="connsiteY24" fmla="*/ 766317 h 766317"/>
              <a:gd name="connsiteX25" fmla="*/ 0 w 1731010"/>
              <a:gd name="connsiteY25" fmla="*/ 698118 h 766317"/>
              <a:gd name="connsiteX26" fmla="*/ 0 w 1731010"/>
              <a:gd name="connsiteY26" fmla="*/ 698118 h 766317"/>
              <a:gd name="connsiteX27" fmla="*/ 0 w 1731010"/>
              <a:gd name="connsiteY27" fmla="*/ 698118 h 766317"/>
              <a:gd name="connsiteX28" fmla="*/ 0 w 1731010"/>
              <a:gd name="connsiteY28" fmla="*/ 527938 h 766317"/>
              <a:gd name="connsiteX29" fmla="*/ 0 w 1731010"/>
              <a:gd name="connsiteY29" fmla="*/ 425703 h 766317"/>
              <a:gd name="connsiteX30" fmla="*/ 0 w 1731010"/>
              <a:gd name="connsiteY30" fmla="*/ 425703 h 766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731010" h="766317">
                <a:moveTo>
                  <a:pt x="0" y="425703"/>
                </a:moveTo>
                <a:cubicBezTo>
                  <a:pt x="0" y="388111"/>
                  <a:pt x="30607" y="357631"/>
                  <a:pt x="68198" y="357631"/>
                </a:cubicBezTo>
                <a:cubicBezTo>
                  <a:pt x="68198" y="357631"/>
                  <a:pt x="68198" y="357631"/>
                  <a:pt x="68198" y="357631"/>
                </a:cubicBezTo>
                <a:lnTo>
                  <a:pt x="68198" y="357631"/>
                </a:lnTo>
                <a:lnTo>
                  <a:pt x="288544" y="357631"/>
                </a:lnTo>
                <a:lnTo>
                  <a:pt x="245364" y="0"/>
                </a:lnTo>
                <a:lnTo>
                  <a:pt x="721233" y="357631"/>
                </a:lnTo>
                <a:lnTo>
                  <a:pt x="1662938" y="357631"/>
                </a:lnTo>
                <a:lnTo>
                  <a:pt x="1662938" y="357631"/>
                </a:lnTo>
                <a:cubicBezTo>
                  <a:pt x="1700529" y="357631"/>
                  <a:pt x="1731010" y="388111"/>
                  <a:pt x="1731010" y="425703"/>
                </a:cubicBezTo>
                <a:cubicBezTo>
                  <a:pt x="1731010" y="425703"/>
                  <a:pt x="1731010" y="425703"/>
                  <a:pt x="1731010" y="425703"/>
                </a:cubicBezTo>
                <a:lnTo>
                  <a:pt x="1731010" y="425703"/>
                </a:lnTo>
                <a:lnTo>
                  <a:pt x="1731010" y="425703"/>
                </a:lnTo>
                <a:lnTo>
                  <a:pt x="1731010" y="425703"/>
                </a:lnTo>
                <a:lnTo>
                  <a:pt x="1731010" y="527938"/>
                </a:lnTo>
                <a:lnTo>
                  <a:pt x="1731010" y="698118"/>
                </a:lnTo>
                <a:lnTo>
                  <a:pt x="1731010" y="698118"/>
                </a:lnTo>
                <a:cubicBezTo>
                  <a:pt x="1731010" y="735710"/>
                  <a:pt x="1700529" y="766317"/>
                  <a:pt x="1662938" y="766317"/>
                </a:cubicBezTo>
                <a:cubicBezTo>
                  <a:pt x="1662938" y="766317"/>
                  <a:pt x="1662938" y="766317"/>
                  <a:pt x="1662938" y="766317"/>
                </a:cubicBezTo>
                <a:lnTo>
                  <a:pt x="1662938" y="766317"/>
                </a:lnTo>
                <a:lnTo>
                  <a:pt x="721233" y="766317"/>
                </a:lnTo>
                <a:lnTo>
                  <a:pt x="288544" y="766317"/>
                </a:lnTo>
                <a:lnTo>
                  <a:pt x="288544" y="766317"/>
                </a:lnTo>
                <a:lnTo>
                  <a:pt x="68198" y="766317"/>
                </a:lnTo>
                <a:lnTo>
                  <a:pt x="68198" y="766317"/>
                </a:lnTo>
                <a:cubicBezTo>
                  <a:pt x="30607" y="766317"/>
                  <a:pt x="0" y="735710"/>
                  <a:pt x="0" y="698118"/>
                </a:cubicBezTo>
                <a:cubicBezTo>
                  <a:pt x="0" y="698118"/>
                  <a:pt x="0" y="698118"/>
                  <a:pt x="0" y="698118"/>
                </a:cubicBezTo>
                <a:lnTo>
                  <a:pt x="0" y="698118"/>
                </a:lnTo>
                <a:lnTo>
                  <a:pt x="0" y="527938"/>
                </a:lnTo>
                <a:lnTo>
                  <a:pt x="0" y="425703"/>
                </a:lnTo>
                <a:lnTo>
                  <a:pt x="0" y="425703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351273" y="3980053"/>
            <a:ext cx="1743710" cy="779017"/>
          </a:xfrm>
          <a:custGeom>
            <a:avLst/>
            <a:gdLst>
              <a:gd name="connsiteX0" fmla="*/ 6350 w 1743710"/>
              <a:gd name="connsiteY0" fmla="*/ 432053 h 779017"/>
              <a:gd name="connsiteX1" fmla="*/ 74548 w 1743710"/>
              <a:gd name="connsiteY1" fmla="*/ 363981 h 779017"/>
              <a:gd name="connsiteX2" fmla="*/ 74548 w 1743710"/>
              <a:gd name="connsiteY2" fmla="*/ 363981 h 779017"/>
              <a:gd name="connsiteX3" fmla="*/ 74548 w 1743710"/>
              <a:gd name="connsiteY3" fmla="*/ 363981 h 779017"/>
              <a:gd name="connsiteX4" fmla="*/ 294894 w 1743710"/>
              <a:gd name="connsiteY4" fmla="*/ 363981 h 779017"/>
              <a:gd name="connsiteX5" fmla="*/ 251714 w 1743710"/>
              <a:gd name="connsiteY5" fmla="*/ 6350 h 779017"/>
              <a:gd name="connsiteX6" fmla="*/ 727583 w 1743710"/>
              <a:gd name="connsiteY6" fmla="*/ 363981 h 779017"/>
              <a:gd name="connsiteX7" fmla="*/ 1669288 w 1743710"/>
              <a:gd name="connsiteY7" fmla="*/ 363981 h 779017"/>
              <a:gd name="connsiteX8" fmla="*/ 1669288 w 1743710"/>
              <a:gd name="connsiteY8" fmla="*/ 363981 h 779017"/>
              <a:gd name="connsiteX9" fmla="*/ 1737360 w 1743710"/>
              <a:gd name="connsiteY9" fmla="*/ 432053 h 779017"/>
              <a:gd name="connsiteX10" fmla="*/ 1737360 w 1743710"/>
              <a:gd name="connsiteY10" fmla="*/ 432053 h 779017"/>
              <a:gd name="connsiteX11" fmla="*/ 1737360 w 1743710"/>
              <a:gd name="connsiteY11" fmla="*/ 432053 h 779017"/>
              <a:gd name="connsiteX12" fmla="*/ 1737360 w 1743710"/>
              <a:gd name="connsiteY12" fmla="*/ 432053 h 779017"/>
              <a:gd name="connsiteX13" fmla="*/ 1737360 w 1743710"/>
              <a:gd name="connsiteY13" fmla="*/ 432053 h 779017"/>
              <a:gd name="connsiteX14" fmla="*/ 1737360 w 1743710"/>
              <a:gd name="connsiteY14" fmla="*/ 534288 h 779017"/>
              <a:gd name="connsiteX15" fmla="*/ 1737360 w 1743710"/>
              <a:gd name="connsiteY15" fmla="*/ 704468 h 779017"/>
              <a:gd name="connsiteX16" fmla="*/ 1737360 w 1743710"/>
              <a:gd name="connsiteY16" fmla="*/ 704468 h 779017"/>
              <a:gd name="connsiteX17" fmla="*/ 1669288 w 1743710"/>
              <a:gd name="connsiteY17" fmla="*/ 772667 h 779017"/>
              <a:gd name="connsiteX18" fmla="*/ 1669288 w 1743710"/>
              <a:gd name="connsiteY18" fmla="*/ 772667 h 779017"/>
              <a:gd name="connsiteX19" fmla="*/ 1669288 w 1743710"/>
              <a:gd name="connsiteY19" fmla="*/ 772667 h 779017"/>
              <a:gd name="connsiteX20" fmla="*/ 727583 w 1743710"/>
              <a:gd name="connsiteY20" fmla="*/ 772667 h 779017"/>
              <a:gd name="connsiteX21" fmla="*/ 294894 w 1743710"/>
              <a:gd name="connsiteY21" fmla="*/ 772667 h 779017"/>
              <a:gd name="connsiteX22" fmla="*/ 294894 w 1743710"/>
              <a:gd name="connsiteY22" fmla="*/ 772667 h 779017"/>
              <a:gd name="connsiteX23" fmla="*/ 74548 w 1743710"/>
              <a:gd name="connsiteY23" fmla="*/ 772667 h 779017"/>
              <a:gd name="connsiteX24" fmla="*/ 74548 w 1743710"/>
              <a:gd name="connsiteY24" fmla="*/ 772667 h 779017"/>
              <a:gd name="connsiteX25" fmla="*/ 6350 w 1743710"/>
              <a:gd name="connsiteY25" fmla="*/ 704468 h 779017"/>
              <a:gd name="connsiteX26" fmla="*/ 6350 w 1743710"/>
              <a:gd name="connsiteY26" fmla="*/ 704468 h 779017"/>
              <a:gd name="connsiteX27" fmla="*/ 6350 w 1743710"/>
              <a:gd name="connsiteY27" fmla="*/ 704468 h 779017"/>
              <a:gd name="connsiteX28" fmla="*/ 6350 w 1743710"/>
              <a:gd name="connsiteY28" fmla="*/ 534288 h 779017"/>
              <a:gd name="connsiteX29" fmla="*/ 6350 w 1743710"/>
              <a:gd name="connsiteY29" fmla="*/ 432053 h 779017"/>
              <a:gd name="connsiteX30" fmla="*/ 6350 w 1743710"/>
              <a:gd name="connsiteY30" fmla="*/ 432053 h 77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743710" h="779017">
                <a:moveTo>
                  <a:pt x="6350" y="432053"/>
                </a:moveTo>
                <a:cubicBezTo>
                  <a:pt x="6350" y="394461"/>
                  <a:pt x="36957" y="363981"/>
                  <a:pt x="74548" y="363981"/>
                </a:cubicBezTo>
                <a:cubicBezTo>
                  <a:pt x="74548" y="363981"/>
                  <a:pt x="74548" y="363981"/>
                  <a:pt x="74548" y="363981"/>
                </a:cubicBezTo>
                <a:lnTo>
                  <a:pt x="74548" y="363981"/>
                </a:lnTo>
                <a:lnTo>
                  <a:pt x="294894" y="363981"/>
                </a:lnTo>
                <a:lnTo>
                  <a:pt x="251714" y="6350"/>
                </a:lnTo>
                <a:lnTo>
                  <a:pt x="727583" y="363981"/>
                </a:lnTo>
                <a:lnTo>
                  <a:pt x="1669288" y="363981"/>
                </a:lnTo>
                <a:lnTo>
                  <a:pt x="1669288" y="363981"/>
                </a:lnTo>
                <a:cubicBezTo>
                  <a:pt x="1706879" y="363981"/>
                  <a:pt x="1737360" y="394461"/>
                  <a:pt x="1737360" y="432053"/>
                </a:cubicBezTo>
                <a:cubicBezTo>
                  <a:pt x="1737360" y="432053"/>
                  <a:pt x="1737360" y="432053"/>
                  <a:pt x="1737360" y="432053"/>
                </a:cubicBezTo>
                <a:lnTo>
                  <a:pt x="1737360" y="432053"/>
                </a:lnTo>
                <a:lnTo>
                  <a:pt x="1737360" y="432053"/>
                </a:lnTo>
                <a:lnTo>
                  <a:pt x="1737360" y="432053"/>
                </a:lnTo>
                <a:lnTo>
                  <a:pt x="1737360" y="534288"/>
                </a:lnTo>
                <a:lnTo>
                  <a:pt x="1737360" y="704468"/>
                </a:lnTo>
                <a:lnTo>
                  <a:pt x="1737360" y="704468"/>
                </a:lnTo>
                <a:cubicBezTo>
                  <a:pt x="1737360" y="742060"/>
                  <a:pt x="1706879" y="772667"/>
                  <a:pt x="1669288" y="772667"/>
                </a:cubicBezTo>
                <a:cubicBezTo>
                  <a:pt x="1669288" y="772667"/>
                  <a:pt x="1669288" y="772667"/>
                  <a:pt x="1669288" y="772667"/>
                </a:cubicBezTo>
                <a:lnTo>
                  <a:pt x="1669288" y="772667"/>
                </a:lnTo>
                <a:lnTo>
                  <a:pt x="727583" y="772667"/>
                </a:lnTo>
                <a:lnTo>
                  <a:pt x="294894" y="772667"/>
                </a:lnTo>
                <a:lnTo>
                  <a:pt x="294894" y="772667"/>
                </a:lnTo>
                <a:lnTo>
                  <a:pt x="74548" y="772667"/>
                </a:lnTo>
                <a:lnTo>
                  <a:pt x="74548" y="772667"/>
                </a:lnTo>
                <a:cubicBezTo>
                  <a:pt x="36957" y="772667"/>
                  <a:pt x="6350" y="742060"/>
                  <a:pt x="6350" y="704468"/>
                </a:cubicBezTo>
                <a:cubicBezTo>
                  <a:pt x="6350" y="704468"/>
                  <a:pt x="6350" y="704468"/>
                  <a:pt x="6350" y="704468"/>
                </a:cubicBezTo>
                <a:lnTo>
                  <a:pt x="6350" y="704468"/>
                </a:lnTo>
                <a:lnTo>
                  <a:pt x="6350" y="534288"/>
                </a:lnTo>
                <a:lnTo>
                  <a:pt x="6350" y="432053"/>
                </a:lnTo>
                <a:lnTo>
                  <a:pt x="6350" y="4320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72251" y="2700908"/>
            <a:ext cx="2785998" cy="990219"/>
          </a:xfrm>
          <a:custGeom>
            <a:avLst/>
            <a:gdLst>
              <a:gd name="connsiteX0" fmla="*/ 0 w 2785998"/>
              <a:gd name="connsiteY0" fmla="*/ 119252 h 990219"/>
              <a:gd name="connsiteX1" fmla="*/ 119126 w 2785998"/>
              <a:gd name="connsiteY1" fmla="*/ 0 h 990219"/>
              <a:gd name="connsiteX2" fmla="*/ 119126 w 2785998"/>
              <a:gd name="connsiteY2" fmla="*/ 0 h 990219"/>
              <a:gd name="connsiteX3" fmla="*/ 119126 w 2785998"/>
              <a:gd name="connsiteY3" fmla="*/ 0 h 990219"/>
              <a:gd name="connsiteX4" fmla="*/ 464311 w 2785998"/>
              <a:gd name="connsiteY4" fmla="*/ 0 h 990219"/>
              <a:gd name="connsiteX5" fmla="*/ 464311 w 2785998"/>
              <a:gd name="connsiteY5" fmla="*/ 0 h 990219"/>
              <a:gd name="connsiteX6" fmla="*/ 1160780 w 2785998"/>
              <a:gd name="connsiteY6" fmla="*/ 0 h 990219"/>
              <a:gd name="connsiteX7" fmla="*/ 2666872 w 2785998"/>
              <a:gd name="connsiteY7" fmla="*/ 0 h 990219"/>
              <a:gd name="connsiteX8" fmla="*/ 2666872 w 2785998"/>
              <a:gd name="connsiteY8" fmla="*/ 0 h 990219"/>
              <a:gd name="connsiteX9" fmla="*/ 2785998 w 2785998"/>
              <a:gd name="connsiteY9" fmla="*/ 119252 h 990219"/>
              <a:gd name="connsiteX10" fmla="*/ 2785998 w 2785998"/>
              <a:gd name="connsiteY10" fmla="*/ 119252 h 990219"/>
              <a:gd name="connsiteX11" fmla="*/ 2785998 w 2785998"/>
              <a:gd name="connsiteY11" fmla="*/ 119252 h 990219"/>
              <a:gd name="connsiteX12" fmla="*/ 2785998 w 2785998"/>
              <a:gd name="connsiteY12" fmla="*/ 417195 h 990219"/>
              <a:gd name="connsiteX13" fmla="*/ 2785998 w 2785998"/>
              <a:gd name="connsiteY13" fmla="*/ 417195 h 990219"/>
              <a:gd name="connsiteX14" fmla="*/ 2785998 w 2785998"/>
              <a:gd name="connsiteY14" fmla="*/ 596011 h 990219"/>
              <a:gd name="connsiteX15" fmla="*/ 2785998 w 2785998"/>
              <a:gd name="connsiteY15" fmla="*/ 596011 h 990219"/>
              <a:gd name="connsiteX16" fmla="*/ 2785998 w 2785998"/>
              <a:gd name="connsiteY16" fmla="*/ 596011 h 990219"/>
              <a:gd name="connsiteX17" fmla="*/ 2666872 w 2785998"/>
              <a:gd name="connsiteY17" fmla="*/ 715137 h 990219"/>
              <a:gd name="connsiteX18" fmla="*/ 2666872 w 2785998"/>
              <a:gd name="connsiteY18" fmla="*/ 715137 h 990219"/>
              <a:gd name="connsiteX19" fmla="*/ 2666872 w 2785998"/>
              <a:gd name="connsiteY19" fmla="*/ 715137 h 990219"/>
              <a:gd name="connsiteX20" fmla="*/ 1160780 w 2785998"/>
              <a:gd name="connsiteY20" fmla="*/ 715137 h 990219"/>
              <a:gd name="connsiteX21" fmla="*/ 313563 w 2785998"/>
              <a:gd name="connsiteY21" fmla="*/ 990219 h 990219"/>
              <a:gd name="connsiteX22" fmla="*/ 464311 w 2785998"/>
              <a:gd name="connsiteY22" fmla="*/ 715137 h 990219"/>
              <a:gd name="connsiteX23" fmla="*/ 119126 w 2785998"/>
              <a:gd name="connsiteY23" fmla="*/ 715137 h 990219"/>
              <a:gd name="connsiteX24" fmla="*/ 119126 w 2785998"/>
              <a:gd name="connsiteY24" fmla="*/ 715137 h 990219"/>
              <a:gd name="connsiteX25" fmla="*/ 0 w 2785998"/>
              <a:gd name="connsiteY25" fmla="*/ 596011 h 990219"/>
              <a:gd name="connsiteX26" fmla="*/ 0 w 2785998"/>
              <a:gd name="connsiteY26" fmla="*/ 596011 h 990219"/>
              <a:gd name="connsiteX27" fmla="*/ 0 w 2785998"/>
              <a:gd name="connsiteY27" fmla="*/ 596011 h 990219"/>
              <a:gd name="connsiteX28" fmla="*/ 0 w 2785998"/>
              <a:gd name="connsiteY28" fmla="*/ 596011 h 990219"/>
              <a:gd name="connsiteX29" fmla="*/ 0 w 2785998"/>
              <a:gd name="connsiteY29" fmla="*/ 417195 h 990219"/>
              <a:gd name="connsiteX30" fmla="*/ 0 w 2785998"/>
              <a:gd name="connsiteY30" fmla="*/ 417195 h 990219"/>
              <a:gd name="connsiteX31" fmla="*/ 0 w 2785998"/>
              <a:gd name="connsiteY31" fmla="*/ 119252 h 9902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785998" h="990219">
                <a:moveTo>
                  <a:pt x="0" y="119252"/>
                </a:moveTo>
                <a:cubicBezTo>
                  <a:pt x="0" y="53467"/>
                  <a:pt x="53339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464311" y="0"/>
                </a:lnTo>
                <a:lnTo>
                  <a:pt x="464311" y="0"/>
                </a:lnTo>
                <a:lnTo>
                  <a:pt x="1160780" y="0"/>
                </a:lnTo>
                <a:lnTo>
                  <a:pt x="2666872" y="0"/>
                </a:lnTo>
                <a:lnTo>
                  <a:pt x="2666872" y="0"/>
                </a:lnTo>
                <a:cubicBezTo>
                  <a:pt x="2732658" y="0"/>
                  <a:pt x="2785998" y="53467"/>
                  <a:pt x="2785998" y="119252"/>
                </a:cubicBezTo>
                <a:cubicBezTo>
                  <a:pt x="2785998" y="119252"/>
                  <a:pt x="2785998" y="119252"/>
                  <a:pt x="2785998" y="119252"/>
                </a:cubicBezTo>
                <a:lnTo>
                  <a:pt x="2785998" y="119252"/>
                </a:lnTo>
                <a:lnTo>
                  <a:pt x="2785998" y="417195"/>
                </a:lnTo>
                <a:lnTo>
                  <a:pt x="2785998" y="417195"/>
                </a:lnTo>
                <a:lnTo>
                  <a:pt x="2785998" y="596011"/>
                </a:lnTo>
                <a:lnTo>
                  <a:pt x="2785998" y="596011"/>
                </a:lnTo>
                <a:lnTo>
                  <a:pt x="2785998" y="596011"/>
                </a:lnTo>
                <a:cubicBezTo>
                  <a:pt x="2785998" y="661797"/>
                  <a:pt x="2732658" y="715137"/>
                  <a:pt x="2666872" y="715137"/>
                </a:cubicBezTo>
                <a:cubicBezTo>
                  <a:pt x="2666872" y="715137"/>
                  <a:pt x="2666872" y="715137"/>
                  <a:pt x="2666872" y="715137"/>
                </a:cubicBezTo>
                <a:lnTo>
                  <a:pt x="2666872" y="715137"/>
                </a:lnTo>
                <a:lnTo>
                  <a:pt x="1160780" y="715137"/>
                </a:lnTo>
                <a:lnTo>
                  <a:pt x="313563" y="990219"/>
                </a:lnTo>
                <a:lnTo>
                  <a:pt x="464311" y="715137"/>
                </a:lnTo>
                <a:lnTo>
                  <a:pt x="119126" y="715137"/>
                </a:lnTo>
                <a:lnTo>
                  <a:pt x="119126" y="715137"/>
                </a:lnTo>
                <a:cubicBezTo>
                  <a:pt x="53339" y="715137"/>
                  <a:pt x="0" y="661797"/>
                  <a:pt x="0" y="596011"/>
                </a:cubicBezTo>
                <a:cubicBezTo>
                  <a:pt x="0" y="596011"/>
                  <a:pt x="0" y="596011"/>
                  <a:pt x="0" y="596011"/>
                </a:cubicBezTo>
                <a:lnTo>
                  <a:pt x="0" y="596011"/>
                </a:lnTo>
                <a:lnTo>
                  <a:pt x="0" y="596011"/>
                </a:lnTo>
                <a:lnTo>
                  <a:pt x="0" y="417195"/>
                </a:lnTo>
                <a:lnTo>
                  <a:pt x="0" y="417195"/>
                </a:lnTo>
                <a:lnTo>
                  <a:pt x="0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65901" y="2694558"/>
            <a:ext cx="2798698" cy="1002919"/>
          </a:xfrm>
          <a:custGeom>
            <a:avLst/>
            <a:gdLst>
              <a:gd name="connsiteX0" fmla="*/ 6350 w 2798698"/>
              <a:gd name="connsiteY0" fmla="*/ 125602 h 1002919"/>
              <a:gd name="connsiteX1" fmla="*/ 125476 w 2798698"/>
              <a:gd name="connsiteY1" fmla="*/ 6350 h 1002919"/>
              <a:gd name="connsiteX2" fmla="*/ 125476 w 2798698"/>
              <a:gd name="connsiteY2" fmla="*/ 6350 h 1002919"/>
              <a:gd name="connsiteX3" fmla="*/ 125476 w 2798698"/>
              <a:gd name="connsiteY3" fmla="*/ 6350 h 1002919"/>
              <a:gd name="connsiteX4" fmla="*/ 470661 w 2798698"/>
              <a:gd name="connsiteY4" fmla="*/ 6350 h 1002919"/>
              <a:gd name="connsiteX5" fmla="*/ 470661 w 2798698"/>
              <a:gd name="connsiteY5" fmla="*/ 6350 h 1002919"/>
              <a:gd name="connsiteX6" fmla="*/ 1167130 w 2798698"/>
              <a:gd name="connsiteY6" fmla="*/ 6350 h 1002919"/>
              <a:gd name="connsiteX7" fmla="*/ 2673222 w 2798698"/>
              <a:gd name="connsiteY7" fmla="*/ 6350 h 1002919"/>
              <a:gd name="connsiteX8" fmla="*/ 2673222 w 2798698"/>
              <a:gd name="connsiteY8" fmla="*/ 6350 h 1002919"/>
              <a:gd name="connsiteX9" fmla="*/ 2792348 w 2798698"/>
              <a:gd name="connsiteY9" fmla="*/ 125602 h 1002919"/>
              <a:gd name="connsiteX10" fmla="*/ 2792348 w 2798698"/>
              <a:gd name="connsiteY10" fmla="*/ 125602 h 1002919"/>
              <a:gd name="connsiteX11" fmla="*/ 2792348 w 2798698"/>
              <a:gd name="connsiteY11" fmla="*/ 125602 h 1002919"/>
              <a:gd name="connsiteX12" fmla="*/ 2792348 w 2798698"/>
              <a:gd name="connsiteY12" fmla="*/ 423545 h 1002919"/>
              <a:gd name="connsiteX13" fmla="*/ 2792348 w 2798698"/>
              <a:gd name="connsiteY13" fmla="*/ 423545 h 1002919"/>
              <a:gd name="connsiteX14" fmla="*/ 2792348 w 2798698"/>
              <a:gd name="connsiteY14" fmla="*/ 602361 h 1002919"/>
              <a:gd name="connsiteX15" fmla="*/ 2792348 w 2798698"/>
              <a:gd name="connsiteY15" fmla="*/ 602361 h 1002919"/>
              <a:gd name="connsiteX16" fmla="*/ 2792348 w 2798698"/>
              <a:gd name="connsiteY16" fmla="*/ 602361 h 1002919"/>
              <a:gd name="connsiteX17" fmla="*/ 2673222 w 2798698"/>
              <a:gd name="connsiteY17" fmla="*/ 721487 h 1002919"/>
              <a:gd name="connsiteX18" fmla="*/ 2673222 w 2798698"/>
              <a:gd name="connsiteY18" fmla="*/ 721487 h 1002919"/>
              <a:gd name="connsiteX19" fmla="*/ 2673222 w 2798698"/>
              <a:gd name="connsiteY19" fmla="*/ 721487 h 1002919"/>
              <a:gd name="connsiteX20" fmla="*/ 1167130 w 2798698"/>
              <a:gd name="connsiteY20" fmla="*/ 721487 h 1002919"/>
              <a:gd name="connsiteX21" fmla="*/ 319913 w 2798698"/>
              <a:gd name="connsiteY21" fmla="*/ 996569 h 1002919"/>
              <a:gd name="connsiteX22" fmla="*/ 470661 w 2798698"/>
              <a:gd name="connsiteY22" fmla="*/ 721487 h 1002919"/>
              <a:gd name="connsiteX23" fmla="*/ 125476 w 2798698"/>
              <a:gd name="connsiteY23" fmla="*/ 721487 h 1002919"/>
              <a:gd name="connsiteX24" fmla="*/ 125476 w 2798698"/>
              <a:gd name="connsiteY24" fmla="*/ 721487 h 1002919"/>
              <a:gd name="connsiteX25" fmla="*/ 6350 w 2798698"/>
              <a:gd name="connsiteY25" fmla="*/ 602361 h 1002919"/>
              <a:gd name="connsiteX26" fmla="*/ 6350 w 2798698"/>
              <a:gd name="connsiteY26" fmla="*/ 602361 h 1002919"/>
              <a:gd name="connsiteX27" fmla="*/ 6350 w 2798698"/>
              <a:gd name="connsiteY27" fmla="*/ 602361 h 1002919"/>
              <a:gd name="connsiteX28" fmla="*/ 6350 w 2798698"/>
              <a:gd name="connsiteY28" fmla="*/ 602361 h 1002919"/>
              <a:gd name="connsiteX29" fmla="*/ 6350 w 2798698"/>
              <a:gd name="connsiteY29" fmla="*/ 423545 h 1002919"/>
              <a:gd name="connsiteX30" fmla="*/ 6350 w 2798698"/>
              <a:gd name="connsiteY30" fmla="*/ 423545 h 1002919"/>
              <a:gd name="connsiteX31" fmla="*/ 6350 w 2798698"/>
              <a:gd name="connsiteY31" fmla="*/ 125602 h 10029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798698" h="1002919">
                <a:moveTo>
                  <a:pt x="6350" y="125602"/>
                </a:moveTo>
                <a:cubicBezTo>
                  <a:pt x="6350" y="59817"/>
                  <a:pt x="59689" y="6350"/>
                  <a:pt x="125476" y="6350"/>
                </a:cubicBezTo>
                <a:cubicBezTo>
                  <a:pt x="125476" y="6350"/>
                  <a:pt x="125476" y="6350"/>
                  <a:pt x="125476" y="6350"/>
                </a:cubicBezTo>
                <a:lnTo>
                  <a:pt x="125476" y="6350"/>
                </a:lnTo>
                <a:lnTo>
                  <a:pt x="470661" y="6350"/>
                </a:lnTo>
                <a:lnTo>
                  <a:pt x="470661" y="6350"/>
                </a:lnTo>
                <a:lnTo>
                  <a:pt x="1167130" y="6350"/>
                </a:lnTo>
                <a:lnTo>
                  <a:pt x="2673222" y="6350"/>
                </a:lnTo>
                <a:lnTo>
                  <a:pt x="2673222" y="6350"/>
                </a:lnTo>
                <a:cubicBezTo>
                  <a:pt x="2739008" y="6350"/>
                  <a:pt x="2792348" y="59817"/>
                  <a:pt x="2792348" y="125602"/>
                </a:cubicBezTo>
                <a:cubicBezTo>
                  <a:pt x="2792348" y="125602"/>
                  <a:pt x="2792348" y="125602"/>
                  <a:pt x="2792348" y="125602"/>
                </a:cubicBezTo>
                <a:lnTo>
                  <a:pt x="2792348" y="125602"/>
                </a:lnTo>
                <a:lnTo>
                  <a:pt x="2792348" y="423545"/>
                </a:lnTo>
                <a:lnTo>
                  <a:pt x="2792348" y="423545"/>
                </a:lnTo>
                <a:lnTo>
                  <a:pt x="2792348" y="602361"/>
                </a:lnTo>
                <a:lnTo>
                  <a:pt x="2792348" y="602361"/>
                </a:lnTo>
                <a:lnTo>
                  <a:pt x="2792348" y="602361"/>
                </a:lnTo>
                <a:cubicBezTo>
                  <a:pt x="2792348" y="668147"/>
                  <a:pt x="2739008" y="721487"/>
                  <a:pt x="2673222" y="721487"/>
                </a:cubicBezTo>
                <a:cubicBezTo>
                  <a:pt x="2673222" y="721487"/>
                  <a:pt x="2673222" y="721487"/>
                  <a:pt x="2673222" y="721487"/>
                </a:cubicBezTo>
                <a:lnTo>
                  <a:pt x="2673222" y="721487"/>
                </a:lnTo>
                <a:lnTo>
                  <a:pt x="1167130" y="721487"/>
                </a:lnTo>
                <a:lnTo>
                  <a:pt x="319913" y="996569"/>
                </a:lnTo>
                <a:lnTo>
                  <a:pt x="470661" y="721487"/>
                </a:lnTo>
                <a:lnTo>
                  <a:pt x="125476" y="721487"/>
                </a:lnTo>
                <a:lnTo>
                  <a:pt x="125476" y="721487"/>
                </a:lnTo>
                <a:cubicBezTo>
                  <a:pt x="59689" y="721487"/>
                  <a:pt x="6350" y="668147"/>
                  <a:pt x="6350" y="602361"/>
                </a:cubicBezTo>
                <a:cubicBezTo>
                  <a:pt x="6350" y="602361"/>
                  <a:pt x="6350" y="602361"/>
                  <a:pt x="6350" y="602361"/>
                </a:cubicBezTo>
                <a:lnTo>
                  <a:pt x="6350" y="602361"/>
                </a:lnTo>
                <a:lnTo>
                  <a:pt x="6350" y="602361"/>
                </a:lnTo>
                <a:lnTo>
                  <a:pt x="6350" y="423545"/>
                </a:lnTo>
                <a:lnTo>
                  <a:pt x="6350" y="423545"/>
                </a:lnTo>
                <a:lnTo>
                  <a:pt x="6350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129087" y="3758310"/>
            <a:ext cx="1385951" cy="242887"/>
          </a:xfrm>
          <a:custGeom>
            <a:avLst/>
            <a:gdLst>
              <a:gd name="connsiteX0" fmla="*/ 14287 w 1385951"/>
              <a:gd name="connsiteY0" fmla="*/ 228600 h 242887"/>
              <a:gd name="connsiteX1" fmla="*/ 1371663 w 1385951"/>
              <a:gd name="connsiteY1" fmla="*/ 228600 h 242887"/>
              <a:gd name="connsiteX2" fmla="*/ 1371663 w 1385951"/>
              <a:gd name="connsiteY2" fmla="*/ 14287 h 242887"/>
              <a:gd name="connsiteX3" fmla="*/ 14287 w 1385951"/>
              <a:gd name="connsiteY3" fmla="*/ 14287 h 242887"/>
              <a:gd name="connsiteX4" fmla="*/ 14287 w 1385951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5951" h="242887">
                <a:moveTo>
                  <a:pt x="14287" y="228600"/>
                </a:moveTo>
                <a:lnTo>
                  <a:pt x="1371663" y="228600"/>
                </a:lnTo>
                <a:lnTo>
                  <a:pt x="1371663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58535" y="3772598"/>
            <a:ext cx="2071751" cy="214312"/>
          </a:xfrm>
          <a:custGeom>
            <a:avLst/>
            <a:gdLst>
              <a:gd name="connsiteX0" fmla="*/ 0 w 2071751"/>
              <a:gd name="connsiteY0" fmla="*/ 214312 h 214312"/>
              <a:gd name="connsiteX1" fmla="*/ 2071751 w 2071751"/>
              <a:gd name="connsiteY1" fmla="*/ 214312 h 214312"/>
              <a:gd name="connsiteX2" fmla="*/ 2071751 w 2071751"/>
              <a:gd name="connsiteY2" fmla="*/ 0 h 214312"/>
              <a:gd name="connsiteX3" fmla="*/ 0 w 2071751"/>
              <a:gd name="connsiteY3" fmla="*/ 0 h 214312"/>
              <a:gd name="connsiteX4" fmla="*/ 0 w 2071751"/>
              <a:gd name="connsiteY4" fmla="*/ 214312 h 214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1751" h="214312">
                <a:moveTo>
                  <a:pt x="0" y="214312"/>
                </a:moveTo>
                <a:lnTo>
                  <a:pt x="2071751" y="214312"/>
                </a:lnTo>
                <a:lnTo>
                  <a:pt x="2071751" y="0"/>
                </a:lnTo>
                <a:lnTo>
                  <a:pt x="0" y="0"/>
                </a:lnTo>
                <a:lnTo>
                  <a:pt x="0" y="214312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544248" y="3758310"/>
            <a:ext cx="2100326" cy="242887"/>
          </a:xfrm>
          <a:custGeom>
            <a:avLst/>
            <a:gdLst>
              <a:gd name="connsiteX0" fmla="*/ 14287 w 2100326"/>
              <a:gd name="connsiteY0" fmla="*/ 228600 h 242887"/>
              <a:gd name="connsiteX1" fmla="*/ 2086038 w 2100326"/>
              <a:gd name="connsiteY1" fmla="*/ 228600 h 242887"/>
              <a:gd name="connsiteX2" fmla="*/ 2086038 w 2100326"/>
              <a:gd name="connsiteY2" fmla="*/ 14287 h 242887"/>
              <a:gd name="connsiteX3" fmla="*/ 14287 w 2100326"/>
              <a:gd name="connsiteY3" fmla="*/ 14287 h 242887"/>
              <a:gd name="connsiteX4" fmla="*/ 14287 w 2100326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0326" h="242887">
                <a:moveTo>
                  <a:pt x="14287" y="228600"/>
                </a:moveTo>
                <a:lnTo>
                  <a:pt x="2086038" y="228600"/>
                </a:lnTo>
                <a:lnTo>
                  <a:pt x="2086038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71623" y="5892812"/>
            <a:ext cx="5357876" cy="431800"/>
          </a:xfrm>
          <a:custGeom>
            <a:avLst/>
            <a:gdLst>
              <a:gd name="connsiteX0" fmla="*/ 0 w 5357876"/>
              <a:gd name="connsiteY0" fmla="*/ 71970 h 431800"/>
              <a:gd name="connsiteX1" fmla="*/ 72008 w 5357876"/>
              <a:gd name="connsiteY1" fmla="*/ 0 h 431800"/>
              <a:gd name="connsiteX2" fmla="*/ 72008 w 5357876"/>
              <a:gd name="connsiteY2" fmla="*/ 0 h 431800"/>
              <a:gd name="connsiteX3" fmla="*/ 72008 w 5357876"/>
              <a:gd name="connsiteY3" fmla="*/ 0 h 431800"/>
              <a:gd name="connsiteX4" fmla="*/ 5285867 w 5357876"/>
              <a:gd name="connsiteY4" fmla="*/ 0 h 431800"/>
              <a:gd name="connsiteX5" fmla="*/ 5285867 w 5357876"/>
              <a:gd name="connsiteY5" fmla="*/ 0 h 431800"/>
              <a:gd name="connsiteX6" fmla="*/ 5357876 w 5357876"/>
              <a:gd name="connsiteY6" fmla="*/ 71970 h 431800"/>
              <a:gd name="connsiteX7" fmla="*/ 5357876 w 5357876"/>
              <a:gd name="connsiteY7" fmla="*/ 71970 h 431800"/>
              <a:gd name="connsiteX8" fmla="*/ 5357876 w 5357876"/>
              <a:gd name="connsiteY8" fmla="*/ 71970 h 431800"/>
              <a:gd name="connsiteX9" fmla="*/ 5357876 w 5357876"/>
              <a:gd name="connsiteY9" fmla="*/ 359829 h 431800"/>
              <a:gd name="connsiteX10" fmla="*/ 5357876 w 5357876"/>
              <a:gd name="connsiteY10" fmla="*/ 359829 h 431800"/>
              <a:gd name="connsiteX11" fmla="*/ 5285867 w 5357876"/>
              <a:gd name="connsiteY11" fmla="*/ 431800 h 431800"/>
              <a:gd name="connsiteX12" fmla="*/ 5285867 w 5357876"/>
              <a:gd name="connsiteY12" fmla="*/ 431800 h 431800"/>
              <a:gd name="connsiteX13" fmla="*/ 5285867 w 5357876"/>
              <a:gd name="connsiteY13" fmla="*/ 431800 h 431800"/>
              <a:gd name="connsiteX14" fmla="*/ 72008 w 5357876"/>
              <a:gd name="connsiteY14" fmla="*/ 431800 h 431800"/>
              <a:gd name="connsiteX15" fmla="*/ 72008 w 5357876"/>
              <a:gd name="connsiteY15" fmla="*/ 431800 h 431800"/>
              <a:gd name="connsiteX16" fmla="*/ 0 w 5357876"/>
              <a:gd name="connsiteY16" fmla="*/ 359829 h 431800"/>
              <a:gd name="connsiteX17" fmla="*/ 0 w 5357876"/>
              <a:gd name="connsiteY17" fmla="*/ 359829 h 431800"/>
              <a:gd name="connsiteX18" fmla="*/ 0 w 5357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57876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285867" y="0"/>
                </a:lnTo>
                <a:lnTo>
                  <a:pt x="5285867" y="0"/>
                </a:lnTo>
                <a:cubicBezTo>
                  <a:pt x="5325618" y="0"/>
                  <a:pt x="5357876" y="32219"/>
                  <a:pt x="5357876" y="71970"/>
                </a:cubicBezTo>
                <a:cubicBezTo>
                  <a:pt x="5357876" y="71970"/>
                  <a:pt x="5357876" y="71970"/>
                  <a:pt x="5357876" y="71970"/>
                </a:cubicBezTo>
                <a:lnTo>
                  <a:pt x="5357876" y="71970"/>
                </a:lnTo>
                <a:lnTo>
                  <a:pt x="5357876" y="359829"/>
                </a:lnTo>
                <a:lnTo>
                  <a:pt x="5357876" y="359829"/>
                </a:lnTo>
                <a:cubicBezTo>
                  <a:pt x="5357876" y="399579"/>
                  <a:pt x="5325618" y="431800"/>
                  <a:pt x="5285867" y="431800"/>
                </a:cubicBezTo>
                <a:cubicBezTo>
                  <a:pt x="5285867" y="431800"/>
                  <a:pt x="5285867" y="431800"/>
                  <a:pt x="5285867" y="431800"/>
                </a:cubicBezTo>
                <a:lnTo>
                  <a:pt x="52858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052573" y="5873762"/>
            <a:ext cx="5395976" cy="469900"/>
          </a:xfrm>
          <a:custGeom>
            <a:avLst/>
            <a:gdLst>
              <a:gd name="connsiteX0" fmla="*/ 19050 w 5395976"/>
              <a:gd name="connsiteY0" fmla="*/ 91020 h 469900"/>
              <a:gd name="connsiteX1" fmla="*/ 91058 w 5395976"/>
              <a:gd name="connsiteY1" fmla="*/ 19050 h 469900"/>
              <a:gd name="connsiteX2" fmla="*/ 91058 w 5395976"/>
              <a:gd name="connsiteY2" fmla="*/ 19050 h 469900"/>
              <a:gd name="connsiteX3" fmla="*/ 91058 w 5395976"/>
              <a:gd name="connsiteY3" fmla="*/ 19050 h 469900"/>
              <a:gd name="connsiteX4" fmla="*/ 5304917 w 5395976"/>
              <a:gd name="connsiteY4" fmla="*/ 19050 h 469900"/>
              <a:gd name="connsiteX5" fmla="*/ 5304917 w 5395976"/>
              <a:gd name="connsiteY5" fmla="*/ 19050 h 469900"/>
              <a:gd name="connsiteX6" fmla="*/ 5376926 w 5395976"/>
              <a:gd name="connsiteY6" fmla="*/ 91020 h 469900"/>
              <a:gd name="connsiteX7" fmla="*/ 5376926 w 5395976"/>
              <a:gd name="connsiteY7" fmla="*/ 91020 h 469900"/>
              <a:gd name="connsiteX8" fmla="*/ 5376926 w 5395976"/>
              <a:gd name="connsiteY8" fmla="*/ 91020 h 469900"/>
              <a:gd name="connsiteX9" fmla="*/ 5376926 w 5395976"/>
              <a:gd name="connsiteY9" fmla="*/ 378879 h 469900"/>
              <a:gd name="connsiteX10" fmla="*/ 5376926 w 5395976"/>
              <a:gd name="connsiteY10" fmla="*/ 378879 h 469900"/>
              <a:gd name="connsiteX11" fmla="*/ 5304917 w 5395976"/>
              <a:gd name="connsiteY11" fmla="*/ 450850 h 469900"/>
              <a:gd name="connsiteX12" fmla="*/ 5304917 w 5395976"/>
              <a:gd name="connsiteY12" fmla="*/ 450850 h 469900"/>
              <a:gd name="connsiteX13" fmla="*/ 5304917 w 5395976"/>
              <a:gd name="connsiteY13" fmla="*/ 450850 h 469900"/>
              <a:gd name="connsiteX14" fmla="*/ 91058 w 5395976"/>
              <a:gd name="connsiteY14" fmla="*/ 450850 h 469900"/>
              <a:gd name="connsiteX15" fmla="*/ 91058 w 5395976"/>
              <a:gd name="connsiteY15" fmla="*/ 450850 h 469900"/>
              <a:gd name="connsiteX16" fmla="*/ 19050 w 5395976"/>
              <a:gd name="connsiteY16" fmla="*/ 378879 h 469900"/>
              <a:gd name="connsiteX17" fmla="*/ 19050 w 5395976"/>
              <a:gd name="connsiteY17" fmla="*/ 378879 h 469900"/>
              <a:gd name="connsiteX18" fmla="*/ 19050 w 5395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95976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04917" y="19050"/>
                </a:lnTo>
                <a:lnTo>
                  <a:pt x="5304917" y="19050"/>
                </a:lnTo>
                <a:cubicBezTo>
                  <a:pt x="5344668" y="19050"/>
                  <a:pt x="5376926" y="51269"/>
                  <a:pt x="5376926" y="91020"/>
                </a:cubicBezTo>
                <a:cubicBezTo>
                  <a:pt x="5376926" y="91020"/>
                  <a:pt x="5376926" y="91020"/>
                  <a:pt x="5376926" y="91020"/>
                </a:cubicBezTo>
                <a:lnTo>
                  <a:pt x="5376926" y="91020"/>
                </a:lnTo>
                <a:lnTo>
                  <a:pt x="5376926" y="378879"/>
                </a:lnTo>
                <a:lnTo>
                  <a:pt x="5376926" y="378879"/>
                </a:lnTo>
                <a:cubicBezTo>
                  <a:pt x="5376926" y="418629"/>
                  <a:pt x="5344668" y="450850"/>
                  <a:pt x="5304917" y="450850"/>
                </a:cubicBezTo>
                <a:cubicBezTo>
                  <a:pt x="5304917" y="450850"/>
                  <a:pt x="5304917" y="450850"/>
                  <a:pt x="5304917" y="450850"/>
                </a:cubicBezTo>
                <a:lnTo>
                  <a:pt x="53049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2603500"/>
            <a:ext cx="8483600" cy="22352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3900" y="5842000"/>
            <a:ext cx="5511800" cy="571500"/>
          </a:xfrm>
          <a:prstGeom prst="rect">
            <a:avLst/>
          </a:prstGeom>
          <a:noFill/>
        </p:spPr>
      </p:pic>
      <p:sp>
        <p:nvSpPr>
          <p:cNvPr id="20" name="TextBox 1"/>
          <p:cNvSpPr txBox="1"/>
          <p:nvPr/>
        </p:nvSpPr>
        <p:spPr>
          <a:xfrm>
            <a:off x="1582910" y="3769852"/>
            <a:ext cx="6250942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&lt;c:forEach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var="</a:t>
            </a:r>
            <a:r>
              <a:rPr lang="en-US" altLang="zh-CN" sz="1800" b="1" dirty="0" err="1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varName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“ items=“ </a:t>
            </a:r>
            <a:r>
              <a:rPr lang="en-US" altLang="zh-CN" sz="1800" b="1" dirty="0" err="1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tems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varStatus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="varStatus"&gt;</a:t>
            </a:r>
          </a:p>
          <a:p>
            <a:pPr defTabSz="-635">
              <a:lnSpc>
                <a:spcPts val="2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87500" y="4330700"/>
            <a:ext cx="118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&lt;/c:forEach&gt;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794000" y="30861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集合中元素的名称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84200" y="355600"/>
            <a:ext cx="8305800" cy="278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4635500" algn="l"/>
                <a:tab pos="56134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&lt;c:forEach/&gt;标签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4635500" algn="l"/>
                <a:tab pos="56134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&lt;c:forEach/&gt;迭代标签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4635500" algn="l"/>
                <a:tab pos="5613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实现对集合的遍历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  <a:tab pos="4635500" algn="l"/>
                <a:tab pos="5613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当前循环的状态信息，例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477000" y="30861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如循环的索引号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979948" y="32044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073400" y="4481052"/>
            <a:ext cx="42291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68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集合对象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689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&lt;c:forEach/&gt;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显示新闻列表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00124" y="3688969"/>
            <a:ext cx="6929501" cy="923290"/>
          </a:xfrm>
          <a:custGeom>
            <a:avLst/>
            <a:gdLst>
              <a:gd name="connsiteX0" fmla="*/ 0 w 6929501"/>
              <a:gd name="connsiteY0" fmla="*/ 0 h 923290"/>
              <a:gd name="connsiteX1" fmla="*/ 0 w 6929501"/>
              <a:gd name="connsiteY1" fmla="*/ 0 h 923290"/>
              <a:gd name="connsiteX2" fmla="*/ 6929500 w 6929501"/>
              <a:gd name="connsiteY2" fmla="*/ 0 h 923290"/>
              <a:gd name="connsiteX3" fmla="*/ 6929500 w 6929501"/>
              <a:gd name="connsiteY3" fmla="*/ 0 h 923290"/>
              <a:gd name="connsiteX4" fmla="*/ 6929500 w 6929501"/>
              <a:gd name="connsiteY4" fmla="*/ 923290 h 923290"/>
              <a:gd name="connsiteX5" fmla="*/ 6929500 w 6929501"/>
              <a:gd name="connsiteY5" fmla="*/ 923290 h 923290"/>
              <a:gd name="connsiteX6" fmla="*/ 0 w 6929501"/>
              <a:gd name="connsiteY6" fmla="*/ 923290 h 923290"/>
              <a:gd name="connsiteX7" fmla="*/ 0 w 6929501"/>
              <a:gd name="connsiteY7" fmla="*/ 923290 h 923290"/>
              <a:gd name="connsiteX8" fmla="*/ 0 w 6929501"/>
              <a:gd name="connsiteY8" fmla="*/ 0 h 923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01" h="923290">
                <a:moveTo>
                  <a:pt x="0" y="0"/>
                </a:moveTo>
                <a:lnTo>
                  <a:pt x="0" y="0"/>
                </a:lnTo>
                <a:lnTo>
                  <a:pt x="6929500" y="0"/>
                </a:lnTo>
                <a:lnTo>
                  <a:pt x="6929500" y="0"/>
                </a:lnTo>
                <a:lnTo>
                  <a:pt x="6929500" y="923290"/>
                </a:lnTo>
                <a:lnTo>
                  <a:pt x="6929500" y="923290"/>
                </a:lnTo>
                <a:lnTo>
                  <a:pt x="0" y="923290"/>
                </a:lnTo>
                <a:lnTo>
                  <a:pt x="0" y="923290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74724" y="3663569"/>
            <a:ext cx="6980301" cy="974090"/>
          </a:xfrm>
          <a:custGeom>
            <a:avLst/>
            <a:gdLst>
              <a:gd name="connsiteX0" fmla="*/ 25400 w 6980301"/>
              <a:gd name="connsiteY0" fmla="*/ 25400 h 974090"/>
              <a:gd name="connsiteX1" fmla="*/ 25400 w 6980301"/>
              <a:gd name="connsiteY1" fmla="*/ 25400 h 974090"/>
              <a:gd name="connsiteX2" fmla="*/ 6954900 w 6980301"/>
              <a:gd name="connsiteY2" fmla="*/ 25400 h 974090"/>
              <a:gd name="connsiteX3" fmla="*/ 6954900 w 6980301"/>
              <a:gd name="connsiteY3" fmla="*/ 25400 h 974090"/>
              <a:gd name="connsiteX4" fmla="*/ 6954900 w 6980301"/>
              <a:gd name="connsiteY4" fmla="*/ 948690 h 974090"/>
              <a:gd name="connsiteX5" fmla="*/ 6954900 w 6980301"/>
              <a:gd name="connsiteY5" fmla="*/ 948690 h 974090"/>
              <a:gd name="connsiteX6" fmla="*/ 25400 w 6980301"/>
              <a:gd name="connsiteY6" fmla="*/ 948690 h 974090"/>
              <a:gd name="connsiteX7" fmla="*/ 25400 w 6980301"/>
              <a:gd name="connsiteY7" fmla="*/ 948690 h 974090"/>
              <a:gd name="connsiteX8" fmla="*/ 25400 w 6980301"/>
              <a:gd name="connsiteY8" fmla="*/ 25400 h 974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01" h="974090">
                <a:moveTo>
                  <a:pt x="25400" y="25400"/>
                </a:moveTo>
                <a:lnTo>
                  <a:pt x="25400" y="25400"/>
                </a:lnTo>
                <a:lnTo>
                  <a:pt x="6954900" y="25400"/>
                </a:lnTo>
                <a:lnTo>
                  <a:pt x="6954900" y="25400"/>
                </a:lnTo>
                <a:lnTo>
                  <a:pt x="6954900" y="948690"/>
                </a:lnTo>
                <a:lnTo>
                  <a:pt x="6954900" y="948690"/>
                </a:lnTo>
                <a:lnTo>
                  <a:pt x="25400" y="948690"/>
                </a:lnTo>
                <a:lnTo>
                  <a:pt x="25400" y="94869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28961" y="3758310"/>
            <a:ext cx="1484629" cy="242887"/>
          </a:xfrm>
          <a:custGeom>
            <a:avLst/>
            <a:gdLst>
              <a:gd name="connsiteX0" fmla="*/ 14287 w 1484629"/>
              <a:gd name="connsiteY0" fmla="*/ 228600 h 242887"/>
              <a:gd name="connsiteX1" fmla="*/ 1470342 w 1484629"/>
              <a:gd name="connsiteY1" fmla="*/ 228600 h 242887"/>
              <a:gd name="connsiteX2" fmla="*/ 1470342 w 1484629"/>
              <a:gd name="connsiteY2" fmla="*/ 14287 h 242887"/>
              <a:gd name="connsiteX3" fmla="*/ 14287 w 1484629"/>
              <a:gd name="connsiteY3" fmla="*/ 14287 h 242887"/>
              <a:gd name="connsiteX4" fmla="*/ 14287 w 1484629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629" h="242887">
                <a:moveTo>
                  <a:pt x="14287" y="228600"/>
                </a:moveTo>
                <a:lnTo>
                  <a:pt x="1470342" y="228600"/>
                </a:lnTo>
                <a:lnTo>
                  <a:pt x="1470342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71875" y="3000375"/>
            <a:ext cx="1786001" cy="714756"/>
          </a:xfrm>
          <a:custGeom>
            <a:avLst/>
            <a:gdLst>
              <a:gd name="connsiteX0" fmla="*/ 0 w 1786001"/>
              <a:gd name="connsiteY0" fmla="*/ 68072 h 714756"/>
              <a:gd name="connsiteX1" fmla="*/ 68071 w 1786001"/>
              <a:gd name="connsiteY1" fmla="*/ 0 h 714756"/>
              <a:gd name="connsiteX2" fmla="*/ 68071 w 1786001"/>
              <a:gd name="connsiteY2" fmla="*/ 0 h 714756"/>
              <a:gd name="connsiteX3" fmla="*/ 68071 w 1786001"/>
              <a:gd name="connsiteY3" fmla="*/ 0 h 714756"/>
              <a:gd name="connsiteX4" fmla="*/ 297688 w 1786001"/>
              <a:gd name="connsiteY4" fmla="*/ 0 h 714756"/>
              <a:gd name="connsiteX5" fmla="*/ 297688 w 1786001"/>
              <a:gd name="connsiteY5" fmla="*/ 0 h 714756"/>
              <a:gd name="connsiteX6" fmla="*/ 744092 w 1786001"/>
              <a:gd name="connsiteY6" fmla="*/ 0 h 714756"/>
              <a:gd name="connsiteX7" fmla="*/ 1717802 w 1786001"/>
              <a:gd name="connsiteY7" fmla="*/ 0 h 714756"/>
              <a:gd name="connsiteX8" fmla="*/ 1717802 w 1786001"/>
              <a:gd name="connsiteY8" fmla="*/ 0 h 714756"/>
              <a:gd name="connsiteX9" fmla="*/ 1786001 w 1786001"/>
              <a:gd name="connsiteY9" fmla="*/ 68072 h 714756"/>
              <a:gd name="connsiteX10" fmla="*/ 1786001 w 1786001"/>
              <a:gd name="connsiteY10" fmla="*/ 68072 h 714756"/>
              <a:gd name="connsiteX11" fmla="*/ 1786001 w 1786001"/>
              <a:gd name="connsiteY11" fmla="*/ 68072 h 714756"/>
              <a:gd name="connsiteX12" fmla="*/ 1786001 w 1786001"/>
              <a:gd name="connsiteY12" fmla="*/ 238379 h 714756"/>
              <a:gd name="connsiteX13" fmla="*/ 1786001 w 1786001"/>
              <a:gd name="connsiteY13" fmla="*/ 238379 h 714756"/>
              <a:gd name="connsiteX14" fmla="*/ 1786001 w 1786001"/>
              <a:gd name="connsiteY14" fmla="*/ 340486 h 714756"/>
              <a:gd name="connsiteX15" fmla="*/ 1786001 w 1786001"/>
              <a:gd name="connsiteY15" fmla="*/ 340486 h 714756"/>
              <a:gd name="connsiteX16" fmla="*/ 1786001 w 1786001"/>
              <a:gd name="connsiteY16" fmla="*/ 340486 h 714756"/>
              <a:gd name="connsiteX17" fmla="*/ 1717802 w 1786001"/>
              <a:gd name="connsiteY17" fmla="*/ 408559 h 714756"/>
              <a:gd name="connsiteX18" fmla="*/ 1717802 w 1786001"/>
              <a:gd name="connsiteY18" fmla="*/ 408559 h 714756"/>
              <a:gd name="connsiteX19" fmla="*/ 1717802 w 1786001"/>
              <a:gd name="connsiteY19" fmla="*/ 408559 h 714756"/>
              <a:gd name="connsiteX20" fmla="*/ 744092 w 1786001"/>
              <a:gd name="connsiteY20" fmla="*/ 408559 h 714756"/>
              <a:gd name="connsiteX21" fmla="*/ 207390 w 1786001"/>
              <a:gd name="connsiteY21" fmla="*/ 714755 h 714756"/>
              <a:gd name="connsiteX22" fmla="*/ 297688 w 1786001"/>
              <a:gd name="connsiteY22" fmla="*/ 408559 h 714756"/>
              <a:gd name="connsiteX23" fmla="*/ 68071 w 1786001"/>
              <a:gd name="connsiteY23" fmla="*/ 408559 h 714756"/>
              <a:gd name="connsiteX24" fmla="*/ 68071 w 1786001"/>
              <a:gd name="connsiteY24" fmla="*/ 408559 h 714756"/>
              <a:gd name="connsiteX25" fmla="*/ 0 w 1786001"/>
              <a:gd name="connsiteY25" fmla="*/ 340486 h 714756"/>
              <a:gd name="connsiteX26" fmla="*/ 0 w 1786001"/>
              <a:gd name="connsiteY26" fmla="*/ 340486 h 714756"/>
              <a:gd name="connsiteX27" fmla="*/ 0 w 1786001"/>
              <a:gd name="connsiteY27" fmla="*/ 340486 h 714756"/>
              <a:gd name="connsiteX28" fmla="*/ 0 w 1786001"/>
              <a:gd name="connsiteY28" fmla="*/ 340486 h 714756"/>
              <a:gd name="connsiteX29" fmla="*/ 0 w 1786001"/>
              <a:gd name="connsiteY29" fmla="*/ 238379 h 714756"/>
              <a:gd name="connsiteX30" fmla="*/ 0 w 1786001"/>
              <a:gd name="connsiteY30" fmla="*/ 238379 h 714756"/>
              <a:gd name="connsiteX31" fmla="*/ 0 w 1786001"/>
              <a:gd name="connsiteY31" fmla="*/ 68072 h 7147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86001" h="714756">
                <a:moveTo>
                  <a:pt x="0" y="68072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97688" y="0"/>
                </a:lnTo>
                <a:lnTo>
                  <a:pt x="297688" y="0"/>
                </a:lnTo>
                <a:lnTo>
                  <a:pt x="744092" y="0"/>
                </a:lnTo>
                <a:lnTo>
                  <a:pt x="1717802" y="0"/>
                </a:lnTo>
                <a:lnTo>
                  <a:pt x="1717802" y="0"/>
                </a:lnTo>
                <a:cubicBezTo>
                  <a:pt x="1755394" y="0"/>
                  <a:pt x="1786001" y="30479"/>
                  <a:pt x="1786001" y="68072"/>
                </a:cubicBezTo>
                <a:cubicBezTo>
                  <a:pt x="1786001" y="68072"/>
                  <a:pt x="1786001" y="68072"/>
                  <a:pt x="1786001" y="68072"/>
                </a:cubicBezTo>
                <a:lnTo>
                  <a:pt x="1786001" y="68072"/>
                </a:lnTo>
                <a:lnTo>
                  <a:pt x="1786001" y="238379"/>
                </a:lnTo>
                <a:lnTo>
                  <a:pt x="1786001" y="238379"/>
                </a:lnTo>
                <a:lnTo>
                  <a:pt x="1786001" y="340486"/>
                </a:lnTo>
                <a:lnTo>
                  <a:pt x="1786001" y="340486"/>
                </a:lnTo>
                <a:lnTo>
                  <a:pt x="1786001" y="340486"/>
                </a:lnTo>
                <a:cubicBezTo>
                  <a:pt x="1786001" y="378078"/>
                  <a:pt x="1755394" y="408559"/>
                  <a:pt x="1717802" y="408559"/>
                </a:cubicBezTo>
                <a:cubicBezTo>
                  <a:pt x="1717802" y="408559"/>
                  <a:pt x="1717802" y="408559"/>
                  <a:pt x="1717802" y="408559"/>
                </a:cubicBezTo>
                <a:lnTo>
                  <a:pt x="1717802" y="408559"/>
                </a:lnTo>
                <a:lnTo>
                  <a:pt x="744092" y="408559"/>
                </a:lnTo>
                <a:lnTo>
                  <a:pt x="207390" y="714755"/>
                </a:lnTo>
                <a:lnTo>
                  <a:pt x="297688" y="408559"/>
                </a:lnTo>
                <a:lnTo>
                  <a:pt x="68071" y="408559"/>
                </a:lnTo>
                <a:lnTo>
                  <a:pt x="68071" y="408559"/>
                </a:lnTo>
                <a:cubicBezTo>
                  <a:pt x="30479" y="408559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9"/>
                </a:lnTo>
                <a:lnTo>
                  <a:pt x="0" y="238379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65525" y="2994025"/>
            <a:ext cx="1798701" cy="727456"/>
          </a:xfrm>
          <a:custGeom>
            <a:avLst/>
            <a:gdLst>
              <a:gd name="connsiteX0" fmla="*/ 6350 w 1798701"/>
              <a:gd name="connsiteY0" fmla="*/ 74422 h 727456"/>
              <a:gd name="connsiteX1" fmla="*/ 74421 w 1798701"/>
              <a:gd name="connsiteY1" fmla="*/ 6350 h 727456"/>
              <a:gd name="connsiteX2" fmla="*/ 74421 w 1798701"/>
              <a:gd name="connsiteY2" fmla="*/ 6350 h 727456"/>
              <a:gd name="connsiteX3" fmla="*/ 74421 w 1798701"/>
              <a:gd name="connsiteY3" fmla="*/ 6350 h 727456"/>
              <a:gd name="connsiteX4" fmla="*/ 304038 w 1798701"/>
              <a:gd name="connsiteY4" fmla="*/ 6350 h 727456"/>
              <a:gd name="connsiteX5" fmla="*/ 304038 w 1798701"/>
              <a:gd name="connsiteY5" fmla="*/ 6350 h 727456"/>
              <a:gd name="connsiteX6" fmla="*/ 750442 w 1798701"/>
              <a:gd name="connsiteY6" fmla="*/ 6350 h 727456"/>
              <a:gd name="connsiteX7" fmla="*/ 1724152 w 1798701"/>
              <a:gd name="connsiteY7" fmla="*/ 6350 h 727456"/>
              <a:gd name="connsiteX8" fmla="*/ 1724152 w 1798701"/>
              <a:gd name="connsiteY8" fmla="*/ 6350 h 727456"/>
              <a:gd name="connsiteX9" fmla="*/ 1792351 w 1798701"/>
              <a:gd name="connsiteY9" fmla="*/ 74422 h 727456"/>
              <a:gd name="connsiteX10" fmla="*/ 1792351 w 1798701"/>
              <a:gd name="connsiteY10" fmla="*/ 74422 h 727456"/>
              <a:gd name="connsiteX11" fmla="*/ 1792351 w 1798701"/>
              <a:gd name="connsiteY11" fmla="*/ 74422 h 727456"/>
              <a:gd name="connsiteX12" fmla="*/ 1792351 w 1798701"/>
              <a:gd name="connsiteY12" fmla="*/ 244729 h 727456"/>
              <a:gd name="connsiteX13" fmla="*/ 1792351 w 1798701"/>
              <a:gd name="connsiteY13" fmla="*/ 244729 h 727456"/>
              <a:gd name="connsiteX14" fmla="*/ 1792351 w 1798701"/>
              <a:gd name="connsiteY14" fmla="*/ 346836 h 727456"/>
              <a:gd name="connsiteX15" fmla="*/ 1792351 w 1798701"/>
              <a:gd name="connsiteY15" fmla="*/ 346836 h 727456"/>
              <a:gd name="connsiteX16" fmla="*/ 1792351 w 1798701"/>
              <a:gd name="connsiteY16" fmla="*/ 346836 h 727456"/>
              <a:gd name="connsiteX17" fmla="*/ 1724152 w 1798701"/>
              <a:gd name="connsiteY17" fmla="*/ 414909 h 727456"/>
              <a:gd name="connsiteX18" fmla="*/ 1724152 w 1798701"/>
              <a:gd name="connsiteY18" fmla="*/ 414909 h 727456"/>
              <a:gd name="connsiteX19" fmla="*/ 1724152 w 1798701"/>
              <a:gd name="connsiteY19" fmla="*/ 414909 h 727456"/>
              <a:gd name="connsiteX20" fmla="*/ 750442 w 1798701"/>
              <a:gd name="connsiteY20" fmla="*/ 414909 h 727456"/>
              <a:gd name="connsiteX21" fmla="*/ 213740 w 1798701"/>
              <a:gd name="connsiteY21" fmla="*/ 721105 h 727456"/>
              <a:gd name="connsiteX22" fmla="*/ 304038 w 1798701"/>
              <a:gd name="connsiteY22" fmla="*/ 414909 h 727456"/>
              <a:gd name="connsiteX23" fmla="*/ 74421 w 1798701"/>
              <a:gd name="connsiteY23" fmla="*/ 414909 h 727456"/>
              <a:gd name="connsiteX24" fmla="*/ 74421 w 1798701"/>
              <a:gd name="connsiteY24" fmla="*/ 414909 h 727456"/>
              <a:gd name="connsiteX25" fmla="*/ 6350 w 1798701"/>
              <a:gd name="connsiteY25" fmla="*/ 346836 h 727456"/>
              <a:gd name="connsiteX26" fmla="*/ 6350 w 1798701"/>
              <a:gd name="connsiteY26" fmla="*/ 346836 h 727456"/>
              <a:gd name="connsiteX27" fmla="*/ 6350 w 1798701"/>
              <a:gd name="connsiteY27" fmla="*/ 346836 h 727456"/>
              <a:gd name="connsiteX28" fmla="*/ 6350 w 1798701"/>
              <a:gd name="connsiteY28" fmla="*/ 346836 h 727456"/>
              <a:gd name="connsiteX29" fmla="*/ 6350 w 1798701"/>
              <a:gd name="connsiteY29" fmla="*/ 244729 h 727456"/>
              <a:gd name="connsiteX30" fmla="*/ 6350 w 1798701"/>
              <a:gd name="connsiteY30" fmla="*/ 244729 h 727456"/>
              <a:gd name="connsiteX31" fmla="*/ 6350 w 1798701"/>
              <a:gd name="connsiteY31" fmla="*/ 74422 h 727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98701" h="727456">
                <a:moveTo>
                  <a:pt x="6350" y="74422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304038" y="6350"/>
                </a:lnTo>
                <a:lnTo>
                  <a:pt x="304038" y="6350"/>
                </a:lnTo>
                <a:lnTo>
                  <a:pt x="750442" y="6350"/>
                </a:lnTo>
                <a:lnTo>
                  <a:pt x="1724152" y="6350"/>
                </a:lnTo>
                <a:lnTo>
                  <a:pt x="1724152" y="6350"/>
                </a:lnTo>
                <a:cubicBezTo>
                  <a:pt x="1761744" y="6350"/>
                  <a:pt x="1792351" y="36829"/>
                  <a:pt x="1792351" y="74422"/>
                </a:cubicBezTo>
                <a:cubicBezTo>
                  <a:pt x="1792351" y="74422"/>
                  <a:pt x="1792351" y="74422"/>
                  <a:pt x="1792351" y="74422"/>
                </a:cubicBezTo>
                <a:lnTo>
                  <a:pt x="1792351" y="74422"/>
                </a:lnTo>
                <a:lnTo>
                  <a:pt x="1792351" y="244729"/>
                </a:lnTo>
                <a:lnTo>
                  <a:pt x="1792351" y="244729"/>
                </a:lnTo>
                <a:lnTo>
                  <a:pt x="1792351" y="346836"/>
                </a:lnTo>
                <a:lnTo>
                  <a:pt x="1792351" y="346836"/>
                </a:lnTo>
                <a:lnTo>
                  <a:pt x="1792351" y="346836"/>
                </a:lnTo>
                <a:cubicBezTo>
                  <a:pt x="1792351" y="384428"/>
                  <a:pt x="1761744" y="414909"/>
                  <a:pt x="1724152" y="414909"/>
                </a:cubicBezTo>
                <a:cubicBezTo>
                  <a:pt x="1724152" y="414909"/>
                  <a:pt x="1724152" y="414909"/>
                  <a:pt x="1724152" y="414909"/>
                </a:cubicBezTo>
                <a:lnTo>
                  <a:pt x="1724152" y="414909"/>
                </a:lnTo>
                <a:lnTo>
                  <a:pt x="750442" y="414909"/>
                </a:lnTo>
                <a:lnTo>
                  <a:pt x="213740" y="721105"/>
                </a:lnTo>
                <a:lnTo>
                  <a:pt x="304038" y="414909"/>
                </a:lnTo>
                <a:lnTo>
                  <a:pt x="74421" y="414909"/>
                </a:lnTo>
                <a:lnTo>
                  <a:pt x="74421" y="414909"/>
                </a:lnTo>
                <a:cubicBezTo>
                  <a:pt x="36829" y="414909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643626" y="3000375"/>
            <a:ext cx="2785998" cy="702310"/>
          </a:xfrm>
          <a:custGeom>
            <a:avLst/>
            <a:gdLst>
              <a:gd name="connsiteX0" fmla="*/ 0 w 2785998"/>
              <a:gd name="connsiteY0" fmla="*/ 68072 h 702310"/>
              <a:gd name="connsiteX1" fmla="*/ 68071 w 2785998"/>
              <a:gd name="connsiteY1" fmla="*/ 0 h 702310"/>
              <a:gd name="connsiteX2" fmla="*/ 68071 w 2785998"/>
              <a:gd name="connsiteY2" fmla="*/ 0 h 702310"/>
              <a:gd name="connsiteX3" fmla="*/ 68071 w 2785998"/>
              <a:gd name="connsiteY3" fmla="*/ 0 h 702310"/>
              <a:gd name="connsiteX4" fmla="*/ 464311 w 2785998"/>
              <a:gd name="connsiteY4" fmla="*/ 0 h 702310"/>
              <a:gd name="connsiteX5" fmla="*/ 464311 w 2785998"/>
              <a:gd name="connsiteY5" fmla="*/ 0 h 702310"/>
              <a:gd name="connsiteX6" fmla="*/ 1160780 w 2785998"/>
              <a:gd name="connsiteY6" fmla="*/ 0 h 702310"/>
              <a:gd name="connsiteX7" fmla="*/ 2717927 w 2785998"/>
              <a:gd name="connsiteY7" fmla="*/ 0 h 702310"/>
              <a:gd name="connsiteX8" fmla="*/ 2717927 w 2785998"/>
              <a:gd name="connsiteY8" fmla="*/ 0 h 702310"/>
              <a:gd name="connsiteX9" fmla="*/ 2785998 w 2785998"/>
              <a:gd name="connsiteY9" fmla="*/ 68072 h 702310"/>
              <a:gd name="connsiteX10" fmla="*/ 2785998 w 2785998"/>
              <a:gd name="connsiteY10" fmla="*/ 68072 h 702310"/>
              <a:gd name="connsiteX11" fmla="*/ 2785998 w 2785998"/>
              <a:gd name="connsiteY11" fmla="*/ 68072 h 702310"/>
              <a:gd name="connsiteX12" fmla="*/ 2785998 w 2785998"/>
              <a:gd name="connsiteY12" fmla="*/ 238379 h 702310"/>
              <a:gd name="connsiteX13" fmla="*/ 2785998 w 2785998"/>
              <a:gd name="connsiteY13" fmla="*/ 238379 h 702310"/>
              <a:gd name="connsiteX14" fmla="*/ 2785998 w 2785998"/>
              <a:gd name="connsiteY14" fmla="*/ 340486 h 702310"/>
              <a:gd name="connsiteX15" fmla="*/ 2785998 w 2785998"/>
              <a:gd name="connsiteY15" fmla="*/ 340486 h 702310"/>
              <a:gd name="connsiteX16" fmla="*/ 2785998 w 2785998"/>
              <a:gd name="connsiteY16" fmla="*/ 340486 h 702310"/>
              <a:gd name="connsiteX17" fmla="*/ 2717927 w 2785998"/>
              <a:gd name="connsiteY17" fmla="*/ 408559 h 702310"/>
              <a:gd name="connsiteX18" fmla="*/ 2717927 w 2785998"/>
              <a:gd name="connsiteY18" fmla="*/ 408559 h 702310"/>
              <a:gd name="connsiteX19" fmla="*/ 2717927 w 2785998"/>
              <a:gd name="connsiteY19" fmla="*/ 408559 h 702310"/>
              <a:gd name="connsiteX20" fmla="*/ 1160780 w 2785998"/>
              <a:gd name="connsiteY20" fmla="*/ 408559 h 702310"/>
              <a:gd name="connsiteX21" fmla="*/ 313563 w 2785998"/>
              <a:gd name="connsiteY21" fmla="*/ 702309 h 702310"/>
              <a:gd name="connsiteX22" fmla="*/ 464311 w 2785998"/>
              <a:gd name="connsiteY22" fmla="*/ 408559 h 702310"/>
              <a:gd name="connsiteX23" fmla="*/ 68071 w 2785998"/>
              <a:gd name="connsiteY23" fmla="*/ 408559 h 702310"/>
              <a:gd name="connsiteX24" fmla="*/ 68071 w 2785998"/>
              <a:gd name="connsiteY24" fmla="*/ 408559 h 702310"/>
              <a:gd name="connsiteX25" fmla="*/ 0 w 2785998"/>
              <a:gd name="connsiteY25" fmla="*/ 340486 h 702310"/>
              <a:gd name="connsiteX26" fmla="*/ 0 w 2785998"/>
              <a:gd name="connsiteY26" fmla="*/ 340486 h 702310"/>
              <a:gd name="connsiteX27" fmla="*/ 0 w 2785998"/>
              <a:gd name="connsiteY27" fmla="*/ 340486 h 702310"/>
              <a:gd name="connsiteX28" fmla="*/ 0 w 2785998"/>
              <a:gd name="connsiteY28" fmla="*/ 340486 h 702310"/>
              <a:gd name="connsiteX29" fmla="*/ 0 w 2785998"/>
              <a:gd name="connsiteY29" fmla="*/ 238379 h 702310"/>
              <a:gd name="connsiteX30" fmla="*/ 0 w 2785998"/>
              <a:gd name="connsiteY30" fmla="*/ 238379 h 702310"/>
              <a:gd name="connsiteX31" fmla="*/ 0 w 2785998"/>
              <a:gd name="connsiteY31" fmla="*/ 68072 h 7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785998" h="702310">
                <a:moveTo>
                  <a:pt x="0" y="68072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464311" y="0"/>
                </a:lnTo>
                <a:lnTo>
                  <a:pt x="464311" y="0"/>
                </a:lnTo>
                <a:lnTo>
                  <a:pt x="1160780" y="0"/>
                </a:lnTo>
                <a:lnTo>
                  <a:pt x="2717927" y="0"/>
                </a:lnTo>
                <a:lnTo>
                  <a:pt x="2717927" y="0"/>
                </a:lnTo>
                <a:cubicBezTo>
                  <a:pt x="2755518" y="0"/>
                  <a:pt x="2785998" y="30479"/>
                  <a:pt x="2785998" y="68072"/>
                </a:cubicBezTo>
                <a:cubicBezTo>
                  <a:pt x="2785998" y="68072"/>
                  <a:pt x="2785998" y="68072"/>
                  <a:pt x="2785998" y="68072"/>
                </a:cubicBezTo>
                <a:lnTo>
                  <a:pt x="2785998" y="68072"/>
                </a:lnTo>
                <a:lnTo>
                  <a:pt x="2785998" y="238379"/>
                </a:lnTo>
                <a:lnTo>
                  <a:pt x="2785998" y="238379"/>
                </a:lnTo>
                <a:lnTo>
                  <a:pt x="2785998" y="340486"/>
                </a:lnTo>
                <a:lnTo>
                  <a:pt x="2785998" y="340486"/>
                </a:lnTo>
                <a:lnTo>
                  <a:pt x="2785998" y="340486"/>
                </a:lnTo>
                <a:cubicBezTo>
                  <a:pt x="2785998" y="378078"/>
                  <a:pt x="2755518" y="408559"/>
                  <a:pt x="2717927" y="408559"/>
                </a:cubicBezTo>
                <a:cubicBezTo>
                  <a:pt x="2717927" y="408559"/>
                  <a:pt x="2717927" y="408559"/>
                  <a:pt x="2717927" y="408559"/>
                </a:cubicBezTo>
                <a:lnTo>
                  <a:pt x="2717927" y="408559"/>
                </a:lnTo>
                <a:lnTo>
                  <a:pt x="1160780" y="408559"/>
                </a:lnTo>
                <a:lnTo>
                  <a:pt x="313563" y="702309"/>
                </a:lnTo>
                <a:lnTo>
                  <a:pt x="464311" y="408559"/>
                </a:lnTo>
                <a:lnTo>
                  <a:pt x="68071" y="408559"/>
                </a:lnTo>
                <a:lnTo>
                  <a:pt x="68071" y="408559"/>
                </a:lnTo>
                <a:cubicBezTo>
                  <a:pt x="30479" y="408559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9"/>
                </a:lnTo>
                <a:lnTo>
                  <a:pt x="0" y="238379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37276" y="2994025"/>
            <a:ext cx="2798698" cy="715010"/>
          </a:xfrm>
          <a:custGeom>
            <a:avLst/>
            <a:gdLst>
              <a:gd name="connsiteX0" fmla="*/ 6350 w 2798698"/>
              <a:gd name="connsiteY0" fmla="*/ 74422 h 715010"/>
              <a:gd name="connsiteX1" fmla="*/ 74421 w 2798698"/>
              <a:gd name="connsiteY1" fmla="*/ 6350 h 715010"/>
              <a:gd name="connsiteX2" fmla="*/ 74421 w 2798698"/>
              <a:gd name="connsiteY2" fmla="*/ 6350 h 715010"/>
              <a:gd name="connsiteX3" fmla="*/ 74421 w 2798698"/>
              <a:gd name="connsiteY3" fmla="*/ 6350 h 715010"/>
              <a:gd name="connsiteX4" fmla="*/ 470661 w 2798698"/>
              <a:gd name="connsiteY4" fmla="*/ 6350 h 715010"/>
              <a:gd name="connsiteX5" fmla="*/ 470661 w 2798698"/>
              <a:gd name="connsiteY5" fmla="*/ 6350 h 715010"/>
              <a:gd name="connsiteX6" fmla="*/ 1167130 w 2798698"/>
              <a:gd name="connsiteY6" fmla="*/ 6350 h 715010"/>
              <a:gd name="connsiteX7" fmla="*/ 2724277 w 2798698"/>
              <a:gd name="connsiteY7" fmla="*/ 6350 h 715010"/>
              <a:gd name="connsiteX8" fmla="*/ 2724277 w 2798698"/>
              <a:gd name="connsiteY8" fmla="*/ 6350 h 715010"/>
              <a:gd name="connsiteX9" fmla="*/ 2792348 w 2798698"/>
              <a:gd name="connsiteY9" fmla="*/ 74422 h 715010"/>
              <a:gd name="connsiteX10" fmla="*/ 2792348 w 2798698"/>
              <a:gd name="connsiteY10" fmla="*/ 74422 h 715010"/>
              <a:gd name="connsiteX11" fmla="*/ 2792348 w 2798698"/>
              <a:gd name="connsiteY11" fmla="*/ 74422 h 715010"/>
              <a:gd name="connsiteX12" fmla="*/ 2792348 w 2798698"/>
              <a:gd name="connsiteY12" fmla="*/ 244729 h 715010"/>
              <a:gd name="connsiteX13" fmla="*/ 2792348 w 2798698"/>
              <a:gd name="connsiteY13" fmla="*/ 244729 h 715010"/>
              <a:gd name="connsiteX14" fmla="*/ 2792348 w 2798698"/>
              <a:gd name="connsiteY14" fmla="*/ 346836 h 715010"/>
              <a:gd name="connsiteX15" fmla="*/ 2792348 w 2798698"/>
              <a:gd name="connsiteY15" fmla="*/ 346836 h 715010"/>
              <a:gd name="connsiteX16" fmla="*/ 2792348 w 2798698"/>
              <a:gd name="connsiteY16" fmla="*/ 346836 h 715010"/>
              <a:gd name="connsiteX17" fmla="*/ 2724277 w 2798698"/>
              <a:gd name="connsiteY17" fmla="*/ 414909 h 715010"/>
              <a:gd name="connsiteX18" fmla="*/ 2724277 w 2798698"/>
              <a:gd name="connsiteY18" fmla="*/ 414909 h 715010"/>
              <a:gd name="connsiteX19" fmla="*/ 2724277 w 2798698"/>
              <a:gd name="connsiteY19" fmla="*/ 414909 h 715010"/>
              <a:gd name="connsiteX20" fmla="*/ 1167130 w 2798698"/>
              <a:gd name="connsiteY20" fmla="*/ 414909 h 715010"/>
              <a:gd name="connsiteX21" fmla="*/ 319913 w 2798698"/>
              <a:gd name="connsiteY21" fmla="*/ 708659 h 715010"/>
              <a:gd name="connsiteX22" fmla="*/ 470661 w 2798698"/>
              <a:gd name="connsiteY22" fmla="*/ 414909 h 715010"/>
              <a:gd name="connsiteX23" fmla="*/ 74421 w 2798698"/>
              <a:gd name="connsiteY23" fmla="*/ 414909 h 715010"/>
              <a:gd name="connsiteX24" fmla="*/ 74421 w 2798698"/>
              <a:gd name="connsiteY24" fmla="*/ 414909 h 715010"/>
              <a:gd name="connsiteX25" fmla="*/ 6350 w 2798698"/>
              <a:gd name="connsiteY25" fmla="*/ 346836 h 715010"/>
              <a:gd name="connsiteX26" fmla="*/ 6350 w 2798698"/>
              <a:gd name="connsiteY26" fmla="*/ 346836 h 715010"/>
              <a:gd name="connsiteX27" fmla="*/ 6350 w 2798698"/>
              <a:gd name="connsiteY27" fmla="*/ 346836 h 715010"/>
              <a:gd name="connsiteX28" fmla="*/ 6350 w 2798698"/>
              <a:gd name="connsiteY28" fmla="*/ 346836 h 715010"/>
              <a:gd name="connsiteX29" fmla="*/ 6350 w 2798698"/>
              <a:gd name="connsiteY29" fmla="*/ 244729 h 715010"/>
              <a:gd name="connsiteX30" fmla="*/ 6350 w 2798698"/>
              <a:gd name="connsiteY30" fmla="*/ 244729 h 715010"/>
              <a:gd name="connsiteX31" fmla="*/ 6350 w 2798698"/>
              <a:gd name="connsiteY31" fmla="*/ 74422 h 715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798698" h="715010">
                <a:moveTo>
                  <a:pt x="6350" y="74422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470661" y="6350"/>
                </a:lnTo>
                <a:lnTo>
                  <a:pt x="470661" y="6350"/>
                </a:lnTo>
                <a:lnTo>
                  <a:pt x="1167130" y="6350"/>
                </a:lnTo>
                <a:lnTo>
                  <a:pt x="2724277" y="6350"/>
                </a:lnTo>
                <a:lnTo>
                  <a:pt x="2724277" y="6350"/>
                </a:lnTo>
                <a:cubicBezTo>
                  <a:pt x="2761868" y="6350"/>
                  <a:pt x="2792348" y="36829"/>
                  <a:pt x="2792348" y="74422"/>
                </a:cubicBezTo>
                <a:cubicBezTo>
                  <a:pt x="2792348" y="74422"/>
                  <a:pt x="2792348" y="74422"/>
                  <a:pt x="2792348" y="74422"/>
                </a:cubicBezTo>
                <a:lnTo>
                  <a:pt x="2792348" y="74422"/>
                </a:lnTo>
                <a:lnTo>
                  <a:pt x="2792348" y="244729"/>
                </a:lnTo>
                <a:lnTo>
                  <a:pt x="2792348" y="244729"/>
                </a:lnTo>
                <a:lnTo>
                  <a:pt x="2792348" y="346836"/>
                </a:lnTo>
                <a:lnTo>
                  <a:pt x="2792348" y="346836"/>
                </a:lnTo>
                <a:lnTo>
                  <a:pt x="2792348" y="346836"/>
                </a:lnTo>
                <a:cubicBezTo>
                  <a:pt x="2792348" y="384428"/>
                  <a:pt x="2761868" y="414909"/>
                  <a:pt x="2724277" y="414909"/>
                </a:cubicBezTo>
                <a:cubicBezTo>
                  <a:pt x="2724277" y="414909"/>
                  <a:pt x="2724277" y="414909"/>
                  <a:pt x="2724277" y="414909"/>
                </a:cubicBezTo>
                <a:lnTo>
                  <a:pt x="2724277" y="414909"/>
                </a:lnTo>
                <a:lnTo>
                  <a:pt x="1167130" y="414909"/>
                </a:lnTo>
                <a:lnTo>
                  <a:pt x="319913" y="708659"/>
                </a:lnTo>
                <a:lnTo>
                  <a:pt x="470661" y="414909"/>
                </a:lnTo>
                <a:lnTo>
                  <a:pt x="74421" y="414909"/>
                </a:lnTo>
                <a:lnTo>
                  <a:pt x="74421" y="414909"/>
                </a:lnTo>
                <a:cubicBezTo>
                  <a:pt x="36829" y="414909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173408" y="3758247"/>
            <a:ext cx="1484629" cy="256540"/>
          </a:xfrm>
          <a:custGeom>
            <a:avLst/>
            <a:gdLst>
              <a:gd name="connsiteX0" fmla="*/ 14287 w 1484629"/>
              <a:gd name="connsiteY0" fmla="*/ 242252 h 256540"/>
              <a:gd name="connsiteX1" fmla="*/ 1470342 w 1484629"/>
              <a:gd name="connsiteY1" fmla="*/ 242252 h 256540"/>
              <a:gd name="connsiteX2" fmla="*/ 1470342 w 1484629"/>
              <a:gd name="connsiteY2" fmla="*/ 14287 h 256540"/>
              <a:gd name="connsiteX3" fmla="*/ 14287 w 1484629"/>
              <a:gd name="connsiteY3" fmla="*/ 14287 h 256540"/>
              <a:gd name="connsiteX4" fmla="*/ 14287 w 1484629"/>
              <a:gd name="connsiteY4" fmla="*/ 242252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629" h="256540">
                <a:moveTo>
                  <a:pt x="14287" y="242252"/>
                </a:moveTo>
                <a:lnTo>
                  <a:pt x="1470342" y="242252"/>
                </a:lnTo>
                <a:lnTo>
                  <a:pt x="1470342" y="14287"/>
                </a:lnTo>
                <a:lnTo>
                  <a:pt x="14287" y="14287"/>
                </a:lnTo>
                <a:lnTo>
                  <a:pt x="14287" y="2422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43125" y="5892812"/>
            <a:ext cx="4714875" cy="431800"/>
          </a:xfrm>
          <a:custGeom>
            <a:avLst/>
            <a:gdLst>
              <a:gd name="connsiteX0" fmla="*/ 0 w 4714875"/>
              <a:gd name="connsiteY0" fmla="*/ 71970 h 431800"/>
              <a:gd name="connsiteX1" fmla="*/ 72008 w 4714875"/>
              <a:gd name="connsiteY1" fmla="*/ 0 h 431800"/>
              <a:gd name="connsiteX2" fmla="*/ 72008 w 4714875"/>
              <a:gd name="connsiteY2" fmla="*/ 0 h 431800"/>
              <a:gd name="connsiteX3" fmla="*/ 72008 w 4714875"/>
              <a:gd name="connsiteY3" fmla="*/ 0 h 431800"/>
              <a:gd name="connsiteX4" fmla="*/ 4642866 w 4714875"/>
              <a:gd name="connsiteY4" fmla="*/ 0 h 431800"/>
              <a:gd name="connsiteX5" fmla="*/ 4642866 w 4714875"/>
              <a:gd name="connsiteY5" fmla="*/ 0 h 431800"/>
              <a:gd name="connsiteX6" fmla="*/ 4714875 w 4714875"/>
              <a:gd name="connsiteY6" fmla="*/ 71970 h 431800"/>
              <a:gd name="connsiteX7" fmla="*/ 4714875 w 4714875"/>
              <a:gd name="connsiteY7" fmla="*/ 71970 h 431800"/>
              <a:gd name="connsiteX8" fmla="*/ 4714875 w 4714875"/>
              <a:gd name="connsiteY8" fmla="*/ 71970 h 431800"/>
              <a:gd name="connsiteX9" fmla="*/ 4714875 w 4714875"/>
              <a:gd name="connsiteY9" fmla="*/ 359829 h 431800"/>
              <a:gd name="connsiteX10" fmla="*/ 4714875 w 4714875"/>
              <a:gd name="connsiteY10" fmla="*/ 359829 h 431800"/>
              <a:gd name="connsiteX11" fmla="*/ 4642866 w 4714875"/>
              <a:gd name="connsiteY11" fmla="*/ 431800 h 431800"/>
              <a:gd name="connsiteX12" fmla="*/ 4642866 w 4714875"/>
              <a:gd name="connsiteY12" fmla="*/ 431800 h 431800"/>
              <a:gd name="connsiteX13" fmla="*/ 4642866 w 4714875"/>
              <a:gd name="connsiteY13" fmla="*/ 431800 h 431800"/>
              <a:gd name="connsiteX14" fmla="*/ 72008 w 4714875"/>
              <a:gd name="connsiteY14" fmla="*/ 431800 h 431800"/>
              <a:gd name="connsiteX15" fmla="*/ 72008 w 4714875"/>
              <a:gd name="connsiteY15" fmla="*/ 431800 h 431800"/>
              <a:gd name="connsiteX16" fmla="*/ 0 w 4714875"/>
              <a:gd name="connsiteY16" fmla="*/ 359829 h 431800"/>
              <a:gd name="connsiteX17" fmla="*/ 0 w 4714875"/>
              <a:gd name="connsiteY17" fmla="*/ 359829 h 431800"/>
              <a:gd name="connsiteX18" fmla="*/ 0 w 471487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71487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642866" y="0"/>
                </a:lnTo>
                <a:lnTo>
                  <a:pt x="4642866" y="0"/>
                </a:lnTo>
                <a:cubicBezTo>
                  <a:pt x="4682617" y="0"/>
                  <a:pt x="4714875" y="32219"/>
                  <a:pt x="4714875" y="71970"/>
                </a:cubicBezTo>
                <a:cubicBezTo>
                  <a:pt x="4714875" y="71970"/>
                  <a:pt x="4714875" y="71970"/>
                  <a:pt x="4714875" y="71970"/>
                </a:cubicBezTo>
                <a:lnTo>
                  <a:pt x="4714875" y="71970"/>
                </a:lnTo>
                <a:lnTo>
                  <a:pt x="4714875" y="359829"/>
                </a:lnTo>
                <a:lnTo>
                  <a:pt x="4714875" y="359829"/>
                </a:lnTo>
                <a:cubicBezTo>
                  <a:pt x="4714875" y="399579"/>
                  <a:pt x="4682617" y="431800"/>
                  <a:pt x="4642866" y="431800"/>
                </a:cubicBezTo>
                <a:cubicBezTo>
                  <a:pt x="4642866" y="431800"/>
                  <a:pt x="4642866" y="431800"/>
                  <a:pt x="4642866" y="431800"/>
                </a:cubicBezTo>
                <a:lnTo>
                  <a:pt x="46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24075" y="5873762"/>
            <a:ext cx="4752975" cy="469900"/>
          </a:xfrm>
          <a:custGeom>
            <a:avLst/>
            <a:gdLst>
              <a:gd name="connsiteX0" fmla="*/ 19050 w 4752975"/>
              <a:gd name="connsiteY0" fmla="*/ 91020 h 469900"/>
              <a:gd name="connsiteX1" fmla="*/ 91058 w 4752975"/>
              <a:gd name="connsiteY1" fmla="*/ 19050 h 469900"/>
              <a:gd name="connsiteX2" fmla="*/ 91058 w 4752975"/>
              <a:gd name="connsiteY2" fmla="*/ 19050 h 469900"/>
              <a:gd name="connsiteX3" fmla="*/ 91058 w 4752975"/>
              <a:gd name="connsiteY3" fmla="*/ 19050 h 469900"/>
              <a:gd name="connsiteX4" fmla="*/ 4661916 w 4752975"/>
              <a:gd name="connsiteY4" fmla="*/ 19050 h 469900"/>
              <a:gd name="connsiteX5" fmla="*/ 4661916 w 4752975"/>
              <a:gd name="connsiteY5" fmla="*/ 19050 h 469900"/>
              <a:gd name="connsiteX6" fmla="*/ 4733925 w 4752975"/>
              <a:gd name="connsiteY6" fmla="*/ 91020 h 469900"/>
              <a:gd name="connsiteX7" fmla="*/ 4733925 w 4752975"/>
              <a:gd name="connsiteY7" fmla="*/ 91020 h 469900"/>
              <a:gd name="connsiteX8" fmla="*/ 4733925 w 4752975"/>
              <a:gd name="connsiteY8" fmla="*/ 91020 h 469900"/>
              <a:gd name="connsiteX9" fmla="*/ 4733925 w 4752975"/>
              <a:gd name="connsiteY9" fmla="*/ 378879 h 469900"/>
              <a:gd name="connsiteX10" fmla="*/ 4733925 w 4752975"/>
              <a:gd name="connsiteY10" fmla="*/ 378879 h 469900"/>
              <a:gd name="connsiteX11" fmla="*/ 4661916 w 4752975"/>
              <a:gd name="connsiteY11" fmla="*/ 450850 h 469900"/>
              <a:gd name="connsiteX12" fmla="*/ 4661916 w 4752975"/>
              <a:gd name="connsiteY12" fmla="*/ 450850 h 469900"/>
              <a:gd name="connsiteX13" fmla="*/ 4661916 w 4752975"/>
              <a:gd name="connsiteY13" fmla="*/ 450850 h 469900"/>
              <a:gd name="connsiteX14" fmla="*/ 91058 w 4752975"/>
              <a:gd name="connsiteY14" fmla="*/ 450850 h 469900"/>
              <a:gd name="connsiteX15" fmla="*/ 91058 w 4752975"/>
              <a:gd name="connsiteY15" fmla="*/ 450850 h 469900"/>
              <a:gd name="connsiteX16" fmla="*/ 19050 w 4752975"/>
              <a:gd name="connsiteY16" fmla="*/ 378879 h 469900"/>
              <a:gd name="connsiteX17" fmla="*/ 19050 w 4752975"/>
              <a:gd name="connsiteY17" fmla="*/ 378879 h 469900"/>
              <a:gd name="connsiteX18" fmla="*/ 19050 w 475297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75297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661916" y="19050"/>
                </a:lnTo>
                <a:lnTo>
                  <a:pt x="4661916" y="19050"/>
                </a:lnTo>
                <a:cubicBezTo>
                  <a:pt x="4701667" y="19050"/>
                  <a:pt x="4733925" y="51269"/>
                  <a:pt x="4733925" y="91020"/>
                </a:cubicBezTo>
                <a:cubicBezTo>
                  <a:pt x="4733925" y="91020"/>
                  <a:pt x="4733925" y="91020"/>
                  <a:pt x="4733925" y="91020"/>
                </a:cubicBezTo>
                <a:lnTo>
                  <a:pt x="4733925" y="91020"/>
                </a:lnTo>
                <a:lnTo>
                  <a:pt x="4733925" y="378879"/>
                </a:lnTo>
                <a:lnTo>
                  <a:pt x="4733925" y="378879"/>
                </a:lnTo>
                <a:cubicBezTo>
                  <a:pt x="4733925" y="418629"/>
                  <a:pt x="4701667" y="450850"/>
                  <a:pt x="4661916" y="450850"/>
                </a:cubicBezTo>
                <a:cubicBezTo>
                  <a:pt x="4661916" y="450850"/>
                  <a:pt x="4661916" y="450850"/>
                  <a:pt x="4661916" y="450850"/>
                </a:cubicBezTo>
                <a:lnTo>
                  <a:pt x="46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908300"/>
            <a:ext cx="8064500" cy="1778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5827252"/>
            <a:ext cx="48641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330200"/>
            <a:ext cx="83058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5791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&lt;c:if/&gt;标签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5791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&lt;c:if/&gt;条件标签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5791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实现条件的判断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886200" y="30988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判断的结果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80100" y="30988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判断结果存放的作用域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79948" y="32044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72752" y="3785012"/>
            <a:ext cx="6937797" cy="30982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69900" algn="l"/>
                <a:tab pos="1498600" algn="l"/>
                <a:tab pos="68707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test="condition“</a:t>
            </a:r>
            <a:r>
              <a:rPr lang="en-US" altLang="zh-CN" b="1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="</a:t>
            </a:r>
            <a:r>
              <a:rPr lang="en-US" altLang="zh-CN" sz="1800" b="1" dirty="0" err="1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varName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scope="scope"&gt;</a:t>
            </a:r>
          </a:p>
          <a:p>
            <a:pPr defTabSz="-635">
              <a:lnSpc>
                <a:spcPts val="2100"/>
              </a:lnSpc>
              <a:tabLst>
                <a:tab pos="469900" algn="l"/>
                <a:tab pos="1498600" algn="l"/>
                <a:tab pos="6870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  <a:p>
            <a:pPr defTabSz="-635">
              <a:lnSpc>
                <a:spcPts val="2100"/>
              </a:lnSpc>
              <a:tabLst>
                <a:tab pos="469900" algn="l"/>
                <a:tab pos="1498600" algn="l"/>
                <a:tab pos="68707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&lt;/c:if&gt;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69900" algn="l"/>
                <a:tab pos="1498600" algn="l"/>
                <a:tab pos="6870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&lt;c:if/&gt;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实现隔行换色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469900" algn="l"/>
                <a:tab pos="1498600" algn="l"/>
                <a:tab pos="6870700" algn="l"/>
              </a:tabLst>
            </a:pPr>
            <a:r>
              <a:rPr lang="en-US" altLang="zh-CN" dirty="0" smtClean="0"/>
              <a:t>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14500" y="1981200"/>
            <a:ext cx="5286375" cy="369316"/>
          </a:xfrm>
          <a:custGeom>
            <a:avLst/>
            <a:gdLst>
              <a:gd name="connsiteX0" fmla="*/ 0 w 5286375"/>
              <a:gd name="connsiteY0" fmla="*/ 0 h 369316"/>
              <a:gd name="connsiteX1" fmla="*/ 0 w 5286375"/>
              <a:gd name="connsiteY1" fmla="*/ 0 h 369316"/>
              <a:gd name="connsiteX2" fmla="*/ 5286375 w 5286375"/>
              <a:gd name="connsiteY2" fmla="*/ 0 h 369316"/>
              <a:gd name="connsiteX3" fmla="*/ 5286375 w 5286375"/>
              <a:gd name="connsiteY3" fmla="*/ 0 h 369316"/>
              <a:gd name="connsiteX4" fmla="*/ 5286375 w 5286375"/>
              <a:gd name="connsiteY4" fmla="*/ 369316 h 369316"/>
              <a:gd name="connsiteX5" fmla="*/ 5286375 w 5286375"/>
              <a:gd name="connsiteY5" fmla="*/ 369316 h 369316"/>
              <a:gd name="connsiteX6" fmla="*/ 0 w 5286375"/>
              <a:gd name="connsiteY6" fmla="*/ 369316 h 369316"/>
              <a:gd name="connsiteX7" fmla="*/ 0 w 5286375"/>
              <a:gd name="connsiteY7" fmla="*/ 369316 h 369316"/>
              <a:gd name="connsiteX8" fmla="*/ 0 w 5286375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86375" h="369316">
                <a:moveTo>
                  <a:pt x="0" y="0"/>
                </a:moveTo>
                <a:lnTo>
                  <a:pt x="0" y="0"/>
                </a:lnTo>
                <a:lnTo>
                  <a:pt x="5286375" y="0"/>
                </a:lnTo>
                <a:lnTo>
                  <a:pt x="5286375" y="0"/>
                </a:lnTo>
                <a:lnTo>
                  <a:pt x="5286375" y="369316"/>
                </a:lnTo>
                <a:lnTo>
                  <a:pt x="5286375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89100" y="1955800"/>
            <a:ext cx="5337175" cy="420116"/>
          </a:xfrm>
          <a:custGeom>
            <a:avLst/>
            <a:gdLst>
              <a:gd name="connsiteX0" fmla="*/ 25400 w 5337175"/>
              <a:gd name="connsiteY0" fmla="*/ 25400 h 420116"/>
              <a:gd name="connsiteX1" fmla="*/ 25400 w 5337175"/>
              <a:gd name="connsiteY1" fmla="*/ 25400 h 420116"/>
              <a:gd name="connsiteX2" fmla="*/ 5311775 w 5337175"/>
              <a:gd name="connsiteY2" fmla="*/ 25400 h 420116"/>
              <a:gd name="connsiteX3" fmla="*/ 5311775 w 5337175"/>
              <a:gd name="connsiteY3" fmla="*/ 25400 h 420116"/>
              <a:gd name="connsiteX4" fmla="*/ 5311775 w 5337175"/>
              <a:gd name="connsiteY4" fmla="*/ 394716 h 420116"/>
              <a:gd name="connsiteX5" fmla="*/ 5311775 w 5337175"/>
              <a:gd name="connsiteY5" fmla="*/ 394716 h 420116"/>
              <a:gd name="connsiteX6" fmla="*/ 25400 w 5337175"/>
              <a:gd name="connsiteY6" fmla="*/ 394716 h 420116"/>
              <a:gd name="connsiteX7" fmla="*/ 25400 w 5337175"/>
              <a:gd name="connsiteY7" fmla="*/ 394716 h 420116"/>
              <a:gd name="connsiteX8" fmla="*/ 25400 w 5337175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37175" h="420116">
                <a:moveTo>
                  <a:pt x="25400" y="25400"/>
                </a:moveTo>
                <a:lnTo>
                  <a:pt x="25400" y="25400"/>
                </a:lnTo>
                <a:lnTo>
                  <a:pt x="5311775" y="25400"/>
                </a:lnTo>
                <a:lnTo>
                  <a:pt x="5311775" y="25400"/>
                </a:lnTo>
                <a:lnTo>
                  <a:pt x="5311775" y="394716"/>
                </a:lnTo>
                <a:lnTo>
                  <a:pt x="5311775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57375" y="5997600"/>
            <a:ext cx="5357876" cy="431800"/>
          </a:xfrm>
          <a:custGeom>
            <a:avLst/>
            <a:gdLst>
              <a:gd name="connsiteX0" fmla="*/ 0 w 5357876"/>
              <a:gd name="connsiteY0" fmla="*/ 71958 h 431800"/>
              <a:gd name="connsiteX1" fmla="*/ 72008 w 5357876"/>
              <a:gd name="connsiteY1" fmla="*/ 0 h 431800"/>
              <a:gd name="connsiteX2" fmla="*/ 72008 w 5357876"/>
              <a:gd name="connsiteY2" fmla="*/ 0 h 431800"/>
              <a:gd name="connsiteX3" fmla="*/ 72008 w 5357876"/>
              <a:gd name="connsiteY3" fmla="*/ 0 h 431800"/>
              <a:gd name="connsiteX4" fmla="*/ 5285867 w 5357876"/>
              <a:gd name="connsiteY4" fmla="*/ 0 h 431800"/>
              <a:gd name="connsiteX5" fmla="*/ 5285867 w 5357876"/>
              <a:gd name="connsiteY5" fmla="*/ 0 h 431800"/>
              <a:gd name="connsiteX6" fmla="*/ 5357876 w 5357876"/>
              <a:gd name="connsiteY6" fmla="*/ 71958 h 431800"/>
              <a:gd name="connsiteX7" fmla="*/ 5357876 w 5357876"/>
              <a:gd name="connsiteY7" fmla="*/ 71958 h 431800"/>
              <a:gd name="connsiteX8" fmla="*/ 5357876 w 5357876"/>
              <a:gd name="connsiteY8" fmla="*/ 71958 h 431800"/>
              <a:gd name="connsiteX9" fmla="*/ 5357876 w 5357876"/>
              <a:gd name="connsiteY9" fmla="*/ 359828 h 431800"/>
              <a:gd name="connsiteX10" fmla="*/ 5357876 w 5357876"/>
              <a:gd name="connsiteY10" fmla="*/ 359828 h 431800"/>
              <a:gd name="connsiteX11" fmla="*/ 5285867 w 5357876"/>
              <a:gd name="connsiteY11" fmla="*/ 431800 h 431800"/>
              <a:gd name="connsiteX12" fmla="*/ 5285867 w 5357876"/>
              <a:gd name="connsiteY12" fmla="*/ 431800 h 431800"/>
              <a:gd name="connsiteX13" fmla="*/ 5285867 w 5357876"/>
              <a:gd name="connsiteY13" fmla="*/ 431800 h 431800"/>
              <a:gd name="connsiteX14" fmla="*/ 72008 w 5357876"/>
              <a:gd name="connsiteY14" fmla="*/ 431800 h 431800"/>
              <a:gd name="connsiteX15" fmla="*/ 72008 w 5357876"/>
              <a:gd name="connsiteY15" fmla="*/ 431800 h 431800"/>
              <a:gd name="connsiteX16" fmla="*/ 0 w 5357876"/>
              <a:gd name="connsiteY16" fmla="*/ 359828 h 431800"/>
              <a:gd name="connsiteX17" fmla="*/ 0 w 5357876"/>
              <a:gd name="connsiteY17" fmla="*/ 359828 h 431800"/>
              <a:gd name="connsiteX18" fmla="*/ 0 w 5357876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57876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285867" y="0"/>
                </a:lnTo>
                <a:lnTo>
                  <a:pt x="5285867" y="0"/>
                </a:lnTo>
                <a:cubicBezTo>
                  <a:pt x="5325618" y="0"/>
                  <a:pt x="5357876" y="32219"/>
                  <a:pt x="5357876" y="71958"/>
                </a:cubicBezTo>
                <a:cubicBezTo>
                  <a:pt x="5357876" y="71958"/>
                  <a:pt x="5357876" y="71958"/>
                  <a:pt x="5357876" y="71958"/>
                </a:cubicBezTo>
                <a:lnTo>
                  <a:pt x="5357876" y="71958"/>
                </a:lnTo>
                <a:lnTo>
                  <a:pt x="5357876" y="359828"/>
                </a:lnTo>
                <a:lnTo>
                  <a:pt x="5357876" y="359828"/>
                </a:lnTo>
                <a:cubicBezTo>
                  <a:pt x="5357876" y="399579"/>
                  <a:pt x="5325618" y="431800"/>
                  <a:pt x="5285867" y="431800"/>
                </a:cubicBezTo>
                <a:cubicBezTo>
                  <a:pt x="5285867" y="431800"/>
                  <a:pt x="5285867" y="431800"/>
                  <a:pt x="5285867" y="431800"/>
                </a:cubicBezTo>
                <a:lnTo>
                  <a:pt x="52858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38325" y="5978550"/>
            <a:ext cx="5395976" cy="469900"/>
          </a:xfrm>
          <a:custGeom>
            <a:avLst/>
            <a:gdLst>
              <a:gd name="connsiteX0" fmla="*/ 19050 w 5395976"/>
              <a:gd name="connsiteY0" fmla="*/ 91008 h 469900"/>
              <a:gd name="connsiteX1" fmla="*/ 91058 w 5395976"/>
              <a:gd name="connsiteY1" fmla="*/ 19050 h 469900"/>
              <a:gd name="connsiteX2" fmla="*/ 91058 w 5395976"/>
              <a:gd name="connsiteY2" fmla="*/ 19050 h 469900"/>
              <a:gd name="connsiteX3" fmla="*/ 91058 w 5395976"/>
              <a:gd name="connsiteY3" fmla="*/ 19050 h 469900"/>
              <a:gd name="connsiteX4" fmla="*/ 5304917 w 5395976"/>
              <a:gd name="connsiteY4" fmla="*/ 19050 h 469900"/>
              <a:gd name="connsiteX5" fmla="*/ 5304917 w 5395976"/>
              <a:gd name="connsiteY5" fmla="*/ 19050 h 469900"/>
              <a:gd name="connsiteX6" fmla="*/ 5376926 w 5395976"/>
              <a:gd name="connsiteY6" fmla="*/ 91008 h 469900"/>
              <a:gd name="connsiteX7" fmla="*/ 5376926 w 5395976"/>
              <a:gd name="connsiteY7" fmla="*/ 91008 h 469900"/>
              <a:gd name="connsiteX8" fmla="*/ 5376926 w 5395976"/>
              <a:gd name="connsiteY8" fmla="*/ 91008 h 469900"/>
              <a:gd name="connsiteX9" fmla="*/ 5376926 w 5395976"/>
              <a:gd name="connsiteY9" fmla="*/ 378878 h 469900"/>
              <a:gd name="connsiteX10" fmla="*/ 5376926 w 5395976"/>
              <a:gd name="connsiteY10" fmla="*/ 378878 h 469900"/>
              <a:gd name="connsiteX11" fmla="*/ 5304917 w 5395976"/>
              <a:gd name="connsiteY11" fmla="*/ 450850 h 469900"/>
              <a:gd name="connsiteX12" fmla="*/ 5304917 w 5395976"/>
              <a:gd name="connsiteY12" fmla="*/ 450850 h 469900"/>
              <a:gd name="connsiteX13" fmla="*/ 5304917 w 5395976"/>
              <a:gd name="connsiteY13" fmla="*/ 450850 h 469900"/>
              <a:gd name="connsiteX14" fmla="*/ 91058 w 5395976"/>
              <a:gd name="connsiteY14" fmla="*/ 450850 h 469900"/>
              <a:gd name="connsiteX15" fmla="*/ 91058 w 5395976"/>
              <a:gd name="connsiteY15" fmla="*/ 450850 h 469900"/>
              <a:gd name="connsiteX16" fmla="*/ 19050 w 5395976"/>
              <a:gd name="connsiteY16" fmla="*/ 378878 h 469900"/>
              <a:gd name="connsiteX17" fmla="*/ 19050 w 5395976"/>
              <a:gd name="connsiteY17" fmla="*/ 378878 h 469900"/>
              <a:gd name="connsiteX18" fmla="*/ 19050 w 5395976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95976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04917" y="19050"/>
                </a:lnTo>
                <a:lnTo>
                  <a:pt x="5304917" y="19050"/>
                </a:lnTo>
                <a:cubicBezTo>
                  <a:pt x="5344668" y="19050"/>
                  <a:pt x="5376926" y="51269"/>
                  <a:pt x="5376926" y="91008"/>
                </a:cubicBezTo>
                <a:cubicBezTo>
                  <a:pt x="5376926" y="91008"/>
                  <a:pt x="5376926" y="91008"/>
                  <a:pt x="5376926" y="91008"/>
                </a:cubicBezTo>
                <a:lnTo>
                  <a:pt x="5376926" y="91008"/>
                </a:lnTo>
                <a:lnTo>
                  <a:pt x="5376926" y="378878"/>
                </a:lnTo>
                <a:lnTo>
                  <a:pt x="5376926" y="378878"/>
                </a:lnTo>
                <a:cubicBezTo>
                  <a:pt x="5376926" y="418629"/>
                  <a:pt x="5344668" y="450850"/>
                  <a:pt x="5304917" y="450850"/>
                </a:cubicBezTo>
                <a:cubicBezTo>
                  <a:pt x="5304917" y="450850"/>
                  <a:pt x="5304917" y="450850"/>
                  <a:pt x="5304917" y="450850"/>
                </a:cubicBezTo>
                <a:lnTo>
                  <a:pt x="53049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42998" y="3735704"/>
            <a:ext cx="5357876" cy="369316"/>
          </a:xfrm>
          <a:custGeom>
            <a:avLst/>
            <a:gdLst>
              <a:gd name="connsiteX0" fmla="*/ 0 w 5357876"/>
              <a:gd name="connsiteY0" fmla="*/ 0 h 369316"/>
              <a:gd name="connsiteX1" fmla="*/ 0 w 5357876"/>
              <a:gd name="connsiteY1" fmla="*/ 0 h 369316"/>
              <a:gd name="connsiteX2" fmla="*/ 5357876 w 5357876"/>
              <a:gd name="connsiteY2" fmla="*/ 0 h 369316"/>
              <a:gd name="connsiteX3" fmla="*/ 5357876 w 5357876"/>
              <a:gd name="connsiteY3" fmla="*/ 0 h 369316"/>
              <a:gd name="connsiteX4" fmla="*/ 5357876 w 5357876"/>
              <a:gd name="connsiteY4" fmla="*/ 369316 h 369316"/>
              <a:gd name="connsiteX5" fmla="*/ 5357876 w 5357876"/>
              <a:gd name="connsiteY5" fmla="*/ 369316 h 369316"/>
              <a:gd name="connsiteX6" fmla="*/ 0 w 5357876"/>
              <a:gd name="connsiteY6" fmla="*/ 369316 h 369316"/>
              <a:gd name="connsiteX7" fmla="*/ 0 w 5357876"/>
              <a:gd name="connsiteY7" fmla="*/ 369316 h 369316"/>
              <a:gd name="connsiteX8" fmla="*/ 0 w 5357876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57876" h="369316">
                <a:moveTo>
                  <a:pt x="0" y="0"/>
                </a:moveTo>
                <a:lnTo>
                  <a:pt x="0" y="0"/>
                </a:lnTo>
                <a:lnTo>
                  <a:pt x="5357876" y="0"/>
                </a:lnTo>
                <a:lnTo>
                  <a:pt x="5357876" y="0"/>
                </a:lnTo>
                <a:lnTo>
                  <a:pt x="5357876" y="369316"/>
                </a:lnTo>
                <a:lnTo>
                  <a:pt x="5357876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17598" y="3710304"/>
            <a:ext cx="5408676" cy="420116"/>
          </a:xfrm>
          <a:custGeom>
            <a:avLst/>
            <a:gdLst>
              <a:gd name="connsiteX0" fmla="*/ 25400 w 5408676"/>
              <a:gd name="connsiteY0" fmla="*/ 25400 h 420116"/>
              <a:gd name="connsiteX1" fmla="*/ 25400 w 5408676"/>
              <a:gd name="connsiteY1" fmla="*/ 25400 h 420116"/>
              <a:gd name="connsiteX2" fmla="*/ 5383276 w 5408676"/>
              <a:gd name="connsiteY2" fmla="*/ 25400 h 420116"/>
              <a:gd name="connsiteX3" fmla="*/ 5383276 w 5408676"/>
              <a:gd name="connsiteY3" fmla="*/ 25400 h 420116"/>
              <a:gd name="connsiteX4" fmla="*/ 5383276 w 5408676"/>
              <a:gd name="connsiteY4" fmla="*/ 394716 h 420116"/>
              <a:gd name="connsiteX5" fmla="*/ 5383276 w 5408676"/>
              <a:gd name="connsiteY5" fmla="*/ 394716 h 420116"/>
              <a:gd name="connsiteX6" fmla="*/ 25400 w 5408676"/>
              <a:gd name="connsiteY6" fmla="*/ 394716 h 420116"/>
              <a:gd name="connsiteX7" fmla="*/ 25400 w 5408676"/>
              <a:gd name="connsiteY7" fmla="*/ 394716 h 420116"/>
              <a:gd name="connsiteX8" fmla="*/ 25400 w 5408676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408676" h="420116">
                <a:moveTo>
                  <a:pt x="25400" y="25400"/>
                </a:moveTo>
                <a:lnTo>
                  <a:pt x="25400" y="25400"/>
                </a:lnTo>
                <a:lnTo>
                  <a:pt x="5383276" y="25400"/>
                </a:lnTo>
                <a:lnTo>
                  <a:pt x="5383276" y="25400"/>
                </a:lnTo>
                <a:lnTo>
                  <a:pt x="5383276" y="394716"/>
                </a:lnTo>
                <a:lnTo>
                  <a:pt x="5383276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643123" y="3184144"/>
            <a:ext cx="1500251" cy="591946"/>
          </a:xfrm>
          <a:custGeom>
            <a:avLst/>
            <a:gdLst>
              <a:gd name="connsiteX0" fmla="*/ 0 w 1500251"/>
              <a:gd name="connsiteY0" fmla="*/ 68198 h 591946"/>
              <a:gd name="connsiteX1" fmla="*/ 68199 w 1500251"/>
              <a:gd name="connsiteY1" fmla="*/ 0 h 591946"/>
              <a:gd name="connsiteX2" fmla="*/ 68199 w 1500251"/>
              <a:gd name="connsiteY2" fmla="*/ 0 h 591946"/>
              <a:gd name="connsiteX3" fmla="*/ 68199 w 1500251"/>
              <a:gd name="connsiteY3" fmla="*/ 0 h 591946"/>
              <a:gd name="connsiteX4" fmla="*/ 250063 w 1500251"/>
              <a:gd name="connsiteY4" fmla="*/ 0 h 591946"/>
              <a:gd name="connsiteX5" fmla="*/ 250063 w 1500251"/>
              <a:gd name="connsiteY5" fmla="*/ 0 h 591946"/>
              <a:gd name="connsiteX6" fmla="*/ 625094 w 1500251"/>
              <a:gd name="connsiteY6" fmla="*/ 0 h 591946"/>
              <a:gd name="connsiteX7" fmla="*/ 1432179 w 1500251"/>
              <a:gd name="connsiteY7" fmla="*/ 0 h 591946"/>
              <a:gd name="connsiteX8" fmla="*/ 1432179 w 1500251"/>
              <a:gd name="connsiteY8" fmla="*/ 0 h 591946"/>
              <a:gd name="connsiteX9" fmla="*/ 1500251 w 1500251"/>
              <a:gd name="connsiteY9" fmla="*/ 68198 h 591946"/>
              <a:gd name="connsiteX10" fmla="*/ 1500251 w 1500251"/>
              <a:gd name="connsiteY10" fmla="*/ 68198 h 591946"/>
              <a:gd name="connsiteX11" fmla="*/ 1500251 w 1500251"/>
              <a:gd name="connsiteY11" fmla="*/ 68198 h 591946"/>
              <a:gd name="connsiteX12" fmla="*/ 1500251 w 1500251"/>
              <a:gd name="connsiteY12" fmla="*/ 238378 h 591946"/>
              <a:gd name="connsiteX13" fmla="*/ 1500251 w 1500251"/>
              <a:gd name="connsiteY13" fmla="*/ 238378 h 591946"/>
              <a:gd name="connsiteX14" fmla="*/ 1500251 w 1500251"/>
              <a:gd name="connsiteY14" fmla="*/ 340614 h 591946"/>
              <a:gd name="connsiteX15" fmla="*/ 1500251 w 1500251"/>
              <a:gd name="connsiteY15" fmla="*/ 340614 h 591946"/>
              <a:gd name="connsiteX16" fmla="*/ 1500251 w 1500251"/>
              <a:gd name="connsiteY16" fmla="*/ 340614 h 591946"/>
              <a:gd name="connsiteX17" fmla="*/ 1432179 w 1500251"/>
              <a:gd name="connsiteY17" fmla="*/ 408685 h 591946"/>
              <a:gd name="connsiteX18" fmla="*/ 1432179 w 1500251"/>
              <a:gd name="connsiteY18" fmla="*/ 408685 h 591946"/>
              <a:gd name="connsiteX19" fmla="*/ 1432179 w 1500251"/>
              <a:gd name="connsiteY19" fmla="*/ 408685 h 591946"/>
              <a:gd name="connsiteX20" fmla="*/ 625094 w 1500251"/>
              <a:gd name="connsiteY20" fmla="*/ 408685 h 591946"/>
              <a:gd name="connsiteX21" fmla="*/ 208661 w 1500251"/>
              <a:gd name="connsiteY21" fmla="*/ 591946 h 591946"/>
              <a:gd name="connsiteX22" fmla="*/ 250063 w 1500251"/>
              <a:gd name="connsiteY22" fmla="*/ 408685 h 591946"/>
              <a:gd name="connsiteX23" fmla="*/ 68199 w 1500251"/>
              <a:gd name="connsiteY23" fmla="*/ 408685 h 591946"/>
              <a:gd name="connsiteX24" fmla="*/ 68199 w 1500251"/>
              <a:gd name="connsiteY24" fmla="*/ 408685 h 591946"/>
              <a:gd name="connsiteX25" fmla="*/ 0 w 1500251"/>
              <a:gd name="connsiteY25" fmla="*/ 340614 h 591946"/>
              <a:gd name="connsiteX26" fmla="*/ 0 w 1500251"/>
              <a:gd name="connsiteY26" fmla="*/ 340614 h 591946"/>
              <a:gd name="connsiteX27" fmla="*/ 0 w 1500251"/>
              <a:gd name="connsiteY27" fmla="*/ 340614 h 591946"/>
              <a:gd name="connsiteX28" fmla="*/ 0 w 1500251"/>
              <a:gd name="connsiteY28" fmla="*/ 340614 h 591946"/>
              <a:gd name="connsiteX29" fmla="*/ 0 w 1500251"/>
              <a:gd name="connsiteY29" fmla="*/ 238378 h 591946"/>
              <a:gd name="connsiteX30" fmla="*/ 0 w 1500251"/>
              <a:gd name="connsiteY30" fmla="*/ 238378 h 591946"/>
              <a:gd name="connsiteX31" fmla="*/ 0 w 1500251"/>
              <a:gd name="connsiteY31" fmla="*/ 68198 h 591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00251" h="591946">
                <a:moveTo>
                  <a:pt x="0" y="68198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250063" y="0"/>
                </a:lnTo>
                <a:lnTo>
                  <a:pt x="250063" y="0"/>
                </a:lnTo>
                <a:lnTo>
                  <a:pt x="625094" y="0"/>
                </a:lnTo>
                <a:lnTo>
                  <a:pt x="1432179" y="0"/>
                </a:lnTo>
                <a:lnTo>
                  <a:pt x="1432179" y="0"/>
                </a:lnTo>
                <a:cubicBezTo>
                  <a:pt x="1469771" y="0"/>
                  <a:pt x="1500251" y="30479"/>
                  <a:pt x="1500251" y="68198"/>
                </a:cubicBezTo>
                <a:cubicBezTo>
                  <a:pt x="1500251" y="68198"/>
                  <a:pt x="1500251" y="68198"/>
                  <a:pt x="1500251" y="68198"/>
                </a:cubicBezTo>
                <a:lnTo>
                  <a:pt x="1500251" y="68198"/>
                </a:lnTo>
                <a:lnTo>
                  <a:pt x="1500251" y="238378"/>
                </a:lnTo>
                <a:lnTo>
                  <a:pt x="1500251" y="238378"/>
                </a:lnTo>
                <a:lnTo>
                  <a:pt x="1500251" y="340614"/>
                </a:lnTo>
                <a:lnTo>
                  <a:pt x="1500251" y="340614"/>
                </a:lnTo>
                <a:lnTo>
                  <a:pt x="1500251" y="340614"/>
                </a:lnTo>
                <a:cubicBezTo>
                  <a:pt x="1500251" y="378205"/>
                  <a:pt x="1469771" y="408685"/>
                  <a:pt x="1432179" y="408685"/>
                </a:cubicBezTo>
                <a:cubicBezTo>
                  <a:pt x="1432179" y="408685"/>
                  <a:pt x="1432179" y="408685"/>
                  <a:pt x="1432179" y="408685"/>
                </a:cubicBezTo>
                <a:lnTo>
                  <a:pt x="1432179" y="408685"/>
                </a:lnTo>
                <a:lnTo>
                  <a:pt x="625094" y="408685"/>
                </a:lnTo>
                <a:lnTo>
                  <a:pt x="208661" y="591946"/>
                </a:lnTo>
                <a:lnTo>
                  <a:pt x="250063" y="408685"/>
                </a:lnTo>
                <a:lnTo>
                  <a:pt x="68199" y="408685"/>
                </a:lnTo>
                <a:lnTo>
                  <a:pt x="68199" y="408685"/>
                </a:lnTo>
                <a:cubicBezTo>
                  <a:pt x="30480" y="408685"/>
                  <a:pt x="0" y="378205"/>
                  <a:pt x="0" y="340614"/>
                </a:cubicBezTo>
                <a:cubicBezTo>
                  <a:pt x="0" y="340614"/>
                  <a:pt x="0" y="340614"/>
                  <a:pt x="0" y="340614"/>
                </a:cubicBezTo>
                <a:lnTo>
                  <a:pt x="0" y="340614"/>
                </a:lnTo>
                <a:lnTo>
                  <a:pt x="0" y="340614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36773" y="3177794"/>
            <a:ext cx="1512951" cy="604646"/>
          </a:xfrm>
          <a:custGeom>
            <a:avLst/>
            <a:gdLst>
              <a:gd name="connsiteX0" fmla="*/ 6350 w 1512951"/>
              <a:gd name="connsiteY0" fmla="*/ 74548 h 604646"/>
              <a:gd name="connsiteX1" fmla="*/ 74549 w 1512951"/>
              <a:gd name="connsiteY1" fmla="*/ 6350 h 604646"/>
              <a:gd name="connsiteX2" fmla="*/ 74549 w 1512951"/>
              <a:gd name="connsiteY2" fmla="*/ 6350 h 604646"/>
              <a:gd name="connsiteX3" fmla="*/ 74549 w 1512951"/>
              <a:gd name="connsiteY3" fmla="*/ 6350 h 604646"/>
              <a:gd name="connsiteX4" fmla="*/ 256413 w 1512951"/>
              <a:gd name="connsiteY4" fmla="*/ 6350 h 604646"/>
              <a:gd name="connsiteX5" fmla="*/ 256413 w 1512951"/>
              <a:gd name="connsiteY5" fmla="*/ 6350 h 604646"/>
              <a:gd name="connsiteX6" fmla="*/ 631444 w 1512951"/>
              <a:gd name="connsiteY6" fmla="*/ 6350 h 604646"/>
              <a:gd name="connsiteX7" fmla="*/ 1438529 w 1512951"/>
              <a:gd name="connsiteY7" fmla="*/ 6350 h 604646"/>
              <a:gd name="connsiteX8" fmla="*/ 1438529 w 1512951"/>
              <a:gd name="connsiteY8" fmla="*/ 6350 h 604646"/>
              <a:gd name="connsiteX9" fmla="*/ 1506601 w 1512951"/>
              <a:gd name="connsiteY9" fmla="*/ 74548 h 604646"/>
              <a:gd name="connsiteX10" fmla="*/ 1506601 w 1512951"/>
              <a:gd name="connsiteY10" fmla="*/ 74548 h 604646"/>
              <a:gd name="connsiteX11" fmla="*/ 1506601 w 1512951"/>
              <a:gd name="connsiteY11" fmla="*/ 74548 h 604646"/>
              <a:gd name="connsiteX12" fmla="*/ 1506601 w 1512951"/>
              <a:gd name="connsiteY12" fmla="*/ 244728 h 604646"/>
              <a:gd name="connsiteX13" fmla="*/ 1506601 w 1512951"/>
              <a:gd name="connsiteY13" fmla="*/ 244728 h 604646"/>
              <a:gd name="connsiteX14" fmla="*/ 1506601 w 1512951"/>
              <a:gd name="connsiteY14" fmla="*/ 346964 h 604646"/>
              <a:gd name="connsiteX15" fmla="*/ 1506601 w 1512951"/>
              <a:gd name="connsiteY15" fmla="*/ 346964 h 604646"/>
              <a:gd name="connsiteX16" fmla="*/ 1506601 w 1512951"/>
              <a:gd name="connsiteY16" fmla="*/ 346964 h 604646"/>
              <a:gd name="connsiteX17" fmla="*/ 1438529 w 1512951"/>
              <a:gd name="connsiteY17" fmla="*/ 415035 h 604646"/>
              <a:gd name="connsiteX18" fmla="*/ 1438529 w 1512951"/>
              <a:gd name="connsiteY18" fmla="*/ 415035 h 604646"/>
              <a:gd name="connsiteX19" fmla="*/ 1438529 w 1512951"/>
              <a:gd name="connsiteY19" fmla="*/ 415035 h 604646"/>
              <a:gd name="connsiteX20" fmla="*/ 631444 w 1512951"/>
              <a:gd name="connsiteY20" fmla="*/ 415035 h 604646"/>
              <a:gd name="connsiteX21" fmla="*/ 215011 w 1512951"/>
              <a:gd name="connsiteY21" fmla="*/ 598296 h 604646"/>
              <a:gd name="connsiteX22" fmla="*/ 256413 w 1512951"/>
              <a:gd name="connsiteY22" fmla="*/ 415035 h 604646"/>
              <a:gd name="connsiteX23" fmla="*/ 74549 w 1512951"/>
              <a:gd name="connsiteY23" fmla="*/ 415035 h 604646"/>
              <a:gd name="connsiteX24" fmla="*/ 74549 w 1512951"/>
              <a:gd name="connsiteY24" fmla="*/ 415035 h 604646"/>
              <a:gd name="connsiteX25" fmla="*/ 6350 w 1512951"/>
              <a:gd name="connsiteY25" fmla="*/ 346964 h 604646"/>
              <a:gd name="connsiteX26" fmla="*/ 6350 w 1512951"/>
              <a:gd name="connsiteY26" fmla="*/ 346964 h 604646"/>
              <a:gd name="connsiteX27" fmla="*/ 6350 w 1512951"/>
              <a:gd name="connsiteY27" fmla="*/ 346964 h 604646"/>
              <a:gd name="connsiteX28" fmla="*/ 6350 w 1512951"/>
              <a:gd name="connsiteY28" fmla="*/ 346964 h 604646"/>
              <a:gd name="connsiteX29" fmla="*/ 6350 w 1512951"/>
              <a:gd name="connsiteY29" fmla="*/ 244728 h 604646"/>
              <a:gd name="connsiteX30" fmla="*/ 6350 w 1512951"/>
              <a:gd name="connsiteY30" fmla="*/ 244728 h 604646"/>
              <a:gd name="connsiteX31" fmla="*/ 6350 w 1512951"/>
              <a:gd name="connsiteY31" fmla="*/ 74548 h 6046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12951" h="604646">
                <a:moveTo>
                  <a:pt x="6350" y="74548"/>
                </a:moveTo>
                <a:cubicBezTo>
                  <a:pt x="6350" y="36829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256413" y="6350"/>
                </a:lnTo>
                <a:lnTo>
                  <a:pt x="256413" y="6350"/>
                </a:lnTo>
                <a:lnTo>
                  <a:pt x="631444" y="6350"/>
                </a:lnTo>
                <a:lnTo>
                  <a:pt x="1438529" y="6350"/>
                </a:lnTo>
                <a:lnTo>
                  <a:pt x="1438529" y="6350"/>
                </a:lnTo>
                <a:cubicBezTo>
                  <a:pt x="1476121" y="6350"/>
                  <a:pt x="1506601" y="36829"/>
                  <a:pt x="1506601" y="74548"/>
                </a:cubicBezTo>
                <a:cubicBezTo>
                  <a:pt x="1506601" y="74548"/>
                  <a:pt x="1506601" y="74548"/>
                  <a:pt x="1506601" y="74548"/>
                </a:cubicBezTo>
                <a:lnTo>
                  <a:pt x="1506601" y="74548"/>
                </a:lnTo>
                <a:lnTo>
                  <a:pt x="1506601" y="244728"/>
                </a:lnTo>
                <a:lnTo>
                  <a:pt x="1506601" y="244728"/>
                </a:lnTo>
                <a:lnTo>
                  <a:pt x="1506601" y="346964"/>
                </a:lnTo>
                <a:lnTo>
                  <a:pt x="1506601" y="346964"/>
                </a:lnTo>
                <a:lnTo>
                  <a:pt x="1506601" y="346964"/>
                </a:lnTo>
                <a:cubicBezTo>
                  <a:pt x="1506601" y="384555"/>
                  <a:pt x="1476121" y="415035"/>
                  <a:pt x="1438529" y="415035"/>
                </a:cubicBezTo>
                <a:cubicBezTo>
                  <a:pt x="1438529" y="415035"/>
                  <a:pt x="1438529" y="415035"/>
                  <a:pt x="1438529" y="415035"/>
                </a:cubicBezTo>
                <a:lnTo>
                  <a:pt x="1438529" y="415035"/>
                </a:lnTo>
                <a:lnTo>
                  <a:pt x="631444" y="415035"/>
                </a:lnTo>
                <a:lnTo>
                  <a:pt x="215011" y="598296"/>
                </a:lnTo>
                <a:lnTo>
                  <a:pt x="256413" y="415035"/>
                </a:lnTo>
                <a:lnTo>
                  <a:pt x="74549" y="415035"/>
                </a:lnTo>
                <a:lnTo>
                  <a:pt x="74549" y="415035"/>
                </a:lnTo>
                <a:cubicBezTo>
                  <a:pt x="36830" y="415035"/>
                  <a:pt x="6350" y="384555"/>
                  <a:pt x="6350" y="346964"/>
                </a:cubicBezTo>
                <a:cubicBezTo>
                  <a:pt x="6350" y="346964"/>
                  <a:pt x="6350" y="346964"/>
                  <a:pt x="6350" y="346964"/>
                </a:cubicBezTo>
                <a:lnTo>
                  <a:pt x="6350" y="346964"/>
                </a:lnTo>
                <a:lnTo>
                  <a:pt x="6350" y="346964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57623" y="3184144"/>
            <a:ext cx="1357376" cy="579501"/>
          </a:xfrm>
          <a:custGeom>
            <a:avLst/>
            <a:gdLst>
              <a:gd name="connsiteX0" fmla="*/ 0 w 1357376"/>
              <a:gd name="connsiteY0" fmla="*/ 68198 h 579501"/>
              <a:gd name="connsiteX1" fmla="*/ 68198 w 1357376"/>
              <a:gd name="connsiteY1" fmla="*/ 0 h 579501"/>
              <a:gd name="connsiteX2" fmla="*/ 68198 w 1357376"/>
              <a:gd name="connsiteY2" fmla="*/ 0 h 579501"/>
              <a:gd name="connsiteX3" fmla="*/ 68198 w 1357376"/>
              <a:gd name="connsiteY3" fmla="*/ 0 h 579501"/>
              <a:gd name="connsiteX4" fmla="*/ 226314 w 1357376"/>
              <a:gd name="connsiteY4" fmla="*/ 0 h 579501"/>
              <a:gd name="connsiteX5" fmla="*/ 226314 w 1357376"/>
              <a:gd name="connsiteY5" fmla="*/ 0 h 579501"/>
              <a:gd name="connsiteX6" fmla="*/ 565658 w 1357376"/>
              <a:gd name="connsiteY6" fmla="*/ 0 h 579501"/>
              <a:gd name="connsiteX7" fmla="*/ 1289304 w 1357376"/>
              <a:gd name="connsiteY7" fmla="*/ 0 h 579501"/>
              <a:gd name="connsiteX8" fmla="*/ 1289304 w 1357376"/>
              <a:gd name="connsiteY8" fmla="*/ 0 h 579501"/>
              <a:gd name="connsiteX9" fmla="*/ 1357376 w 1357376"/>
              <a:gd name="connsiteY9" fmla="*/ 68198 h 579501"/>
              <a:gd name="connsiteX10" fmla="*/ 1357376 w 1357376"/>
              <a:gd name="connsiteY10" fmla="*/ 68198 h 579501"/>
              <a:gd name="connsiteX11" fmla="*/ 1357376 w 1357376"/>
              <a:gd name="connsiteY11" fmla="*/ 68198 h 579501"/>
              <a:gd name="connsiteX12" fmla="*/ 1357376 w 1357376"/>
              <a:gd name="connsiteY12" fmla="*/ 238378 h 579501"/>
              <a:gd name="connsiteX13" fmla="*/ 1357376 w 1357376"/>
              <a:gd name="connsiteY13" fmla="*/ 238378 h 579501"/>
              <a:gd name="connsiteX14" fmla="*/ 1357376 w 1357376"/>
              <a:gd name="connsiteY14" fmla="*/ 340614 h 579501"/>
              <a:gd name="connsiteX15" fmla="*/ 1357376 w 1357376"/>
              <a:gd name="connsiteY15" fmla="*/ 340614 h 579501"/>
              <a:gd name="connsiteX16" fmla="*/ 1357376 w 1357376"/>
              <a:gd name="connsiteY16" fmla="*/ 340614 h 579501"/>
              <a:gd name="connsiteX17" fmla="*/ 1289304 w 1357376"/>
              <a:gd name="connsiteY17" fmla="*/ 408685 h 579501"/>
              <a:gd name="connsiteX18" fmla="*/ 1289304 w 1357376"/>
              <a:gd name="connsiteY18" fmla="*/ 408685 h 579501"/>
              <a:gd name="connsiteX19" fmla="*/ 1289304 w 1357376"/>
              <a:gd name="connsiteY19" fmla="*/ 408685 h 579501"/>
              <a:gd name="connsiteX20" fmla="*/ 565658 w 1357376"/>
              <a:gd name="connsiteY20" fmla="*/ 408685 h 579501"/>
              <a:gd name="connsiteX21" fmla="*/ 126238 w 1357376"/>
              <a:gd name="connsiteY21" fmla="*/ 579501 h 579501"/>
              <a:gd name="connsiteX22" fmla="*/ 226314 w 1357376"/>
              <a:gd name="connsiteY22" fmla="*/ 408685 h 579501"/>
              <a:gd name="connsiteX23" fmla="*/ 68198 w 1357376"/>
              <a:gd name="connsiteY23" fmla="*/ 408685 h 579501"/>
              <a:gd name="connsiteX24" fmla="*/ 68198 w 1357376"/>
              <a:gd name="connsiteY24" fmla="*/ 408685 h 579501"/>
              <a:gd name="connsiteX25" fmla="*/ 0 w 1357376"/>
              <a:gd name="connsiteY25" fmla="*/ 340614 h 579501"/>
              <a:gd name="connsiteX26" fmla="*/ 0 w 1357376"/>
              <a:gd name="connsiteY26" fmla="*/ 340614 h 579501"/>
              <a:gd name="connsiteX27" fmla="*/ 0 w 1357376"/>
              <a:gd name="connsiteY27" fmla="*/ 340614 h 579501"/>
              <a:gd name="connsiteX28" fmla="*/ 0 w 1357376"/>
              <a:gd name="connsiteY28" fmla="*/ 340614 h 579501"/>
              <a:gd name="connsiteX29" fmla="*/ 0 w 1357376"/>
              <a:gd name="connsiteY29" fmla="*/ 238378 h 579501"/>
              <a:gd name="connsiteX30" fmla="*/ 0 w 1357376"/>
              <a:gd name="connsiteY30" fmla="*/ 238378 h 579501"/>
              <a:gd name="connsiteX31" fmla="*/ 0 w 1357376"/>
              <a:gd name="connsiteY31" fmla="*/ 68198 h 579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357376" h="579501">
                <a:moveTo>
                  <a:pt x="0" y="68198"/>
                </a:moveTo>
                <a:cubicBezTo>
                  <a:pt x="0" y="30479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226314" y="0"/>
                </a:lnTo>
                <a:lnTo>
                  <a:pt x="226314" y="0"/>
                </a:lnTo>
                <a:lnTo>
                  <a:pt x="565658" y="0"/>
                </a:lnTo>
                <a:lnTo>
                  <a:pt x="1289304" y="0"/>
                </a:lnTo>
                <a:lnTo>
                  <a:pt x="1289304" y="0"/>
                </a:lnTo>
                <a:cubicBezTo>
                  <a:pt x="1326896" y="0"/>
                  <a:pt x="1357376" y="30479"/>
                  <a:pt x="1357376" y="68198"/>
                </a:cubicBezTo>
                <a:cubicBezTo>
                  <a:pt x="1357376" y="68198"/>
                  <a:pt x="1357376" y="68198"/>
                  <a:pt x="1357376" y="68198"/>
                </a:cubicBezTo>
                <a:lnTo>
                  <a:pt x="1357376" y="68198"/>
                </a:lnTo>
                <a:lnTo>
                  <a:pt x="1357376" y="238378"/>
                </a:lnTo>
                <a:lnTo>
                  <a:pt x="1357376" y="238378"/>
                </a:lnTo>
                <a:lnTo>
                  <a:pt x="1357376" y="340614"/>
                </a:lnTo>
                <a:lnTo>
                  <a:pt x="1357376" y="340614"/>
                </a:lnTo>
                <a:lnTo>
                  <a:pt x="1357376" y="340614"/>
                </a:lnTo>
                <a:cubicBezTo>
                  <a:pt x="1357376" y="378205"/>
                  <a:pt x="1326896" y="408685"/>
                  <a:pt x="1289304" y="408685"/>
                </a:cubicBezTo>
                <a:cubicBezTo>
                  <a:pt x="1289304" y="408685"/>
                  <a:pt x="1289304" y="408685"/>
                  <a:pt x="1289304" y="408685"/>
                </a:cubicBezTo>
                <a:lnTo>
                  <a:pt x="1289304" y="408685"/>
                </a:lnTo>
                <a:lnTo>
                  <a:pt x="565658" y="408685"/>
                </a:lnTo>
                <a:lnTo>
                  <a:pt x="126238" y="579501"/>
                </a:lnTo>
                <a:lnTo>
                  <a:pt x="226314" y="408685"/>
                </a:lnTo>
                <a:lnTo>
                  <a:pt x="68198" y="408685"/>
                </a:lnTo>
                <a:lnTo>
                  <a:pt x="68198" y="408685"/>
                </a:lnTo>
                <a:cubicBezTo>
                  <a:pt x="30607" y="408685"/>
                  <a:pt x="0" y="378205"/>
                  <a:pt x="0" y="340614"/>
                </a:cubicBezTo>
                <a:cubicBezTo>
                  <a:pt x="0" y="340614"/>
                  <a:pt x="0" y="340614"/>
                  <a:pt x="0" y="340614"/>
                </a:cubicBezTo>
                <a:lnTo>
                  <a:pt x="0" y="340614"/>
                </a:lnTo>
                <a:lnTo>
                  <a:pt x="0" y="340614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51273" y="3177794"/>
            <a:ext cx="1370076" cy="592201"/>
          </a:xfrm>
          <a:custGeom>
            <a:avLst/>
            <a:gdLst>
              <a:gd name="connsiteX0" fmla="*/ 6350 w 1370076"/>
              <a:gd name="connsiteY0" fmla="*/ 74548 h 592201"/>
              <a:gd name="connsiteX1" fmla="*/ 74548 w 1370076"/>
              <a:gd name="connsiteY1" fmla="*/ 6350 h 592201"/>
              <a:gd name="connsiteX2" fmla="*/ 74548 w 1370076"/>
              <a:gd name="connsiteY2" fmla="*/ 6350 h 592201"/>
              <a:gd name="connsiteX3" fmla="*/ 74548 w 1370076"/>
              <a:gd name="connsiteY3" fmla="*/ 6350 h 592201"/>
              <a:gd name="connsiteX4" fmla="*/ 232664 w 1370076"/>
              <a:gd name="connsiteY4" fmla="*/ 6350 h 592201"/>
              <a:gd name="connsiteX5" fmla="*/ 232664 w 1370076"/>
              <a:gd name="connsiteY5" fmla="*/ 6350 h 592201"/>
              <a:gd name="connsiteX6" fmla="*/ 572008 w 1370076"/>
              <a:gd name="connsiteY6" fmla="*/ 6350 h 592201"/>
              <a:gd name="connsiteX7" fmla="*/ 1295654 w 1370076"/>
              <a:gd name="connsiteY7" fmla="*/ 6350 h 592201"/>
              <a:gd name="connsiteX8" fmla="*/ 1295654 w 1370076"/>
              <a:gd name="connsiteY8" fmla="*/ 6350 h 592201"/>
              <a:gd name="connsiteX9" fmla="*/ 1363726 w 1370076"/>
              <a:gd name="connsiteY9" fmla="*/ 74548 h 592201"/>
              <a:gd name="connsiteX10" fmla="*/ 1363726 w 1370076"/>
              <a:gd name="connsiteY10" fmla="*/ 74548 h 592201"/>
              <a:gd name="connsiteX11" fmla="*/ 1363726 w 1370076"/>
              <a:gd name="connsiteY11" fmla="*/ 74548 h 592201"/>
              <a:gd name="connsiteX12" fmla="*/ 1363726 w 1370076"/>
              <a:gd name="connsiteY12" fmla="*/ 244728 h 592201"/>
              <a:gd name="connsiteX13" fmla="*/ 1363726 w 1370076"/>
              <a:gd name="connsiteY13" fmla="*/ 244728 h 592201"/>
              <a:gd name="connsiteX14" fmla="*/ 1363726 w 1370076"/>
              <a:gd name="connsiteY14" fmla="*/ 346964 h 592201"/>
              <a:gd name="connsiteX15" fmla="*/ 1363726 w 1370076"/>
              <a:gd name="connsiteY15" fmla="*/ 346964 h 592201"/>
              <a:gd name="connsiteX16" fmla="*/ 1363726 w 1370076"/>
              <a:gd name="connsiteY16" fmla="*/ 346964 h 592201"/>
              <a:gd name="connsiteX17" fmla="*/ 1295654 w 1370076"/>
              <a:gd name="connsiteY17" fmla="*/ 415035 h 592201"/>
              <a:gd name="connsiteX18" fmla="*/ 1295654 w 1370076"/>
              <a:gd name="connsiteY18" fmla="*/ 415035 h 592201"/>
              <a:gd name="connsiteX19" fmla="*/ 1295654 w 1370076"/>
              <a:gd name="connsiteY19" fmla="*/ 415035 h 592201"/>
              <a:gd name="connsiteX20" fmla="*/ 572008 w 1370076"/>
              <a:gd name="connsiteY20" fmla="*/ 415035 h 592201"/>
              <a:gd name="connsiteX21" fmla="*/ 132588 w 1370076"/>
              <a:gd name="connsiteY21" fmla="*/ 585851 h 592201"/>
              <a:gd name="connsiteX22" fmla="*/ 232664 w 1370076"/>
              <a:gd name="connsiteY22" fmla="*/ 415035 h 592201"/>
              <a:gd name="connsiteX23" fmla="*/ 74548 w 1370076"/>
              <a:gd name="connsiteY23" fmla="*/ 415035 h 592201"/>
              <a:gd name="connsiteX24" fmla="*/ 74548 w 1370076"/>
              <a:gd name="connsiteY24" fmla="*/ 415035 h 592201"/>
              <a:gd name="connsiteX25" fmla="*/ 6350 w 1370076"/>
              <a:gd name="connsiteY25" fmla="*/ 346964 h 592201"/>
              <a:gd name="connsiteX26" fmla="*/ 6350 w 1370076"/>
              <a:gd name="connsiteY26" fmla="*/ 346964 h 592201"/>
              <a:gd name="connsiteX27" fmla="*/ 6350 w 1370076"/>
              <a:gd name="connsiteY27" fmla="*/ 346964 h 592201"/>
              <a:gd name="connsiteX28" fmla="*/ 6350 w 1370076"/>
              <a:gd name="connsiteY28" fmla="*/ 346964 h 592201"/>
              <a:gd name="connsiteX29" fmla="*/ 6350 w 1370076"/>
              <a:gd name="connsiteY29" fmla="*/ 244728 h 592201"/>
              <a:gd name="connsiteX30" fmla="*/ 6350 w 1370076"/>
              <a:gd name="connsiteY30" fmla="*/ 244728 h 592201"/>
              <a:gd name="connsiteX31" fmla="*/ 6350 w 1370076"/>
              <a:gd name="connsiteY31" fmla="*/ 74548 h 592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370076" h="592201">
                <a:moveTo>
                  <a:pt x="6350" y="74548"/>
                </a:moveTo>
                <a:cubicBezTo>
                  <a:pt x="6350" y="36829"/>
                  <a:pt x="36957" y="6350"/>
                  <a:pt x="74548" y="6350"/>
                </a:cubicBezTo>
                <a:cubicBezTo>
                  <a:pt x="74548" y="6350"/>
                  <a:pt x="74548" y="6350"/>
                  <a:pt x="74548" y="6350"/>
                </a:cubicBezTo>
                <a:lnTo>
                  <a:pt x="74548" y="6350"/>
                </a:lnTo>
                <a:lnTo>
                  <a:pt x="232664" y="6350"/>
                </a:lnTo>
                <a:lnTo>
                  <a:pt x="232664" y="6350"/>
                </a:lnTo>
                <a:lnTo>
                  <a:pt x="572008" y="6350"/>
                </a:lnTo>
                <a:lnTo>
                  <a:pt x="1295654" y="6350"/>
                </a:lnTo>
                <a:lnTo>
                  <a:pt x="1295654" y="6350"/>
                </a:lnTo>
                <a:cubicBezTo>
                  <a:pt x="1333246" y="6350"/>
                  <a:pt x="1363726" y="36829"/>
                  <a:pt x="1363726" y="74548"/>
                </a:cubicBezTo>
                <a:cubicBezTo>
                  <a:pt x="1363726" y="74548"/>
                  <a:pt x="1363726" y="74548"/>
                  <a:pt x="1363726" y="74548"/>
                </a:cubicBezTo>
                <a:lnTo>
                  <a:pt x="1363726" y="74548"/>
                </a:lnTo>
                <a:lnTo>
                  <a:pt x="1363726" y="244728"/>
                </a:lnTo>
                <a:lnTo>
                  <a:pt x="1363726" y="244728"/>
                </a:lnTo>
                <a:lnTo>
                  <a:pt x="1363726" y="346964"/>
                </a:lnTo>
                <a:lnTo>
                  <a:pt x="1363726" y="346964"/>
                </a:lnTo>
                <a:lnTo>
                  <a:pt x="1363726" y="346964"/>
                </a:lnTo>
                <a:cubicBezTo>
                  <a:pt x="1363726" y="384555"/>
                  <a:pt x="1333246" y="415035"/>
                  <a:pt x="1295654" y="415035"/>
                </a:cubicBezTo>
                <a:cubicBezTo>
                  <a:pt x="1295654" y="415035"/>
                  <a:pt x="1295654" y="415035"/>
                  <a:pt x="1295654" y="415035"/>
                </a:cubicBezTo>
                <a:lnTo>
                  <a:pt x="1295654" y="415035"/>
                </a:lnTo>
                <a:lnTo>
                  <a:pt x="572008" y="415035"/>
                </a:lnTo>
                <a:lnTo>
                  <a:pt x="132588" y="585851"/>
                </a:lnTo>
                <a:lnTo>
                  <a:pt x="232664" y="415035"/>
                </a:lnTo>
                <a:lnTo>
                  <a:pt x="74548" y="415035"/>
                </a:lnTo>
                <a:lnTo>
                  <a:pt x="74548" y="415035"/>
                </a:lnTo>
                <a:cubicBezTo>
                  <a:pt x="36957" y="415035"/>
                  <a:pt x="6350" y="384555"/>
                  <a:pt x="6350" y="346964"/>
                </a:cubicBezTo>
                <a:cubicBezTo>
                  <a:pt x="6350" y="346964"/>
                  <a:pt x="6350" y="346964"/>
                  <a:pt x="6350" y="346964"/>
                </a:cubicBezTo>
                <a:lnTo>
                  <a:pt x="6350" y="346964"/>
                </a:lnTo>
                <a:lnTo>
                  <a:pt x="6350" y="346964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628836" y="3806444"/>
            <a:ext cx="1484629" cy="242887"/>
          </a:xfrm>
          <a:custGeom>
            <a:avLst/>
            <a:gdLst>
              <a:gd name="connsiteX0" fmla="*/ 14287 w 1484629"/>
              <a:gd name="connsiteY0" fmla="*/ 228600 h 242887"/>
              <a:gd name="connsiteX1" fmla="*/ 1470342 w 1484629"/>
              <a:gd name="connsiteY1" fmla="*/ 228600 h 242887"/>
              <a:gd name="connsiteX2" fmla="*/ 1470342 w 1484629"/>
              <a:gd name="connsiteY2" fmla="*/ 14287 h 242887"/>
              <a:gd name="connsiteX3" fmla="*/ 14287 w 1484629"/>
              <a:gd name="connsiteY3" fmla="*/ 14287 h 242887"/>
              <a:gd name="connsiteX4" fmla="*/ 14287 w 1484629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629" h="242887">
                <a:moveTo>
                  <a:pt x="14287" y="228600"/>
                </a:moveTo>
                <a:lnTo>
                  <a:pt x="1470342" y="228600"/>
                </a:lnTo>
                <a:lnTo>
                  <a:pt x="1470342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146550" y="3820731"/>
            <a:ext cx="1456054" cy="214312"/>
          </a:xfrm>
          <a:custGeom>
            <a:avLst/>
            <a:gdLst>
              <a:gd name="connsiteX0" fmla="*/ 0 w 1456054"/>
              <a:gd name="connsiteY0" fmla="*/ 214312 h 214312"/>
              <a:gd name="connsiteX1" fmla="*/ 1456054 w 1456054"/>
              <a:gd name="connsiteY1" fmla="*/ 214312 h 214312"/>
              <a:gd name="connsiteX2" fmla="*/ 1456054 w 1456054"/>
              <a:gd name="connsiteY2" fmla="*/ 0 h 214312"/>
              <a:gd name="connsiteX3" fmla="*/ 0 w 1456054"/>
              <a:gd name="connsiteY3" fmla="*/ 0 h 214312"/>
              <a:gd name="connsiteX4" fmla="*/ 0 w 1456054"/>
              <a:gd name="connsiteY4" fmla="*/ 214312 h 214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6054" h="214312">
                <a:moveTo>
                  <a:pt x="0" y="214312"/>
                </a:moveTo>
                <a:lnTo>
                  <a:pt x="1456054" y="214312"/>
                </a:lnTo>
                <a:lnTo>
                  <a:pt x="1456054" y="0"/>
                </a:lnTo>
                <a:lnTo>
                  <a:pt x="0" y="0"/>
                </a:lnTo>
                <a:lnTo>
                  <a:pt x="0" y="214312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132262" y="3806444"/>
            <a:ext cx="1484629" cy="242887"/>
          </a:xfrm>
          <a:custGeom>
            <a:avLst/>
            <a:gdLst>
              <a:gd name="connsiteX0" fmla="*/ 14287 w 1484629"/>
              <a:gd name="connsiteY0" fmla="*/ 228600 h 242887"/>
              <a:gd name="connsiteX1" fmla="*/ 1470342 w 1484629"/>
              <a:gd name="connsiteY1" fmla="*/ 228600 h 242887"/>
              <a:gd name="connsiteX2" fmla="*/ 1470342 w 1484629"/>
              <a:gd name="connsiteY2" fmla="*/ 14287 h 242887"/>
              <a:gd name="connsiteX3" fmla="*/ 14287 w 1484629"/>
              <a:gd name="connsiteY3" fmla="*/ 14287 h 242887"/>
              <a:gd name="connsiteX4" fmla="*/ 14287 w 1484629"/>
              <a:gd name="connsiteY4" fmla="*/ 228600 h 242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4629" h="242887">
                <a:moveTo>
                  <a:pt x="14287" y="228600"/>
                </a:moveTo>
                <a:lnTo>
                  <a:pt x="1470342" y="228600"/>
                </a:lnTo>
                <a:lnTo>
                  <a:pt x="1470342" y="14287"/>
                </a:lnTo>
                <a:lnTo>
                  <a:pt x="14287" y="14287"/>
                </a:lnTo>
                <a:lnTo>
                  <a:pt x="14287" y="2286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642998" y="5274183"/>
            <a:ext cx="5357876" cy="369392"/>
          </a:xfrm>
          <a:custGeom>
            <a:avLst/>
            <a:gdLst>
              <a:gd name="connsiteX0" fmla="*/ 0 w 5357876"/>
              <a:gd name="connsiteY0" fmla="*/ 0 h 369392"/>
              <a:gd name="connsiteX1" fmla="*/ 0 w 5357876"/>
              <a:gd name="connsiteY1" fmla="*/ 0 h 369392"/>
              <a:gd name="connsiteX2" fmla="*/ 5357876 w 5357876"/>
              <a:gd name="connsiteY2" fmla="*/ 0 h 369392"/>
              <a:gd name="connsiteX3" fmla="*/ 5357876 w 5357876"/>
              <a:gd name="connsiteY3" fmla="*/ 0 h 369392"/>
              <a:gd name="connsiteX4" fmla="*/ 5357876 w 5357876"/>
              <a:gd name="connsiteY4" fmla="*/ 369392 h 369392"/>
              <a:gd name="connsiteX5" fmla="*/ 5357876 w 5357876"/>
              <a:gd name="connsiteY5" fmla="*/ 369392 h 369392"/>
              <a:gd name="connsiteX6" fmla="*/ 0 w 5357876"/>
              <a:gd name="connsiteY6" fmla="*/ 369392 h 369392"/>
              <a:gd name="connsiteX7" fmla="*/ 0 w 5357876"/>
              <a:gd name="connsiteY7" fmla="*/ 369392 h 369392"/>
              <a:gd name="connsiteX8" fmla="*/ 0 w 5357876"/>
              <a:gd name="connsiteY8" fmla="*/ 0 h 369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57876" h="369392">
                <a:moveTo>
                  <a:pt x="0" y="0"/>
                </a:moveTo>
                <a:lnTo>
                  <a:pt x="0" y="0"/>
                </a:lnTo>
                <a:lnTo>
                  <a:pt x="5357876" y="0"/>
                </a:lnTo>
                <a:lnTo>
                  <a:pt x="5357876" y="0"/>
                </a:lnTo>
                <a:lnTo>
                  <a:pt x="5357876" y="369392"/>
                </a:lnTo>
                <a:lnTo>
                  <a:pt x="5357876" y="369392"/>
                </a:lnTo>
                <a:lnTo>
                  <a:pt x="0" y="369392"/>
                </a:lnTo>
                <a:lnTo>
                  <a:pt x="0" y="36939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617598" y="5248783"/>
            <a:ext cx="5408676" cy="420192"/>
          </a:xfrm>
          <a:custGeom>
            <a:avLst/>
            <a:gdLst>
              <a:gd name="connsiteX0" fmla="*/ 25400 w 5408676"/>
              <a:gd name="connsiteY0" fmla="*/ 25400 h 420192"/>
              <a:gd name="connsiteX1" fmla="*/ 25400 w 5408676"/>
              <a:gd name="connsiteY1" fmla="*/ 25400 h 420192"/>
              <a:gd name="connsiteX2" fmla="*/ 5383276 w 5408676"/>
              <a:gd name="connsiteY2" fmla="*/ 25400 h 420192"/>
              <a:gd name="connsiteX3" fmla="*/ 5383276 w 5408676"/>
              <a:gd name="connsiteY3" fmla="*/ 25400 h 420192"/>
              <a:gd name="connsiteX4" fmla="*/ 5383276 w 5408676"/>
              <a:gd name="connsiteY4" fmla="*/ 394792 h 420192"/>
              <a:gd name="connsiteX5" fmla="*/ 5383276 w 5408676"/>
              <a:gd name="connsiteY5" fmla="*/ 394792 h 420192"/>
              <a:gd name="connsiteX6" fmla="*/ 25400 w 5408676"/>
              <a:gd name="connsiteY6" fmla="*/ 394792 h 420192"/>
              <a:gd name="connsiteX7" fmla="*/ 25400 w 5408676"/>
              <a:gd name="connsiteY7" fmla="*/ 394792 h 420192"/>
              <a:gd name="connsiteX8" fmla="*/ 25400 w 5408676"/>
              <a:gd name="connsiteY8" fmla="*/ 25400 h 420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408676" h="420192">
                <a:moveTo>
                  <a:pt x="25400" y="25400"/>
                </a:moveTo>
                <a:lnTo>
                  <a:pt x="25400" y="25400"/>
                </a:lnTo>
                <a:lnTo>
                  <a:pt x="5383276" y="25400"/>
                </a:lnTo>
                <a:lnTo>
                  <a:pt x="5383276" y="25400"/>
                </a:lnTo>
                <a:lnTo>
                  <a:pt x="5383276" y="394792"/>
                </a:lnTo>
                <a:lnTo>
                  <a:pt x="5383276" y="394792"/>
                </a:lnTo>
                <a:lnTo>
                  <a:pt x="25400" y="394792"/>
                </a:lnTo>
                <a:lnTo>
                  <a:pt x="25400" y="39479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643123" y="4722748"/>
            <a:ext cx="2357501" cy="591947"/>
          </a:xfrm>
          <a:custGeom>
            <a:avLst/>
            <a:gdLst>
              <a:gd name="connsiteX0" fmla="*/ 0 w 2357501"/>
              <a:gd name="connsiteY0" fmla="*/ 68072 h 591947"/>
              <a:gd name="connsiteX1" fmla="*/ 68199 w 2357501"/>
              <a:gd name="connsiteY1" fmla="*/ 0 h 591947"/>
              <a:gd name="connsiteX2" fmla="*/ 68199 w 2357501"/>
              <a:gd name="connsiteY2" fmla="*/ 0 h 591947"/>
              <a:gd name="connsiteX3" fmla="*/ 68199 w 2357501"/>
              <a:gd name="connsiteY3" fmla="*/ 0 h 591947"/>
              <a:gd name="connsiteX4" fmla="*/ 392938 w 2357501"/>
              <a:gd name="connsiteY4" fmla="*/ 0 h 591947"/>
              <a:gd name="connsiteX5" fmla="*/ 392938 w 2357501"/>
              <a:gd name="connsiteY5" fmla="*/ 0 h 591947"/>
              <a:gd name="connsiteX6" fmla="*/ 982345 w 2357501"/>
              <a:gd name="connsiteY6" fmla="*/ 0 h 591947"/>
              <a:gd name="connsiteX7" fmla="*/ 2289429 w 2357501"/>
              <a:gd name="connsiteY7" fmla="*/ 0 h 591947"/>
              <a:gd name="connsiteX8" fmla="*/ 2289429 w 2357501"/>
              <a:gd name="connsiteY8" fmla="*/ 0 h 591947"/>
              <a:gd name="connsiteX9" fmla="*/ 2357501 w 2357501"/>
              <a:gd name="connsiteY9" fmla="*/ 68072 h 591947"/>
              <a:gd name="connsiteX10" fmla="*/ 2357501 w 2357501"/>
              <a:gd name="connsiteY10" fmla="*/ 68072 h 591947"/>
              <a:gd name="connsiteX11" fmla="*/ 2357501 w 2357501"/>
              <a:gd name="connsiteY11" fmla="*/ 68072 h 591947"/>
              <a:gd name="connsiteX12" fmla="*/ 2357501 w 2357501"/>
              <a:gd name="connsiteY12" fmla="*/ 238379 h 591947"/>
              <a:gd name="connsiteX13" fmla="*/ 2357501 w 2357501"/>
              <a:gd name="connsiteY13" fmla="*/ 238379 h 591947"/>
              <a:gd name="connsiteX14" fmla="*/ 2357501 w 2357501"/>
              <a:gd name="connsiteY14" fmla="*/ 340486 h 591947"/>
              <a:gd name="connsiteX15" fmla="*/ 2357501 w 2357501"/>
              <a:gd name="connsiteY15" fmla="*/ 340486 h 591947"/>
              <a:gd name="connsiteX16" fmla="*/ 2357501 w 2357501"/>
              <a:gd name="connsiteY16" fmla="*/ 340486 h 591947"/>
              <a:gd name="connsiteX17" fmla="*/ 2289429 w 2357501"/>
              <a:gd name="connsiteY17" fmla="*/ 408559 h 591947"/>
              <a:gd name="connsiteX18" fmla="*/ 2289429 w 2357501"/>
              <a:gd name="connsiteY18" fmla="*/ 408559 h 591947"/>
              <a:gd name="connsiteX19" fmla="*/ 2289429 w 2357501"/>
              <a:gd name="connsiteY19" fmla="*/ 408559 h 591947"/>
              <a:gd name="connsiteX20" fmla="*/ 982345 w 2357501"/>
              <a:gd name="connsiteY20" fmla="*/ 408559 h 591947"/>
              <a:gd name="connsiteX21" fmla="*/ 327914 w 2357501"/>
              <a:gd name="connsiteY21" fmla="*/ 591947 h 591947"/>
              <a:gd name="connsiteX22" fmla="*/ 392938 w 2357501"/>
              <a:gd name="connsiteY22" fmla="*/ 408559 h 591947"/>
              <a:gd name="connsiteX23" fmla="*/ 68199 w 2357501"/>
              <a:gd name="connsiteY23" fmla="*/ 408559 h 591947"/>
              <a:gd name="connsiteX24" fmla="*/ 68199 w 2357501"/>
              <a:gd name="connsiteY24" fmla="*/ 408559 h 591947"/>
              <a:gd name="connsiteX25" fmla="*/ 0 w 2357501"/>
              <a:gd name="connsiteY25" fmla="*/ 340486 h 591947"/>
              <a:gd name="connsiteX26" fmla="*/ 0 w 2357501"/>
              <a:gd name="connsiteY26" fmla="*/ 340486 h 591947"/>
              <a:gd name="connsiteX27" fmla="*/ 0 w 2357501"/>
              <a:gd name="connsiteY27" fmla="*/ 340486 h 591947"/>
              <a:gd name="connsiteX28" fmla="*/ 0 w 2357501"/>
              <a:gd name="connsiteY28" fmla="*/ 340486 h 591947"/>
              <a:gd name="connsiteX29" fmla="*/ 0 w 2357501"/>
              <a:gd name="connsiteY29" fmla="*/ 238379 h 591947"/>
              <a:gd name="connsiteX30" fmla="*/ 0 w 2357501"/>
              <a:gd name="connsiteY30" fmla="*/ 238379 h 591947"/>
              <a:gd name="connsiteX31" fmla="*/ 0 w 2357501"/>
              <a:gd name="connsiteY31" fmla="*/ 68072 h 591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357501" h="591947">
                <a:moveTo>
                  <a:pt x="0" y="68072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392938" y="0"/>
                </a:lnTo>
                <a:lnTo>
                  <a:pt x="392938" y="0"/>
                </a:lnTo>
                <a:lnTo>
                  <a:pt x="982345" y="0"/>
                </a:lnTo>
                <a:lnTo>
                  <a:pt x="2289429" y="0"/>
                </a:lnTo>
                <a:lnTo>
                  <a:pt x="2289429" y="0"/>
                </a:lnTo>
                <a:cubicBezTo>
                  <a:pt x="2327021" y="0"/>
                  <a:pt x="2357501" y="30479"/>
                  <a:pt x="2357501" y="68072"/>
                </a:cubicBezTo>
                <a:cubicBezTo>
                  <a:pt x="2357501" y="68072"/>
                  <a:pt x="2357501" y="68072"/>
                  <a:pt x="2357501" y="68072"/>
                </a:cubicBezTo>
                <a:lnTo>
                  <a:pt x="2357501" y="68072"/>
                </a:lnTo>
                <a:lnTo>
                  <a:pt x="2357501" y="238379"/>
                </a:lnTo>
                <a:lnTo>
                  <a:pt x="2357501" y="238379"/>
                </a:lnTo>
                <a:lnTo>
                  <a:pt x="2357501" y="340486"/>
                </a:lnTo>
                <a:lnTo>
                  <a:pt x="2357501" y="340486"/>
                </a:lnTo>
                <a:lnTo>
                  <a:pt x="2357501" y="340486"/>
                </a:lnTo>
                <a:cubicBezTo>
                  <a:pt x="2357501" y="378079"/>
                  <a:pt x="2327021" y="408559"/>
                  <a:pt x="2289429" y="408559"/>
                </a:cubicBezTo>
                <a:cubicBezTo>
                  <a:pt x="2289429" y="408559"/>
                  <a:pt x="2289429" y="408559"/>
                  <a:pt x="2289429" y="408559"/>
                </a:cubicBezTo>
                <a:lnTo>
                  <a:pt x="2289429" y="408559"/>
                </a:lnTo>
                <a:lnTo>
                  <a:pt x="982345" y="408559"/>
                </a:lnTo>
                <a:lnTo>
                  <a:pt x="327914" y="591947"/>
                </a:lnTo>
                <a:lnTo>
                  <a:pt x="392938" y="408559"/>
                </a:lnTo>
                <a:lnTo>
                  <a:pt x="68199" y="408559"/>
                </a:lnTo>
                <a:lnTo>
                  <a:pt x="68199" y="408559"/>
                </a:lnTo>
                <a:cubicBezTo>
                  <a:pt x="30480" y="408559"/>
                  <a:pt x="0" y="378079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9"/>
                </a:lnTo>
                <a:lnTo>
                  <a:pt x="0" y="238379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636773" y="4716398"/>
            <a:ext cx="2370201" cy="604647"/>
          </a:xfrm>
          <a:custGeom>
            <a:avLst/>
            <a:gdLst>
              <a:gd name="connsiteX0" fmla="*/ 6350 w 2370201"/>
              <a:gd name="connsiteY0" fmla="*/ 74422 h 604647"/>
              <a:gd name="connsiteX1" fmla="*/ 74549 w 2370201"/>
              <a:gd name="connsiteY1" fmla="*/ 6350 h 604647"/>
              <a:gd name="connsiteX2" fmla="*/ 74549 w 2370201"/>
              <a:gd name="connsiteY2" fmla="*/ 6350 h 604647"/>
              <a:gd name="connsiteX3" fmla="*/ 74549 w 2370201"/>
              <a:gd name="connsiteY3" fmla="*/ 6350 h 604647"/>
              <a:gd name="connsiteX4" fmla="*/ 399288 w 2370201"/>
              <a:gd name="connsiteY4" fmla="*/ 6350 h 604647"/>
              <a:gd name="connsiteX5" fmla="*/ 399288 w 2370201"/>
              <a:gd name="connsiteY5" fmla="*/ 6350 h 604647"/>
              <a:gd name="connsiteX6" fmla="*/ 988695 w 2370201"/>
              <a:gd name="connsiteY6" fmla="*/ 6350 h 604647"/>
              <a:gd name="connsiteX7" fmla="*/ 2295779 w 2370201"/>
              <a:gd name="connsiteY7" fmla="*/ 6350 h 604647"/>
              <a:gd name="connsiteX8" fmla="*/ 2295779 w 2370201"/>
              <a:gd name="connsiteY8" fmla="*/ 6350 h 604647"/>
              <a:gd name="connsiteX9" fmla="*/ 2363851 w 2370201"/>
              <a:gd name="connsiteY9" fmla="*/ 74422 h 604647"/>
              <a:gd name="connsiteX10" fmla="*/ 2363851 w 2370201"/>
              <a:gd name="connsiteY10" fmla="*/ 74422 h 604647"/>
              <a:gd name="connsiteX11" fmla="*/ 2363851 w 2370201"/>
              <a:gd name="connsiteY11" fmla="*/ 74422 h 604647"/>
              <a:gd name="connsiteX12" fmla="*/ 2363851 w 2370201"/>
              <a:gd name="connsiteY12" fmla="*/ 244729 h 604647"/>
              <a:gd name="connsiteX13" fmla="*/ 2363851 w 2370201"/>
              <a:gd name="connsiteY13" fmla="*/ 244729 h 604647"/>
              <a:gd name="connsiteX14" fmla="*/ 2363851 w 2370201"/>
              <a:gd name="connsiteY14" fmla="*/ 346836 h 604647"/>
              <a:gd name="connsiteX15" fmla="*/ 2363851 w 2370201"/>
              <a:gd name="connsiteY15" fmla="*/ 346836 h 604647"/>
              <a:gd name="connsiteX16" fmla="*/ 2363851 w 2370201"/>
              <a:gd name="connsiteY16" fmla="*/ 346836 h 604647"/>
              <a:gd name="connsiteX17" fmla="*/ 2295779 w 2370201"/>
              <a:gd name="connsiteY17" fmla="*/ 414909 h 604647"/>
              <a:gd name="connsiteX18" fmla="*/ 2295779 w 2370201"/>
              <a:gd name="connsiteY18" fmla="*/ 414909 h 604647"/>
              <a:gd name="connsiteX19" fmla="*/ 2295779 w 2370201"/>
              <a:gd name="connsiteY19" fmla="*/ 414909 h 604647"/>
              <a:gd name="connsiteX20" fmla="*/ 988695 w 2370201"/>
              <a:gd name="connsiteY20" fmla="*/ 414909 h 604647"/>
              <a:gd name="connsiteX21" fmla="*/ 334264 w 2370201"/>
              <a:gd name="connsiteY21" fmla="*/ 598297 h 604647"/>
              <a:gd name="connsiteX22" fmla="*/ 399288 w 2370201"/>
              <a:gd name="connsiteY22" fmla="*/ 414909 h 604647"/>
              <a:gd name="connsiteX23" fmla="*/ 74549 w 2370201"/>
              <a:gd name="connsiteY23" fmla="*/ 414909 h 604647"/>
              <a:gd name="connsiteX24" fmla="*/ 74549 w 2370201"/>
              <a:gd name="connsiteY24" fmla="*/ 414909 h 604647"/>
              <a:gd name="connsiteX25" fmla="*/ 6350 w 2370201"/>
              <a:gd name="connsiteY25" fmla="*/ 346836 h 604647"/>
              <a:gd name="connsiteX26" fmla="*/ 6350 w 2370201"/>
              <a:gd name="connsiteY26" fmla="*/ 346836 h 604647"/>
              <a:gd name="connsiteX27" fmla="*/ 6350 w 2370201"/>
              <a:gd name="connsiteY27" fmla="*/ 346836 h 604647"/>
              <a:gd name="connsiteX28" fmla="*/ 6350 w 2370201"/>
              <a:gd name="connsiteY28" fmla="*/ 346836 h 604647"/>
              <a:gd name="connsiteX29" fmla="*/ 6350 w 2370201"/>
              <a:gd name="connsiteY29" fmla="*/ 244729 h 604647"/>
              <a:gd name="connsiteX30" fmla="*/ 6350 w 2370201"/>
              <a:gd name="connsiteY30" fmla="*/ 244729 h 604647"/>
              <a:gd name="connsiteX31" fmla="*/ 6350 w 2370201"/>
              <a:gd name="connsiteY31" fmla="*/ 74422 h 604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370201" h="604647">
                <a:moveTo>
                  <a:pt x="6350" y="74422"/>
                </a:moveTo>
                <a:cubicBezTo>
                  <a:pt x="6350" y="36829"/>
                  <a:pt x="36830" y="6350"/>
                  <a:pt x="74549" y="6350"/>
                </a:cubicBezTo>
                <a:cubicBezTo>
                  <a:pt x="74549" y="6350"/>
                  <a:pt x="74549" y="6350"/>
                  <a:pt x="74549" y="6350"/>
                </a:cubicBezTo>
                <a:lnTo>
                  <a:pt x="74549" y="6350"/>
                </a:lnTo>
                <a:lnTo>
                  <a:pt x="399288" y="6350"/>
                </a:lnTo>
                <a:lnTo>
                  <a:pt x="399288" y="6350"/>
                </a:lnTo>
                <a:lnTo>
                  <a:pt x="988695" y="6350"/>
                </a:lnTo>
                <a:lnTo>
                  <a:pt x="2295779" y="6350"/>
                </a:lnTo>
                <a:lnTo>
                  <a:pt x="2295779" y="6350"/>
                </a:lnTo>
                <a:cubicBezTo>
                  <a:pt x="2333371" y="6350"/>
                  <a:pt x="2363851" y="36829"/>
                  <a:pt x="2363851" y="74422"/>
                </a:cubicBezTo>
                <a:cubicBezTo>
                  <a:pt x="2363851" y="74422"/>
                  <a:pt x="2363851" y="74422"/>
                  <a:pt x="2363851" y="74422"/>
                </a:cubicBezTo>
                <a:lnTo>
                  <a:pt x="2363851" y="74422"/>
                </a:lnTo>
                <a:lnTo>
                  <a:pt x="2363851" y="244729"/>
                </a:lnTo>
                <a:lnTo>
                  <a:pt x="2363851" y="244729"/>
                </a:lnTo>
                <a:lnTo>
                  <a:pt x="2363851" y="346836"/>
                </a:lnTo>
                <a:lnTo>
                  <a:pt x="2363851" y="346836"/>
                </a:lnTo>
                <a:lnTo>
                  <a:pt x="2363851" y="346836"/>
                </a:lnTo>
                <a:cubicBezTo>
                  <a:pt x="2363851" y="384429"/>
                  <a:pt x="2333371" y="414909"/>
                  <a:pt x="2295779" y="414909"/>
                </a:cubicBezTo>
                <a:cubicBezTo>
                  <a:pt x="2295779" y="414909"/>
                  <a:pt x="2295779" y="414909"/>
                  <a:pt x="2295779" y="414909"/>
                </a:cubicBezTo>
                <a:lnTo>
                  <a:pt x="2295779" y="414909"/>
                </a:lnTo>
                <a:lnTo>
                  <a:pt x="988695" y="414909"/>
                </a:lnTo>
                <a:lnTo>
                  <a:pt x="334264" y="598297"/>
                </a:lnTo>
                <a:lnTo>
                  <a:pt x="399288" y="414909"/>
                </a:lnTo>
                <a:lnTo>
                  <a:pt x="74549" y="414909"/>
                </a:lnTo>
                <a:lnTo>
                  <a:pt x="74549" y="414909"/>
                </a:lnTo>
                <a:cubicBezTo>
                  <a:pt x="36830" y="414909"/>
                  <a:pt x="6350" y="384429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687320" y="5359311"/>
            <a:ext cx="1071575" cy="212813"/>
          </a:xfrm>
          <a:custGeom>
            <a:avLst/>
            <a:gdLst>
              <a:gd name="connsiteX0" fmla="*/ 0 w 1071575"/>
              <a:gd name="connsiteY0" fmla="*/ 212813 h 212813"/>
              <a:gd name="connsiteX1" fmla="*/ 1071575 w 1071575"/>
              <a:gd name="connsiteY1" fmla="*/ 212813 h 212813"/>
              <a:gd name="connsiteX2" fmla="*/ 1071575 w 1071575"/>
              <a:gd name="connsiteY2" fmla="*/ 0 h 212813"/>
              <a:gd name="connsiteX3" fmla="*/ 0 w 1071575"/>
              <a:gd name="connsiteY3" fmla="*/ 0 h 212813"/>
              <a:gd name="connsiteX4" fmla="*/ 0 w 1071575"/>
              <a:gd name="connsiteY4" fmla="*/ 212813 h 212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575" h="212813">
                <a:moveTo>
                  <a:pt x="0" y="212813"/>
                </a:moveTo>
                <a:lnTo>
                  <a:pt x="1071575" y="212813"/>
                </a:lnTo>
                <a:lnTo>
                  <a:pt x="1071575" y="0"/>
                </a:lnTo>
                <a:lnTo>
                  <a:pt x="0" y="0"/>
                </a:lnTo>
                <a:lnTo>
                  <a:pt x="0" y="212813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673032" y="5345023"/>
            <a:ext cx="1100150" cy="241388"/>
          </a:xfrm>
          <a:custGeom>
            <a:avLst/>
            <a:gdLst>
              <a:gd name="connsiteX0" fmla="*/ 14287 w 1100150"/>
              <a:gd name="connsiteY0" fmla="*/ 227101 h 241388"/>
              <a:gd name="connsiteX1" fmla="*/ 1085862 w 1100150"/>
              <a:gd name="connsiteY1" fmla="*/ 227101 h 241388"/>
              <a:gd name="connsiteX2" fmla="*/ 1085862 w 1100150"/>
              <a:gd name="connsiteY2" fmla="*/ 14287 h 241388"/>
              <a:gd name="connsiteX3" fmla="*/ 14287 w 1100150"/>
              <a:gd name="connsiteY3" fmla="*/ 14287 h 241388"/>
              <a:gd name="connsiteX4" fmla="*/ 14287 w 1100150"/>
              <a:gd name="connsiteY4" fmla="*/ 227101 h 241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0150" h="241388">
                <a:moveTo>
                  <a:pt x="14287" y="227101"/>
                </a:moveTo>
                <a:lnTo>
                  <a:pt x="1085862" y="227101"/>
                </a:lnTo>
                <a:lnTo>
                  <a:pt x="1085862" y="14287"/>
                </a:lnTo>
                <a:lnTo>
                  <a:pt x="14287" y="14287"/>
                </a:lnTo>
                <a:lnTo>
                  <a:pt x="14287" y="22710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905000"/>
            <a:ext cx="6616700" cy="5207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3098800"/>
            <a:ext cx="6616700" cy="10795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4635500"/>
            <a:ext cx="6616700" cy="10795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8000" y="5943600"/>
            <a:ext cx="5511800" cy="571500"/>
          </a:xfrm>
          <a:prstGeom prst="rect">
            <a:avLst/>
          </a:prstGeom>
          <a:noFill/>
        </p:spPr>
      </p:pic>
      <p:sp>
        <p:nvSpPr>
          <p:cNvPr id="27" name="TextBox 1"/>
          <p:cNvSpPr txBox="1"/>
          <p:nvPr/>
        </p:nvSpPr>
        <p:spPr>
          <a:xfrm>
            <a:off x="660400" y="304800"/>
            <a:ext cx="82423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800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使用JSTL构建URL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600"/>
              </a:lnSpc>
              <a:tabLst>
                <a:tab pos="48006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&lt;c:url/&gt;超链接标签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60400" y="2590800"/>
            <a:ext cx="3568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&lt;c:param/&gt;参数标签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803400" y="2070100"/>
            <a:ext cx="208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&lt;c:url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"url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994696" y="20594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60400" y="3848100"/>
            <a:ext cx="5041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&lt;c:param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name="name"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value="value"/&gt;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4000"/>
              </a:lnSpc>
              <a:tabLst>
                <a:tab pos="1066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&lt;c:import/&gt;导入标签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979948" y="3367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806700" y="32766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参数的名称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572000" y="3276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参数的值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979948" y="49189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727200" y="4864100"/>
            <a:ext cx="53594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1176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导入资源的路径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117600" algn="l"/>
                <a:tab pos="12827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&lt;c:import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url="URL"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11176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&lt;c:url/&gt;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链接新闻修改页面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42974" y="5892812"/>
            <a:ext cx="7072401" cy="431800"/>
          </a:xfrm>
          <a:custGeom>
            <a:avLst/>
            <a:gdLst>
              <a:gd name="connsiteX0" fmla="*/ 0 w 7072401"/>
              <a:gd name="connsiteY0" fmla="*/ 71970 h 431800"/>
              <a:gd name="connsiteX1" fmla="*/ 71970 w 7072401"/>
              <a:gd name="connsiteY1" fmla="*/ 0 h 431800"/>
              <a:gd name="connsiteX2" fmla="*/ 71970 w 7072401"/>
              <a:gd name="connsiteY2" fmla="*/ 0 h 431800"/>
              <a:gd name="connsiteX3" fmla="*/ 71970 w 7072401"/>
              <a:gd name="connsiteY3" fmla="*/ 0 h 431800"/>
              <a:gd name="connsiteX4" fmla="*/ 7000392 w 7072401"/>
              <a:gd name="connsiteY4" fmla="*/ 0 h 431800"/>
              <a:gd name="connsiteX5" fmla="*/ 7000392 w 7072401"/>
              <a:gd name="connsiteY5" fmla="*/ 0 h 431800"/>
              <a:gd name="connsiteX6" fmla="*/ 7072401 w 7072401"/>
              <a:gd name="connsiteY6" fmla="*/ 71970 h 431800"/>
              <a:gd name="connsiteX7" fmla="*/ 7072401 w 7072401"/>
              <a:gd name="connsiteY7" fmla="*/ 71970 h 431800"/>
              <a:gd name="connsiteX8" fmla="*/ 7072401 w 7072401"/>
              <a:gd name="connsiteY8" fmla="*/ 71970 h 431800"/>
              <a:gd name="connsiteX9" fmla="*/ 7072401 w 7072401"/>
              <a:gd name="connsiteY9" fmla="*/ 359829 h 431800"/>
              <a:gd name="connsiteX10" fmla="*/ 7072401 w 7072401"/>
              <a:gd name="connsiteY10" fmla="*/ 359829 h 431800"/>
              <a:gd name="connsiteX11" fmla="*/ 7000392 w 7072401"/>
              <a:gd name="connsiteY11" fmla="*/ 431800 h 431800"/>
              <a:gd name="connsiteX12" fmla="*/ 7000392 w 7072401"/>
              <a:gd name="connsiteY12" fmla="*/ 431800 h 431800"/>
              <a:gd name="connsiteX13" fmla="*/ 7000392 w 7072401"/>
              <a:gd name="connsiteY13" fmla="*/ 431800 h 431800"/>
              <a:gd name="connsiteX14" fmla="*/ 71970 w 7072401"/>
              <a:gd name="connsiteY14" fmla="*/ 431800 h 431800"/>
              <a:gd name="connsiteX15" fmla="*/ 71970 w 7072401"/>
              <a:gd name="connsiteY15" fmla="*/ 431800 h 431800"/>
              <a:gd name="connsiteX16" fmla="*/ 0 w 7072401"/>
              <a:gd name="connsiteY16" fmla="*/ 359829 h 431800"/>
              <a:gd name="connsiteX17" fmla="*/ 0 w 7072401"/>
              <a:gd name="connsiteY17" fmla="*/ 359829 h 431800"/>
              <a:gd name="connsiteX18" fmla="*/ 0 w 7072401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072401" h="431800">
                <a:moveTo>
                  <a:pt x="0" y="71970"/>
                </a:moveTo>
                <a:cubicBezTo>
                  <a:pt x="0" y="32219"/>
                  <a:pt x="32219" y="0"/>
                  <a:pt x="71970" y="0"/>
                </a:cubicBezTo>
                <a:cubicBezTo>
                  <a:pt x="71970" y="0"/>
                  <a:pt x="71970" y="0"/>
                  <a:pt x="71970" y="0"/>
                </a:cubicBezTo>
                <a:lnTo>
                  <a:pt x="71970" y="0"/>
                </a:lnTo>
                <a:lnTo>
                  <a:pt x="7000392" y="0"/>
                </a:lnTo>
                <a:lnTo>
                  <a:pt x="7000392" y="0"/>
                </a:lnTo>
                <a:cubicBezTo>
                  <a:pt x="7040143" y="0"/>
                  <a:pt x="7072401" y="32219"/>
                  <a:pt x="7072401" y="71970"/>
                </a:cubicBezTo>
                <a:cubicBezTo>
                  <a:pt x="7072401" y="71970"/>
                  <a:pt x="7072401" y="71970"/>
                  <a:pt x="7072401" y="71970"/>
                </a:cubicBezTo>
                <a:lnTo>
                  <a:pt x="7072401" y="71970"/>
                </a:lnTo>
                <a:lnTo>
                  <a:pt x="7072401" y="359829"/>
                </a:lnTo>
                <a:lnTo>
                  <a:pt x="7072401" y="359829"/>
                </a:lnTo>
                <a:cubicBezTo>
                  <a:pt x="7072401" y="399579"/>
                  <a:pt x="7040143" y="431800"/>
                  <a:pt x="7000392" y="431800"/>
                </a:cubicBezTo>
                <a:cubicBezTo>
                  <a:pt x="7000392" y="431800"/>
                  <a:pt x="7000392" y="431800"/>
                  <a:pt x="7000392" y="431800"/>
                </a:cubicBezTo>
                <a:lnTo>
                  <a:pt x="7000392" y="431800"/>
                </a:lnTo>
                <a:lnTo>
                  <a:pt x="71970" y="431800"/>
                </a:lnTo>
                <a:lnTo>
                  <a:pt x="71970" y="431800"/>
                </a:lnTo>
                <a:cubicBezTo>
                  <a:pt x="32219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23924" y="5873762"/>
            <a:ext cx="7110501" cy="469900"/>
          </a:xfrm>
          <a:custGeom>
            <a:avLst/>
            <a:gdLst>
              <a:gd name="connsiteX0" fmla="*/ 19050 w 7110501"/>
              <a:gd name="connsiteY0" fmla="*/ 91020 h 469900"/>
              <a:gd name="connsiteX1" fmla="*/ 91020 w 7110501"/>
              <a:gd name="connsiteY1" fmla="*/ 19050 h 469900"/>
              <a:gd name="connsiteX2" fmla="*/ 91020 w 7110501"/>
              <a:gd name="connsiteY2" fmla="*/ 19050 h 469900"/>
              <a:gd name="connsiteX3" fmla="*/ 91020 w 7110501"/>
              <a:gd name="connsiteY3" fmla="*/ 19050 h 469900"/>
              <a:gd name="connsiteX4" fmla="*/ 7019442 w 7110501"/>
              <a:gd name="connsiteY4" fmla="*/ 19050 h 469900"/>
              <a:gd name="connsiteX5" fmla="*/ 7019442 w 7110501"/>
              <a:gd name="connsiteY5" fmla="*/ 19050 h 469900"/>
              <a:gd name="connsiteX6" fmla="*/ 7091451 w 7110501"/>
              <a:gd name="connsiteY6" fmla="*/ 91020 h 469900"/>
              <a:gd name="connsiteX7" fmla="*/ 7091451 w 7110501"/>
              <a:gd name="connsiteY7" fmla="*/ 91020 h 469900"/>
              <a:gd name="connsiteX8" fmla="*/ 7091451 w 7110501"/>
              <a:gd name="connsiteY8" fmla="*/ 91020 h 469900"/>
              <a:gd name="connsiteX9" fmla="*/ 7091451 w 7110501"/>
              <a:gd name="connsiteY9" fmla="*/ 378879 h 469900"/>
              <a:gd name="connsiteX10" fmla="*/ 7091451 w 7110501"/>
              <a:gd name="connsiteY10" fmla="*/ 378879 h 469900"/>
              <a:gd name="connsiteX11" fmla="*/ 7019442 w 7110501"/>
              <a:gd name="connsiteY11" fmla="*/ 450850 h 469900"/>
              <a:gd name="connsiteX12" fmla="*/ 7019442 w 7110501"/>
              <a:gd name="connsiteY12" fmla="*/ 450850 h 469900"/>
              <a:gd name="connsiteX13" fmla="*/ 7019442 w 7110501"/>
              <a:gd name="connsiteY13" fmla="*/ 450850 h 469900"/>
              <a:gd name="connsiteX14" fmla="*/ 91020 w 7110501"/>
              <a:gd name="connsiteY14" fmla="*/ 450850 h 469900"/>
              <a:gd name="connsiteX15" fmla="*/ 91020 w 7110501"/>
              <a:gd name="connsiteY15" fmla="*/ 450850 h 469900"/>
              <a:gd name="connsiteX16" fmla="*/ 19050 w 7110501"/>
              <a:gd name="connsiteY16" fmla="*/ 378879 h 469900"/>
              <a:gd name="connsiteX17" fmla="*/ 19050 w 7110501"/>
              <a:gd name="connsiteY17" fmla="*/ 378879 h 469900"/>
              <a:gd name="connsiteX18" fmla="*/ 19050 w 7110501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110501" h="469900">
                <a:moveTo>
                  <a:pt x="19050" y="91020"/>
                </a:moveTo>
                <a:cubicBezTo>
                  <a:pt x="19050" y="51269"/>
                  <a:pt x="51269" y="19050"/>
                  <a:pt x="91020" y="19050"/>
                </a:cubicBezTo>
                <a:cubicBezTo>
                  <a:pt x="91020" y="19050"/>
                  <a:pt x="91020" y="19050"/>
                  <a:pt x="91020" y="19050"/>
                </a:cubicBezTo>
                <a:lnTo>
                  <a:pt x="91020" y="19050"/>
                </a:lnTo>
                <a:lnTo>
                  <a:pt x="7019442" y="19050"/>
                </a:lnTo>
                <a:lnTo>
                  <a:pt x="7019442" y="19050"/>
                </a:lnTo>
                <a:cubicBezTo>
                  <a:pt x="7059193" y="19050"/>
                  <a:pt x="7091451" y="51269"/>
                  <a:pt x="7091451" y="91020"/>
                </a:cubicBezTo>
                <a:cubicBezTo>
                  <a:pt x="7091451" y="91020"/>
                  <a:pt x="7091451" y="91020"/>
                  <a:pt x="7091451" y="91020"/>
                </a:cubicBezTo>
                <a:lnTo>
                  <a:pt x="7091451" y="91020"/>
                </a:lnTo>
                <a:lnTo>
                  <a:pt x="7091451" y="378879"/>
                </a:lnTo>
                <a:lnTo>
                  <a:pt x="7091451" y="378879"/>
                </a:lnTo>
                <a:cubicBezTo>
                  <a:pt x="7091451" y="418629"/>
                  <a:pt x="7059193" y="450850"/>
                  <a:pt x="7019442" y="450850"/>
                </a:cubicBezTo>
                <a:cubicBezTo>
                  <a:pt x="7019442" y="450850"/>
                  <a:pt x="7019442" y="450850"/>
                  <a:pt x="7019442" y="450850"/>
                </a:cubicBezTo>
                <a:lnTo>
                  <a:pt x="7019442" y="450850"/>
                </a:lnTo>
                <a:lnTo>
                  <a:pt x="91020" y="450850"/>
                </a:lnTo>
                <a:lnTo>
                  <a:pt x="91020" y="450850"/>
                </a:lnTo>
                <a:cubicBezTo>
                  <a:pt x="51269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42998" y="3735704"/>
            <a:ext cx="7001002" cy="369316"/>
          </a:xfrm>
          <a:custGeom>
            <a:avLst/>
            <a:gdLst>
              <a:gd name="connsiteX0" fmla="*/ 0 w 7001002"/>
              <a:gd name="connsiteY0" fmla="*/ 0 h 369316"/>
              <a:gd name="connsiteX1" fmla="*/ 0 w 7001002"/>
              <a:gd name="connsiteY1" fmla="*/ 0 h 369316"/>
              <a:gd name="connsiteX2" fmla="*/ 7001002 w 7001002"/>
              <a:gd name="connsiteY2" fmla="*/ 0 h 369316"/>
              <a:gd name="connsiteX3" fmla="*/ 7001002 w 7001002"/>
              <a:gd name="connsiteY3" fmla="*/ 0 h 369316"/>
              <a:gd name="connsiteX4" fmla="*/ 7001002 w 7001002"/>
              <a:gd name="connsiteY4" fmla="*/ 369316 h 369316"/>
              <a:gd name="connsiteX5" fmla="*/ 7001002 w 7001002"/>
              <a:gd name="connsiteY5" fmla="*/ 369316 h 369316"/>
              <a:gd name="connsiteX6" fmla="*/ 0 w 7001002"/>
              <a:gd name="connsiteY6" fmla="*/ 369316 h 369316"/>
              <a:gd name="connsiteX7" fmla="*/ 0 w 7001002"/>
              <a:gd name="connsiteY7" fmla="*/ 369316 h 369316"/>
              <a:gd name="connsiteX8" fmla="*/ 0 w 7001002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01002" h="369316">
                <a:moveTo>
                  <a:pt x="0" y="0"/>
                </a:moveTo>
                <a:lnTo>
                  <a:pt x="0" y="0"/>
                </a:lnTo>
                <a:lnTo>
                  <a:pt x="7001002" y="0"/>
                </a:lnTo>
                <a:lnTo>
                  <a:pt x="7001002" y="0"/>
                </a:lnTo>
                <a:lnTo>
                  <a:pt x="7001002" y="369316"/>
                </a:lnTo>
                <a:lnTo>
                  <a:pt x="7001002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17598" y="3710304"/>
            <a:ext cx="7051802" cy="420116"/>
          </a:xfrm>
          <a:custGeom>
            <a:avLst/>
            <a:gdLst>
              <a:gd name="connsiteX0" fmla="*/ 25400 w 7051802"/>
              <a:gd name="connsiteY0" fmla="*/ 25400 h 420116"/>
              <a:gd name="connsiteX1" fmla="*/ 25400 w 7051802"/>
              <a:gd name="connsiteY1" fmla="*/ 25400 h 420116"/>
              <a:gd name="connsiteX2" fmla="*/ 7026402 w 7051802"/>
              <a:gd name="connsiteY2" fmla="*/ 25400 h 420116"/>
              <a:gd name="connsiteX3" fmla="*/ 7026402 w 7051802"/>
              <a:gd name="connsiteY3" fmla="*/ 25400 h 420116"/>
              <a:gd name="connsiteX4" fmla="*/ 7026402 w 7051802"/>
              <a:gd name="connsiteY4" fmla="*/ 394716 h 420116"/>
              <a:gd name="connsiteX5" fmla="*/ 7026402 w 7051802"/>
              <a:gd name="connsiteY5" fmla="*/ 394716 h 420116"/>
              <a:gd name="connsiteX6" fmla="*/ 25400 w 7051802"/>
              <a:gd name="connsiteY6" fmla="*/ 394716 h 420116"/>
              <a:gd name="connsiteX7" fmla="*/ 25400 w 7051802"/>
              <a:gd name="connsiteY7" fmla="*/ 394716 h 420116"/>
              <a:gd name="connsiteX8" fmla="*/ 25400 w 7051802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51802" h="420116">
                <a:moveTo>
                  <a:pt x="25400" y="25400"/>
                </a:moveTo>
                <a:lnTo>
                  <a:pt x="25400" y="25400"/>
                </a:lnTo>
                <a:lnTo>
                  <a:pt x="7026402" y="25400"/>
                </a:lnTo>
                <a:lnTo>
                  <a:pt x="7026402" y="25400"/>
                </a:lnTo>
                <a:lnTo>
                  <a:pt x="7026402" y="394716"/>
                </a:lnTo>
                <a:lnTo>
                  <a:pt x="7026402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43248" y="3184144"/>
            <a:ext cx="1500251" cy="591946"/>
          </a:xfrm>
          <a:custGeom>
            <a:avLst/>
            <a:gdLst>
              <a:gd name="connsiteX0" fmla="*/ 0 w 1500251"/>
              <a:gd name="connsiteY0" fmla="*/ 68198 h 591946"/>
              <a:gd name="connsiteX1" fmla="*/ 68198 w 1500251"/>
              <a:gd name="connsiteY1" fmla="*/ 0 h 591946"/>
              <a:gd name="connsiteX2" fmla="*/ 68198 w 1500251"/>
              <a:gd name="connsiteY2" fmla="*/ 0 h 591946"/>
              <a:gd name="connsiteX3" fmla="*/ 68198 w 1500251"/>
              <a:gd name="connsiteY3" fmla="*/ 0 h 591946"/>
              <a:gd name="connsiteX4" fmla="*/ 250063 w 1500251"/>
              <a:gd name="connsiteY4" fmla="*/ 0 h 591946"/>
              <a:gd name="connsiteX5" fmla="*/ 250063 w 1500251"/>
              <a:gd name="connsiteY5" fmla="*/ 0 h 591946"/>
              <a:gd name="connsiteX6" fmla="*/ 625094 w 1500251"/>
              <a:gd name="connsiteY6" fmla="*/ 0 h 591946"/>
              <a:gd name="connsiteX7" fmla="*/ 1432179 w 1500251"/>
              <a:gd name="connsiteY7" fmla="*/ 0 h 591946"/>
              <a:gd name="connsiteX8" fmla="*/ 1432179 w 1500251"/>
              <a:gd name="connsiteY8" fmla="*/ 0 h 591946"/>
              <a:gd name="connsiteX9" fmla="*/ 1500251 w 1500251"/>
              <a:gd name="connsiteY9" fmla="*/ 68198 h 591946"/>
              <a:gd name="connsiteX10" fmla="*/ 1500251 w 1500251"/>
              <a:gd name="connsiteY10" fmla="*/ 68198 h 591946"/>
              <a:gd name="connsiteX11" fmla="*/ 1500251 w 1500251"/>
              <a:gd name="connsiteY11" fmla="*/ 68198 h 591946"/>
              <a:gd name="connsiteX12" fmla="*/ 1500251 w 1500251"/>
              <a:gd name="connsiteY12" fmla="*/ 238378 h 591946"/>
              <a:gd name="connsiteX13" fmla="*/ 1500251 w 1500251"/>
              <a:gd name="connsiteY13" fmla="*/ 238378 h 591946"/>
              <a:gd name="connsiteX14" fmla="*/ 1500251 w 1500251"/>
              <a:gd name="connsiteY14" fmla="*/ 340614 h 591946"/>
              <a:gd name="connsiteX15" fmla="*/ 1500251 w 1500251"/>
              <a:gd name="connsiteY15" fmla="*/ 340614 h 591946"/>
              <a:gd name="connsiteX16" fmla="*/ 1500251 w 1500251"/>
              <a:gd name="connsiteY16" fmla="*/ 340614 h 591946"/>
              <a:gd name="connsiteX17" fmla="*/ 1432179 w 1500251"/>
              <a:gd name="connsiteY17" fmla="*/ 408685 h 591946"/>
              <a:gd name="connsiteX18" fmla="*/ 1432179 w 1500251"/>
              <a:gd name="connsiteY18" fmla="*/ 408685 h 591946"/>
              <a:gd name="connsiteX19" fmla="*/ 1432179 w 1500251"/>
              <a:gd name="connsiteY19" fmla="*/ 408685 h 591946"/>
              <a:gd name="connsiteX20" fmla="*/ 625094 w 1500251"/>
              <a:gd name="connsiteY20" fmla="*/ 408685 h 591946"/>
              <a:gd name="connsiteX21" fmla="*/ 208660 w 1500251"/>
              <a:gd name="connsiteY21" fmla="*/ 591946 h 591946"/>
              <a:gd name="connsiteX22" fmla="*/ 250063 w 1500251"/>
              <a:gd name="connsiteY22" fmla="*/ 408685 h 591946"/>
              <a:gd name="connsiteX23" fmla="*/ 68198 w 1500251"/>
              <a:gd name="connsiteY23" fmla="*/ 408685 h 591946"/>
              <a:gd name="connsiteX24" fmla="*/ 68198 w 1500251"/>
              <a:gd name="connsiteY24" fmla="*/ 408685 h 591946"/>
              <a:gd name="connsiteX25" fmla="*/ 0 w 1500251"/>
              <a:gd name="connsiteY25" fmla="*/ 340614 h 591946"/>
              <a:gd name="connsiteX26" fmla="*/ 0 w 1500251"/>
              <a:gd name="connsiteY26" fmla="*/ 340614 h 591946"/>
              <a:gd name="connsiteX27" fmla="*/ 0 w 1500251"/>
              <a:gd name="connsiteY27" fmla="*/ 340614 h 591946"/>
              <a:gd name="connsiteX28" fmla="*/ 0 w 1500251"/>
              <a:gd name="connsiteY28" fmla="*/ 340614 h 591946"/>
              <a:gd name="connsiteX29" fmla="*/ 0 w 1500251"/>
              <a:gd name="connsiteY29" fmla="*/ 238378 h 591946"/>
              <a:gd name="connsiteX30" fmla="*/ 0 w 1500251"/>
              <a:gd name="connsiteY30" fmla="*/ 238378 h 591946"/>
              <a:gd name="connsiteX31" fmla="*/ 0 w 1500251"/>
              <a:gd name="connsiteY31" fmla="*/ 68198 h 591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00251" h="591946">
                <a:moveTo>
                  <a:pt x="0" y="68198"/>
                </a:moveTo>
                <a:cubicBezTo>
                  <a:pt x="0" y="30479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250063" y="0"/>
                </a:lnTo>
                <a:lnTo>
                  <a:pt x="250063" y="0"/>
                </a:lnTo>
                <a:lnTo>
                  <a:pt x="625094" y="0"/>
                </a:lnTo>
                <a:lnTo>
                  <a:pt x="1432179" y="0"/>
                </a:lnTo>
                <a:lnTo>
                  <a:pt x="1432179" y="0"/>
                </a:lnTo>
                <a:cubicBezTo>
                  <a:pt x="1469771" y="0"/>
                  <a:pt x="1500251" y="30479"/>
                  <a:pt x="1500251" y="68198"/>
                </a:cubicBezTo>
                <a:cubicBezTo>
                  <a:pt x="1500251" y="68198"/>
                  <a:pt x="1500251" y="68198"/>
                  <a:pt x="1500251" y="68198"/>
                </a:cubicBezTo>
                <a:lnTo>
                  <a:pt x="1500251" y="68198"/>
                </a:lnTo>
                <a:lnTo>
                  <a:pt x="1500251" y="238378"/>
                </a:lnTo>
                <a:lnTo>
                  <a:pt x="1500251" y="238378"/>
                </a:lnTo>
                <a:lnTo>
                  <a:pt x="1500251" y="340614"/>
                </a:lnTo>
                <a:lnTo>
                  <a:pt x="1500251" y="340614"/>
                </a:lnTo>
                <a:lnTo>
                  <a:pt x="1500251" y="340614"/>
                </a:lnTo>
                <a:cubicBezTo>
                  <a:pt x="1500251" y="378205"/>
                  <a:pt x="1469771" y="408685"/>
                  <a:pt x="1432179" y="408685"/>
                </a:cubicBezTo>
                <a:cubicBezTo>
                  <a:pt x="1432179" y="408685"/>
                  <a:pt x="1432179" y="408685"/>
                  <a:pt x="1432179" y="408685"/>
                </a:cubicBezTo>
                <a:lnTo>
                  <a:pt x="1432179" y="408685"/>
                </a:lnTo>
                <a:lnTo>
                  <a:pt x="625094" y="408685"/>
                </a:lnTo>
                <a:lnTo>
                  <a:pt x="208660" y="591946"/>
                </a:lnTo>
                <a:lnTo>
                  <a:pt x="250063" y="408685"/>
                </a:lnTo>
                <a:lnTo>
                  <a:pt x="68198" y="408685"/>
                </a:lnTo>
                <a:lnTo>
                  <a:pt x="68198" y="408685"/>
                </a:lnTo>
                <a:cubicBezTo>
                  <a:pt x="30607" y="408685"/>
                  <a:pt x="0" y="378205"/>
                  <a:pt x="0" y="340614"/>
                </a:cubicBezTo>
                <a:cubicBezTo>
                  <a:pt x="0" y="340614"/>
                  <a:pt x="0" y="340614"/>
                  <a:pt x="0" y="340614"/>
                </a:cubicBezTo>
                <a:lnTo>
                  <a:pt x="0" y="340614"/>
                </a:lnTo>
                <a:lnTo>
                  <a:pt x="0" y="340614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36898" y="3177794"/>
            <a:ext cx="1512951" cy="604646"/>
          </a:xfrm>
          <a:custGeom>
            <a:avLst/>
            <a:gdLst>
              <a:gd name="connsiteX0" fmla="*/ 6350 w 1512951"/>
              <a:gd name="connsiteY0" fmla="*/ 74548 h 604646"/>
              <a:gd name="connsiteX1" fmla="*/ 74548 w 1512951"/>
              <a:gd name="connsiteY1" fmla="*/ 6350 h 604646"/>
              <a:gd name="connsiteX2" fmla="*/ 74548 w 1512951"/>
              <a:gd name="connsiteY2" fmla="*/ 6350 h 604646"/>
              <a:gd name="connsiteX3" fmla="*/ 74548 w 1512951"/>
              <a:gd name="connsiteY3" fmla="*/ 6350 h 604646"/>
              <a:gd name="connsiteX4" fmla="*/ 256413 w 1512951"/>
              <a:gd name="connsiteY4" fmla="*/ 6350 h 604646"/>
              <a:gd name="connsiteX5" fmla="*/ 256413 w 1512951"/>
              <a:gd name="connsiteY5" fmla="*/ 6350 h 604646"/>
              <a:gd name="connsiteX6" fmla="*/ 631444 w 1512951"/>
              <a:gd name="connsiteY6" fmla="*/ 6350 h 604646"/>
              <a:gd name="connsiteX7" fmla="*/ 1438529 w 1512951"/>
              <a:gd name="connsiteY7" fmla="*/ 6350 h 604646"/>
              <a:gd name="connsiteX8" fmla="*/ 1438529 w 1512951"/>
              <a:gd name="connsiteY8" fmla="*/ 6350 h 604646"/>
              <a:gd name="connsiteX9" fmla="*/ 1506601 w 1512951"/>
              <a:gd name="connsiteY9" fmla="*/ 74548 h 604646"/>
              <a:gd name="connsiteX10" fmla="*/ 1506601 w 1512951"/>
              <a:gd name="connsiteY10" fmla="*/ 74548 h 604646"/>
              <a:gd name="connsiteX11" fmla="*/ 1506601 w 1512951"/>
              <a:gd name="connsiteY11" fmla="*/ 74548 h 604646"/>
              <a:gd name="connsiteX12" fmla="*/ 1506601 w 1512951"/>
              <a:gd name="connsiteY12" fmla="*/ 244728 h 604646"/>
              <a:gd name="connsiteX13" fmla="*/ 1506601 w 1512951"/>
              <a:gd name="connsiteY13" fmla="*/ 244728 h 604646"/>
              <a:gd name="connsiteX14" fmla="*/ 1506601 w 1512951"/>
              <a:gd name="connsiteY14" fmla="*/ 346964 h 604646"/>
              <a:gd name="connsiteX15" fmla="*/ 1506601 w 1512951"/>
              <a:gd name="connsiteY15" fmla="*/ 346964 h 604646"/>
              <a:gd name="connsiteX16" fmla="*/ 1506601 w 1512951"/>
              <a:gd name="connsiteY16" fmla="*/ 346964 h 604646"/>
              <a:gd name="connsiteX17" fmla="*/ 1438529 w 1512951"/>
              <a:gd name="connsiteY17" fmla="*/ 415035 h 604646"/>
              <a:gd name="connsiteX18" fmla="*/ 1438529 w 1512951"/>
              <a:gd name="connsiteY18" fmla="*/ 415035 h 604646"/>
              <a:gd name="connsiteX19" fmla="*/ 1438529 w 1512951"/>
              <a:gd name="connsiteY19" fmla="*/ 415035 h 604646"/>
              <a:gd name="connsiteX20" fmla="*/ 631444 w 1512951"/>
              <a:gd name="connsiteY20" fmla="*/ 415035 h 604646"/>
              <a:gd name="connsiteX21" fmla="*/ 215010 w 1512951"/>
              <a:gd name="connsiteY21" fmla="*/ 598296 h 604646"/>
              <a:gd name="connsiteX22" fmla="*/ 256413 w 1512951"/>
              <a:gd name="connsiteY22" fmla="*/ 415035 h 604646"/>
              <a:gd name="connsiteX23" fmla="*/ 74548 w 1512951"/>
              <a:gd name="connsiteY23" fmla="*/ 415035 h 604646"/>
              <a:gd name="connsiteX24" fmla="*/ 74548 w 1512951"/>
              <a:gd name="connsiteY24" fmla="*/ 415035 h 604646"/>
              <a:gd name="connsiteX25" fmla="*/ 6350 w 1512951"/>
              <a:gd name="connsiteY25" fmla="*/ 346964 h 604646"/>
              <a:gd name="connsiteX26" fmla="*/ 6350 w 1512951"/>
              <a:gd name="connsiteY26" fmla="*/ 346964 h 604646"/>
              <a:gd name="connsiteX27" fmla="*/ 6350 w 1512951"/>
              <a:gd name="connsiteY27" fmla="*/ 346964 h 604646"/>
              <a:gd name="connsiteX28" fmla="*/ 6350 w 1512951"/>
              <a:gd name="connsiteY28" fmla="*/ 346964 h 604646"/>
              <a:gd name="connsiteX29" fmla="*/ 6350 w 1512951"/>
              <a:gd name="connsiteY29" fmla="*/ 244728 h 604646"/>
              <a:gd name="connsiteX30" fmla="*/ 6350 w 1512951"/>
              <a:gd name="connsiteY30" fmla="*/ 244728 h 604646"/>
              <a:gd name="connsiteX31" fmla="*/ 6350 w 1512951"/>
              <a:gd name="connsiteY31" fmla="*/ 74548 h 6046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12951" h="604646">
                <a:moveTo>
                  <a:pt x="6350" y="74548"/>
                </a:moveTo>
                <a:cubicBezTo>
                  <a:pt x="6350" y="36829"/>
                  <a:pt x="36957" y="6350"/>
                  <a:pt x="74548" y="6350"/>
                </a:cubicBezTo>
                <a:cubicBezTo>
                  <a:pt x="74548" y="6350"/>
                  <a:pt x="74548" y="6350"/>
                  <a:pt x="74548" y="6350"/>
                </a:cubicBezTo>
                <a:lnTo>
                  <a:pt x="74548" y="6350"/>
                </a:lnTo>
                <a:lnTo>
                  <a:pt x="256413" y="6350"/>
                </a:lnTo>
                <a:lnTo>
                  <a:pt x="256413" y="6350"/>
                </a:lnTo>
                <a:lnTo>
                  <a:pt x="631444" y="6350"/>
                </a:lnTo>
                <a:lnTo>
                  <a:pt x="1438529" y="6350"/>
                </a:lnTo>
                <a:lnTo>
                  <a:pt x="1438529" y="6350"/>
                </a:lnTo>
                <a:cubicBezTo>
                  <a:pt x="1476121" y="6350"/>
                  <a:pt x="1506601" y="36829"/>
                  <a:pt x="1506601" y="74548"/>
                </a:cubicBezTo>
                <a:cubicBezTo>
                  <a:pt x="1506601" y="74548"/>
                  <a:pt x="1506601" y="74548"/>
                  <a:pt x="1506601" y="74548"/>
                </a:cubicBezTo>
                <a:lnTo>
                  <a:pt x="1506601" y="74548"/>
                </a:lnTo>
                <a:lnTo>
                  <a:pt x="1506601" y="244728"/>
                </a:lnTo>
                <a:lnTo>
                  <a:pt x="1506601" y="244728"/>
                </a:lnTo>
                <a:lnTo>
                  <a:pt x="1506601" y="346964"/>
                </a:lnTo>
                <a:lnTo>
                  <a:pt x="1506601" y="346964"/>
                </a:lnTo>
                <a:lnTo>
                  <a:pt x="1506601" y="346964"/>
                </a:lnTo>
                <a:cubicBezTo>
                  <a:pt x="1506601" y="384555"/>
                  <a:pt x="1476121" y="415035"/>
                  <a:pt x="1438529" y="415035"/>
                </a:cubicBezTo>
                <a:cubicBezTo>
                  <a:pt x="1438529" y="415035"/>
                  <a:pt x="1438529" y="415035"/>
                  <a:pt x="1438529" y="415035"/>
                </a:cubicBezTo>
                <a:lnTo>
                  <a:pt x="1438529" y="415035"/>
                </a:lnTo>
                <a:lnTo>
                  <a:pt x="631444" y="415035"/>
                </a:lnTo>
                <a:lnTo>
                  <a:pt x="215010" y="598296"/>
                </a:lnTo>
                <a:lnTo>
                  <a:pt x="256413" y="415035"/>
                </a:lnTo>
                <a:lnTo>
                  <a:pt x="74548" y="415035"/>
                </a:lnTo>
                <a:lnTo>
                  <a:pt x="74548" y="415035"/>
                </a:lnTo>
                <a:cubicBezTo>
                  <a:pt x="36957" y="415035"/>
                  <a:pt x="6350" y="384555"/>
                  <a:pt x="6350" y="346964"/>
                </a:cubicBezTo>
                <a:cubicBezTo>
                  <a:pt x="6350" y="346964"/>
                  <a:pt x="6350" y="346964"/>
                  <a:pt x="6350" y="346964"/>
                </a:cubicBezTo>
                <a:lnTo>
                  <a:pt x="6350" y="346964"/>
                </a:lnTo>
                <a:lnTo>
                  <a:pt x="6350" y="346964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57876" y="3184144"/>
            <a:ext cx="1357248" cy="579501"/>
          </a:xfrm>
          <a:custGeom>
            <a:avLst/>
            <a:gdLst>
              <a:gd name="connsiteX0" fmla="*/ 0 w 1357248"/>
              <a:gd name="connsiteY0" fmla="*/ 68198 h 579501"/>
              <a:gd name="connsiteX1" fmla="*/ 68071 w 1357248"/>
              <a:gd name="connsiteY1" fmla="*/ 0 h 579501"/>
              <a:gd name="connsiteX2" fmla="*/ 68071 w 1357248"/>
              <a:gd name="connsiteY2" fmla="*/ 0 h 579501"/>
              <a:gd name="connsiteX3" fmla="*/ 68071 w 1357248"/>
              <a:gd name="connsiteY3" fmla="*/ 0 h 579501"/>
              <a:gd name="connsiteX4" fmla="*/ 226186 w 1357248"/>
              <a:gd name="connsiteY4" fmla="*/ 0 h 579501"/>
              <a:gd name="connsiteX5" fmla="*/ 226186 w 1357248"/>
              <a:gd name="connsiteY5" fmla="*/ 0 h 579501"/>
              <a:gd name="connsiteX6" fmla="*/ 565530 w 1357248"/>
              <a:gd name="connsiteY6" fmla="*/ 0 h 579501"/>
              <a:gd name="connsiteX7" fmla="*/ 1289177 w 1357248"/>
              <a:gd name="connsiteY7" fmla="*/ 0 h 579501"/>
              <a:gd name="connsiteX8" fmla="*/ 1289177 w 1357248"/>
              <a:gd name="connsiteY8" fmla="*/ 0 h 579501"/>
              <a:gd name="connsiteX9" fmla="*/ 1357248 w 1357248"/>
              <a:gd name="connsiteY9" fmla="*/ 68198 h 579501"/>
              <a:gd name="connsiteX10" fmla="*/ 1357248 w 1357248"/>
              <a:gd name="connsiteY10" fmla="*/ 68198 h 579501"/>
              <a:gd name="connsiteX11" fmla="*/ 1357248 w 1357248"/>
              <a:gd name="connsiteY11" fmla="*/ 68198 h 579501"/>
              <a:gd name="connsiteX12" fmla="*/ 1357248 w 1357248"/>
              <a:gd name="connsiteY12" fmla="*/ 238378 h 579501"/>
              <a:gd name="connsiteX13" fmla="*/ 1357248 w 1357248"/>
              <a:gd name="connsiteY13" fmla="*/ 238378 h 579501"/>
              <a:gd name="connsiteX14" fmla="*/ 1357248 w 1357248"/>
              <a:gd name="connsiteY14" fmla="*/ 340614 h 579501"/>
              <a:gd name="connsiteX15" fmla="*/ 1357248 w 1357248"/>
              <a:gd name="connsiteY15" fmla="*/ 340614 h 579501"/>
              <a:gd name="connsiteX16" fmla="*/ 1357248 w 1357248"/>
              <a:gd name="connsiteY16" fmla="*/ 340614 h 579501"/>
              <a:gd name="connsiteX17" fmla="*/ 1289177 w 1357248"/>
              <a:gd name="connsiteY17" fmla="*/ 408685 h 579501"/>
              <a:gd name="connsiteX18" fmla="*/ 1289177 w 1357248"/>
              <a:gd name="connsiteY18" fmla="*/ 408685 h 579501"/>
              <a:gd name="connsiteX19" fmla="*/ 1289177 w 1357248"/>
              <a:gd name="connsiteY19" fmla="*/ 408685 h 579501"/>
              <a:gd name="connsiteX20" fmla="*/ 565530 w 1357248"/>
              <a:gd name="connsiteY20" fmla="*/ 408685 h 579501"/>
              <a:gd name="connsiteX21" fmla="*/ 126110 w 1357248"/>
              <a:gd name="connsiteY21" fmla="*/ 579501 h 579501"/>
              <a:gd name="connsiteX22" fmla="*/ 226186 w 1357248"/>
              <a:gd name="connsiteY22" fmla="*/ 408685 h 579501"/>
              <a:gd name="connsiteX23" fmla="*/ 68071 w 1357248"/>
              <a:gd name="connsiteY23" fmla="*/ 408685 h 579501"/>
              <a:gd name="connsiteX24" fmla="*/ 68071 w 1357248"/>
              <a:gd name="connsiteY24" fmla="*/ 408685 h 579501"/>
              <a:gd name="connsiteX25" fmla="*/ 0 w 1357248"/>
              <a:gd name="connsiteY25" fmla="*/ 340614 h 579501"/>
              <a:gd name="connsiteX26" fmla="*/ 0 w 1357248"/>
              <a:gd name="connsiteY26" fmla="*/ 340614 h 579501"/>
              <a:gd name="connsiteX27" fmla="*/ 0 w 1357248"/>
              <a:gd name="connsiteY27" fmla="*/ 340614 h 579501"/>
              <a:gd name="connsiteX28" fmla="*/ 0 w 1357248"/>
              <a:gd name="connsiteY28" fmla="*/ 340614 h 579501"/>
              <a:gd name="connsiteX29" fmla="*/ 0 w 1357248"/>
              <a:gd name="connsiteY29" fmla="*/ 238378 h 579501"/>
              <a:gd name="connsiteX30" fmla="*/ 0 w 1357248"/>
              <a:gd name="connsiteY30" fmla="*/ 238378 h 579501"/>
              <a:gd name="connsiteX31" fmla="*/ 0 w 1357248"/>
              <a:gd name="connsiteY31" fmla="*/ 68198 h 579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357248" h="579501">
                <a:moveTo>
                  <a:pt x="0" y="68198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26186" y="0"/>
                </a:lnTo>
                <a:lnTo>
                  <a:pt x="226186" y="0"/>
                </a:lnTo>
                <a:lnTo>
                  <a:pt x="565530" y="0"/>
                </a:lnTo>
                <a:lnTo>
                  <a:pt x="1289177" y="0"/>
                </a:lnTo>
                <a:lnTo>
                  <a:pt x="1289177" y="0"/>
                </a:lnTo>
                <a:cubicBezTo>
                  <a:pt x="1326768" y="0"/>
                  <a:pt x="1357248" y="30479"/>
                  <a:pt x="1357248" y="68198"/>
                </a:cubicBezTo>
                <a:cubicBezTo>
                  <a:pt x="1357248" y="68198"/>
                  <a:pt x="1357248" y="68198"/>
                  <a:pt x="1357248" y="68198"/>
                </a:cubicBezTo>
                <a:lnTo>
                  <a:pt x="1357248" y="68198"/>
                </a:lnTo>
                <a:lnTo>
                  <a:pt x="1357248" y="238378"/>
                </a:lnTo>
                <a:lnTo>
                  <a:pt x="1357248" y="238378"/>
                </a:lnTo>
                <a:lnTo>
                  <a:pt x="1357248" y="340614"/>
                </a:lnTo>
                <a:lnTo>
                  <a:pt x="1357248" y="340614"/>
                </a:lnTo>
                <a:lnTo>
                  <a:pt x="1357248" y="340614"/>
                </a:lnTo>
                <a:cubicBezTo>
                  <a:pt x="1357248" y="378205"/>
                  <a:pt x="1326768" y="408685"/>
                  <a:pt x="1289177" y="408685"/>
                </a:cubicBezTo>
                <a:cubicBezTo>
                  <a:pt x="1289177" y="408685"/>
                  <a:pt x="1289177" y="408685"/>
                  <a:pt x="1289177" y="408685"/>
                </a:cubicBezTo>
                <a:lnTo>
                  <a:pt x="1289177" y="408685"/>
                </a:lnTo>
                <a:lnTo>
                  <a:pt x="565530" y="408685"/>
                </a:lnTo>
                <a:lnTo>
                  <a:pt x="126110" y="579501"/>
                </a:lnTo>
                <a:lnTo>
                  <a:pt x="226186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205"/>
                  <a:pt x="0" y="340614"/>
                </a:cubicBezTo>
                <a:cubicBezTo>
                  <a:pt x="0" y="340614"/>
                  <a:pt x="0" y="340614"/>
                  <a:pt x="0" y="340614"/>
                </a:cubicBezTo>
                <a:lnTo>
                  <a:pt x="0" y="340614"/>
                </a:lnTo>
                <a:lnTo>
                  <a:pt x="0" y="340614"/>
                </a:lnTo>
                <a:lnTo>
                  <a:pt x="0" y="238378"/>
                </a:lnTo>
                <a:lnTo>
                  <a:pt x="0" y="238378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51526" y="3177794"/>
            <a:ext cx="1369948" cy="592201"/>
          </a:xfrm>
          <a:custGeom>
            <a:avLst/>
            <a:gdLst>
              <a:gd name="connsiteX0" fmla="*/ 6350 w 1369948"/>
              <a:gd name="connsiteY0" fmla="*/ 74548 h 592201"/>
              <a:gd name="connsiteX1" fmla="*/ 74421 w 1369948"/>
              <a:gd name="connsiteY1" fmla="*/ 6350 h 592201"/>
              <a:gd name="connsiteX2" fmla="*/ 74421 w 1369948"/>
              <a:gd name="connsiteY2" fmla="*/ 6350 h 592201"/>
              <a:gd name="connsiteX3" fmla="*/ 74421 w 1369948"/>
              <a:gd name="connsiteY3" fmla="*/ 6350 h 592201"/>
              <a:gd name="connsiteX4" fmla="*/ 232536 w 1369948"/>
              <a:gd name="connsiteY4" fmla="*/ 6350 h 592201"/>
              <a:gd name="connsiteX5" fmla="*/ 232536 w 1369948"/>
              <a:gd name="connsiteY5" fmla="*/ 6350 h 592201"/>
              <a:gd name="connsiteX6" fmla="*/ 571880 w 1369948"/>
              <a:gd name="connsiteY6" fmla="*/ 6350 h 592201"/>
              <a:gd name="connsiteX7" fmla="*/ 1295527 w 1369948"/>
              <a:gd name="connsiteY7" fmla="*/ 6350 h 592201"/>
              <a:gd name="connsiteX8" fmla="*/ 1295527 w 1369948"/>
              <a:gd name="connsiteY8" fmla="*/ 6350 h 592201"/>
              <a:gd name="connsiteX9" fmla="*/ 1363598 w 1369948"/>
              <a:gd name="connsiteY9" fmla="*/ 74548 h 592201"/>
              <a:gd name="connsiteX10" fmla="*/ 1363598 w 1369948"/>
              <a:gd name="connsiteY10" fmla="*/ 74548 h 592201"/>
              <a:gd name="connsiteX11" fmla="*/ 1363598 w 1369948"/>
              <a:gd name="connsiteY11" fmla="*/ 74548 h 592201"/>
              <a:gd name="connsiteX12" fmla="*/ 1363598 w 1369948"/>
              <a:gd name="connsiteY12" fmla="*/ 244728 h 592201"/>
              <a:gd name="connsiteX13" fmla="*/ 1363598 w 1369948"/>
              <a:gd name="connsiteY13" fmla="*/ 244728 h 592201"/>
              <a:gd name="connsiteX14" fmla="*/ 1363598 w 1369948"/>
              <a:gd name="connsiteY14" fmla="*/ 346964 h 592201"/>
              <a:gd name="connsiteX15" fmla="*/ 1363598 w 1369948"/>
              <a:gd name="connsiteY15" fmla="*/ 346964 h 592201"/>
              <a:gd name="connsiteX16" fmla="*/ 1363598 w 1369948"/>
              <a:gd name="connsiteY16" fmla="*/ 346964 h 592201"/>
              <a:gd name="connsiteX17" fmla="*/ 1295527 w 1369948"/>
              <a:gd name="connsiteY17" fmla="*/ 415035 h 592201"/>
              <a:gd name="connsiteX18" fmla="*/ 1295527 w 1369948"/>
              <a:gd name="connsiteY18" fmla="*/ 415035 h 592201"/>
              <a:gd name="connsiteX19" fmla="*/ 1295527 w 1369948"/>
              <a:gd name="connsiteY19" fmla="*/ 415035 h 592201"/>
              <a:gd name="connsiteX20" fmla="*/ 571880 w 1369948"/>
              <a:gd name="connsiteY20" fmla="*/ 415035 h 592201"/>
              <a:gd name="connsiteX21" fmla="*/ 132460 w 1369948"/>
              <a:gd name="connsiteY21" fmla="*/ 585851 h 592201"/>
              <a:gd name="connsiteX22" fmla="*/ 232536 w 1369948"/>
              <a:gd name="connsiteY22" fmla="*/ 415035 h 592201"/>
              <a:gd name="connsiteX23" fmla="*/ 74421 w 1369948"/>
              <a:gd name="connsiteY23" fmla="*/ 415035 h 592201"/>
              <a:gd name="connsiteX24" fmla="*/ 74421 w 1369948"/>
              <a:gd name="connsiteY24" fmla="*/ 415035 h 592201"/>
              <a:gd name="connsiteX25" fmla="*/ 6350 w 1369948"/>
              <a:gd name="connsiteY25" fmla="*/ 346964 h 592201"/>
              <a:gd name="connsiteX26" fmla="*/ 6350 w 1369948"/>
              <a:gd name="connsiteY26" fmla="*/ 346964 h 592201"/>
              <a:gd name="connsiteX27" fmla="*/ 6350 w 1369948"/>
              <a:gd name="connsiteY27" fmla="*/ 346964 h 592201"/>
              <a:gd name="connsiteX28" fmla="*/ 6350 w 1369948"/>
              <a:gd name="connsiteY28" fmla="*/ 346964 h 592201"/>
              <a:gd name="connsiteX29" fmla="*/ 6350 w 1369948"/>
              <a:gd name="connsiteY29" fmla="*/ 244728 h 592201"/>
              <a:gd name="connsiteX30" fmla="*/ 6350 w 1369948"/>
              <a:gd name="connsiteY30" fmla="*/ 244728 h 592201"/>
              <a:gd name="connsiteX31" fmla="*/ 6350 w 1369948"/>
              <a:gd name="connsiteY31" fmla="*/ 74548 h 592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369948" h="592201">
                <a:moveTo>
                  <a:pt x="6350" y="74548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232536" y="6350"/>
                </a:lnTo>
                <a:lnTo>
                  <a:pt x="232536" y="6350"/>
                </a:lnTo>
                <a:lnTo>
                  <a:pt x="571880" y="6350"/>
                </a:lnTo>
                <a:lnTo>
                  <a:pt x="1295527" y="6350"/>
                </a:lnTo>
                <a:lnTo>
                  <a:pt x="1295527" y="6350"/>
                </a:lnTo>
                <a:cubicBezTo>
                  <a:pt x="1333118" y="6350"/>
                  <a:pt x="1363598" y="36829"/>
                  <a:pt x="1363598" y="74548"/>
                </a:cubicBezTo>
                <a:cubicBezTo>
                  <a:pt x="1363598" y="74548"/>
                  <a:pt x="1363598" y="74548"/>
                  <a:pt x="1363598" y="74548"/>
                </a:cubicBezTo>
                <a:lnTo>
                  <a:pt x="1363598" y="74548"/>
                </a:lnTo>
                <a:lnTo>
                  <a:pt x="1363598" y="244728"/>
                </a:lnTo>
                <a:lnTo>
                  <a:pt x="1363598" y="244728"/>
                </a:lnTo>
                <a:lnTo>
                  <a:pt x="1363598" y="346964"/>
                </a:lnTo>
                <a:lnTo>
                  <a:pt x="1363598" y="346964"/>
                </a:lnTo>
                <a:lnTo>
                  <a:pt x="1363598" y="346964"/>
                </a:lnTo>
                <a:cubicBezTo>
                  <a:pt x="1363598" y="384555"/>
                  <a:pt x="1333118" y="415035"/>
                  <a:pt x="1295527" y="415035"/>
                </a:cubicBezTo>
                <a:cubicBezTo>
                  <a:pt x="1295527" y="415035"/>
                  <a:pt x="1295527" y="415035"/>
                  <a:pt x="1295527" y="415035"/>
                </a:cubicBezTo>
                <a:lnTo>
                  <a:pt x="1295527" y="415035"/>
                </a:lnTo>
                <a:lnTo>
                  <a:pt x="571880" y="415035"/>
                </a:lnTo>
                <a:lnTo>
                  <a:pt x="132460" y="585851"/>
                </a:lnTo>
                <a:lnTo>
                  <a:pt x="232536" y="415035"/>
                </a:lnTo>
                <a:lnTo>
                  <a:pt x="74421" y="415035"/>
                </a:lnTo>
                <a:lnTo>
                  <a:pt x="74421" y="415035"/>
                </a:lnTo>
                <a:cubicBezTo>
                  <a:pt x="36829" y="415035"/>
                  <a:pt x="6350" y="384555"/>
                  <a:pt x="6350" y="346964"/>
                </a:cubicBezTo>
                <a:cubicBezTo>
                  <a:pt x="6350" y="346964"/>
                  <a:pt x="6350" y="346964"/>
                  <a:pt x="6350" y="346964"/>
                </a:cubicBezTo>
                <a:lnTo>
                  <a:pt x="6350" y="346964"/>
                </a:lnTo>
                <a:lnTo>
                  <a:pt x="6350" y="346964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45192" y="3792829"/>
            <a:ext cx="1341754" cy="279743"/>
          </a:xfrm>
          <a:custGeom>
            <a:avLst/>
            <a:gdLst>
              <a:gd name="connsiteX0" fmla="*/ 14287 w 1341754"/>
              <a:gd name="connsiteY0" fmla="*/ 265455 h 279743"/>
              <a:gd name="connsiteX1" fmla="*/ 1327467 w 1341754"/>
              <a:gd name="connsiteY1" fmla="*/ 265455 h 279743"/>
              <a:gd name="connsiteX2" fmla="*/ 1327467 w 1341754"/>
              <a:gd name="connsiteY2" fmla="*/ 14287 h 279743"/>
              <a:gd name="connsiteX3" fmla="*/ 14287 w 1341754"/>
              <a:gd name="connsiteY3" fmla="*/ 14287 h 279743"/>
              <a:gd name="connsiteX4" fmla="*/ 14287 w 1341754"/>
              <a:gd name="connsiteY4" fmla="*/ 265455 h 2797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41754" h="279743">
                <a:moveTo>
                  <a:pt x="14287" y="265455"/>
                </a:moveTo>
                <a:lnTo>
                  <a:pt x="1327467" y="265455"/>
                </a:lnTo>
                <a:lnTo>
                  <a:pt x="1327467" y="14287"/>
                </a:lnTo>
                <a:lnTo>
                  <a:pt x="14287" y="14287"/>
                </a:lnTo>
                <a:lnTo>
                  <a:pt x="14287" y="26545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44160" y="3820833"/>
            <a:ext cx="3357626" cy="251168"/>
          </a:xfrm>
          <a:custGeom>
            <a:avLst/>
            <a:gdLst>
              <a:gd name="connsiteX0" fmla="*/ 0 w 3357626"/>
              <a:gd name="connsiteY0" fmla="*/ 251168 h 251168"/>
              <a:gd name="connsiteX1" fmla="*/ 3357626 w 3357626"/>
              <a:gd name="connsiteY1" fmla="*/ 251168 h 251168"/>
              <a:gd name="connsiteX2" fmla="*/ 3357626 w 3357626"/>
              <a:gd name="connsiteY2" fmla="*/ 0 h 251168"/>
              <a:gd name="connsiteX3" fmla="*/ 0 w 3357626"/>
              <a:gd name="connsiteY3" fmla="*/ 0 h 251168"/>
              <a:gd name="connsiteX4" fmla="*/ 0 w 3357626"/>
              <a:gd name="connsiteY4" fmla="*/ 251168 h 251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251168">
                <a:moveTo>
                  <a:pt x="0" y="251168"/>
                </a:moveTo>
                <a:lnTo>
                  <a:pt x="3357626" y="251168"/>
                </a:lnTo>
                <a:lnTo>
                  <a:pt x="3357626" y="0"/>
                </a:lnTo>
                <a:lnTo>
                  <a:pt x="0" y="0"/>
                </a:lnTo>
                <a:lnTo>
                  <a:pt x="0" y="251168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29873" y="3806545"/>
            <a:ext cx="3386201" cy="279743"/>
          </a:xfrm>
          <a:custGeom>
            <a:avLst/>
            <a:gdLst>
              <a:gd name="connsiteX0" fmla="*/ 14287 w 3386201"/>
              <a:gd name="connsiteY0" fmla="*/ 265455 h 279743"/>
              <a:gd name="connsiteX1" fmla="*/ 3371913 w 3386201"/>
              <a:gd name="connsiteY1" fmla="*/ 265455 h 279743"/>
              <a:gd name="connsiteX2" fmla="*/ 3371913 w 3386201"/>
              <a:gd name="connsiteY2" fmla="*/ 14287 h 279743"/>
              <a:gd name="connsiteX3" fmla="*/ 14287 w 3386201"/>
              <a:gd name="connsiteY3" fmla="*/ 14287 h 279743"/>
              <a:gd name="connsiteX4" fmla="*/ 14287 w 3386201"/>
              <a:gd name="connsiteY4" fmla="*/ 265455 h 2797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86201" h="279743">
                <a:moveTo>
                  <a:pt x="14287" y="265455"/>
                </a:moveTo>
                <a:lnTo>
                  <a:pt x="3371913" y="265455"/>
                </a:lnTo>
                <a:lnTo>
                  <a:pt x="3371913" y="14287"/>
                </a:lnTo>
                <a:lnTo>
                  <a:pt x="14287" y="14287"/>
                </a:lnTo>
                <a:lnTo>
                  <a:pt x="14287" y="26545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3098800"/>
            <a:ext cx="8280400" cy="1079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842000"/>
            <a:ext cx="72263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342900"/>
            <a:ext cx="82423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34163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&lt;fmt:formatDate/&gt;标签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457200" algn="l"/>
                <a:tab pos="3416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&lt;fmt:formatDate/&gt;格式化标签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3416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实现格式化的日期和时间显示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27200" y="3835812"/>
            <a:ext cx="7018460" cy="30598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584200" algn="l"/>
                <a:tab pos="67310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&lt;fmt:formatDate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 " 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pattern="yyyy-MM-dd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HH:mm:ss"/&gt;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584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&lt;fmt:formatDate/&gt;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标签格式化时间的显示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584200" algn="l"/>
                <a:tab pos="67310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979948" y="3367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924300" y="3276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时间对象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575300" y="3276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显示格式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785787" y="1260094"/>
          <a:ext cx="7715338" cy="5028716"/>
        </p:xfrm>
        <a:graphic>
          <a:graphicData uri="http://schemas.openxmlformats.org/drawingml/2006/table">
            <a:tbl>
              <a:tblPr/>
              <a:tblGrid>
                <a:gridCol w="2643212"/>
                <a:gridCol w="5072126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标签库名称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资源标示符（</a:t>
                      </a:r>
                      <a:r>
                        <a:rPr lang="en-US" altLang="zh-CN" sz="2005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uri</a:t>
                      </a:r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&lt;c:out/&gt;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输出文本内容到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out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对象，常用于显示特殊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字符，显示默认值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&lt;c:set/&gt;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在作用域中设置变量或对象属性的值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&lt;c:remove/&gt;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在作用域中移除变量的值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&lt;c:if/&gt;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实现条件判断结构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&lt;c:forEach/&gt;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实现循环结构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&lt;c:url/&gt;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构造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地址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&lt;c:param/&gt;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url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后附加参数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&lt;c:import/&gt;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在页面中嵌入另一个资源内容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&lt;fmt:formatDate/&gt;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格式化时间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428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&lt;fmt:formatNumber/&gt;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格式化数字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20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034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在新闻列表页面newsDetailList.jsp中，请使用所学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2184400"/>
            <a:ext cx="685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的标签实现新闻列表的显示，需要实现的功能包括: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74800" y="2578100"/>
            <a:ext cx="3060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&lt;c:forEach/&gt;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显示列表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&lt;c:if/&gt;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实现隔行换色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74800" y="3302000"/>
            <a:ext cx="3390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&lt;c:out/&gt;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显示新闻的属性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74800" y="3670300"/>
            <a:ext cx="3975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&lt;fmt:formatDate/&gt;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格式化日期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60400" y="4013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4495800"/>
            <a:ext cx="546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找到相关代码，使用JSTL标签进行替换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3843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EL表达式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1778000"/>
            <a:ext cx="454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算术、关系、逻辑等运算符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146300"/>
            <a:ext cx="652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pageScope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requestScope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sessionScope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73200" y="25273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applicationScope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作用域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29083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JSTL标签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3314700"/>
            <a:ext cx="4597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&lt;c:set/&gt;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&lt;c:remove/&gt;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&lt;c:if/&gt;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&lt;c:forEach/&gt;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4038600"/>
            <a:ext cx="4762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&lt;c:url/&gt;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&lt;c:param/&gt;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&lt;c:import/&gt;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4406900"/>
            <a:ext cx="5753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&lt;fmt:formatDate/&gt;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&lt;fmt:formatNumber/&gt;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本课任务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549400"/>
            <a:ext cx="51689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任务1：优化显示新闻信息代码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任务2：使用EL增加程序可读性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任务3：使用JSTL显示新闻列表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1701800"/>
            <a:ext cx="736600" cy="1168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本课目标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1968500"/>
            <a:ext cx="4546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掌握使用EL表达式优化页面显示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掌握使用JSTL标签优化页面显示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4349" y="1071499"/>
            <a:ext cx="7643901" cy="3139313"/>
          </a:xfrm>
          <a:custGeom>
            <a:avLst/>
            <a:gdLst>
              <a:gd name="connsiteX0" fmla="*/ 0 w 7643901"/>
              <a:gd name="connsiteY0" fmla="*/ 0 h 3139313"/>
              <a:gd name="connsiteX1" fmla="*/ 0 w 7643901"/>
              <a:gd name="connsiteY1" fmla="*/ 0 h 3139313"/>
              <a:gd name="connsiteX2" fmla="*/ 7643901 w 7643901"/>
              <a:gd name="connsiteY2" fmla="*/ 0 h 3139313"/>
              <a:gd name="connsiteX3" fmla="*/ 7643901 w 7643901"/>
              <a:gd name="connsiteY3" fmla="*/ 0 h 3139313"/>
              <a:gd name="connsiteX4" fmla="*/ 7643901 w 7643901"/>
              <a:gd name="connsiteY4" fmla="*/ 3139312 h 3139313"/>
              <a:gd name="connsiteX5" fmla="*/ 7643901 w 7643901"/>
              <a:gd name="connsiteY5" fmla="*/ 3139312 h 3139313"/>
              <a:gd name="connsiteX6" fmla="*/ 0 w 7643901"/>
              <a:gd name="connsiteY6" fmla="*/ 3139312 h 3139313"/>
              <a:gd name="connsiteX7" fmla="*/ 0 w 7643901"/>
              <a:gd name="connsiteY7" fmla="*/ 3139312 h 3139313"/>
              <a:gd name="connsiteX8" fmla="*/ 0 w 7643901"/>
              <a:gd name="connsiteY8" fmla="*/ 0 h 3139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43901" h="3139313">
                <a:moveTo>
                  <a:pt x="0" y="0"/>
                </a:moveTo>
                <a:lnTo>
                  <a:pt x="0" y="0"/>
                </a:lnTo>
                <a:lnTo>
                  <a:pt x="7643901" y="0"/>
                </a:lnTo>
                <a:lnTo>
                  <a:pt x="7643901" y="0"/>
                </a:lnTo>
                <a:lnTo>
                  <a:pt x="7643901" y="3139312"/>
                </a:lnTo>
                <a:lnTo>
                  <a:pt x="7643901" y="3139312"/>
                </a:lnTo>
                <a:lnTo>
                  <a:pt x="0" y="3139312"/>
                </a:lnTo>
                <a:lnTo>
                  <a:pt x="0" y="313931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88949" y="1046099"/>
            <a:ext cx="7694701" cy="3190113"/>
          </a:xfrm>
          <a:custGeom>
            <a:avLst/>
            <a:gdLst>
              <a:gd name="connsiteX0" fmla="*/ 25400 w 7694701"/>
              <a:gd name="connsiteY0" fmla="*/ 25400 h 3190113"/>
              <a:gd name="connsiteX1" fmla="*/ 25400 w 7694701"/>
              <a:gd name="connsiteY1" fmla="*/ 25400 h 3190113"/>
              <a:gd name="connsiteX2" fmla="*/ 7669301 w 7694701"/>
              <a:gd name="connsiteY2" fmla="*/ 25400 h 3190113"/>
              <a:gd name="connsiteX3" fmla="*/ 7669301 w 7694701"/>
              <a:gd name="connsiteY3" fmla="*/ 25400 h 3190113"/>
              <a:gd name="connsiteX4" fmla="*/ 7669301 w 7694701"/>
              <a:gd name="connsiteY4" fmla="*/ 3164712 h 3190113"/>
              <a:gd name="connsiteX5" fmla="*/ 7669301 w 7694701"/>
              <a:gd name="connsiteY5" fmla="*/ 3164712 h 3190113"/>
              <a:gd name="connsiteX6" fmla="*/ 25400 w 7694701"/>
              <a:gd name="connsiteY6" fmla="*/ 3164712 h 3190113"/>
              <a:gd name="connsiteX7" fmla="*/ 25400 w 7694701"/>
              <a:gd name="connsiteY7" fmla="*/ 3164712 h 3190113"/>
              <a:gd name="connsiteX8" fmla="*/ 25400 w 7694701"/>
              <a:gd name="connsiteY8" fmla="*/ 25400 h 3190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94701" h="3190113">
                <a:moveTo>
                  <a:pt x="25400" y="25400"/>
                </a:moveTo>
                <a:lnTo>
                  <a:pt x="25400" y="25400"/>
                </a:lnTo>
                <a:lnTo>
                  <a:pt x="7669301" y="25400"/>
                </a:lnTo>
                <a:lnTo>
                  <a:pt x="7669301" y="25400"/>
                </a:lnTo>
                <a:lnTo>
                  <a:pt x="7669301" y="3164712"/>
                </a:lnTo>
                <a:lnTo>
                  <a:pt x="7669301" y="3164712"/>
                </a:lnTo>
                <a:lnTo>
                  <a:pt x="25400" y="3164712"/>
                </a:lnTo>
                <a:lnTo>
                  <a:pt x="25400" y="316471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2974" y="4451984"/>
            <a:ext cx="5857900" cy="1477340"/>
          </a:xfrm>
          <a:custGeom>
            <a:avLst/>
            <a:gdLst>
              <a:gd name="connsiteX0" fmla="*/ 0 w 5857900"/>
              <a:gd name="connsiteY0" fmla="*/ 0 h 1477340"/>
              <a:gd name="connsiteX1" fmla="*/ 0 w 5857900"/>
              <a:gd name="connsiteY1" fmla="*/ 0 h 1477340"/>
              <a:gd name="connsiteX2" fmla="*/ 5857900 w 5857900"/>
              <a:gd name="connsiteY2" fmla="*/ 0 h 1477340"/>
              <a:gd name="connsiteX3" fmla="*/ 5857900 w 5857900"/>
              <a:gd name="connsiteY3" fmla="*/ 0 h 1477340"/>
              <a:gd name="connsiteX4" fmla="*/ 5857900 w 5857900"/>
              <a:gd name="connsiteY4" fmla="*/ 1477340 h 1477340"/>
              <a:gd name="connsiteX5" fmla="*/ 5857900 w 5857900"/>
              <a:gd name="connsiteY5" fmla="*/ 1477340 h 1477340"/>
              <a:gd name="connsiteX6" fmla="*/ 0 w 5857900"/>
              <a:gd name="connsiteY6" fmla="*/ 1477340 h 1477340"/>
              <a:gd name="connsiteX7" fmla="*/ 0 w 5857900"/>
              <a:gd name="connsiteY7" fmla="*/ 1477340 h 1477340"/>
              <a:gd name="connsiteX8" fmla="*/ 0 w 5857900"/>
              <a:gd name="connsiteY8" fmla="*/ 0 h 1477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857900" h="1477340">
                <a:moveTo>
                  <a:pt x="0" y="0"/>
                </a:moveTo>
                <a:lnTo>
                  <a:pt x="0" y="0"/>
                </a:lnTo>
                <a:lnTo>
                  <a:pt x="5857900" y="0"/>
                </a:lnTo>
                <a:lnTo>
                  <a:pt x="5857900" y="0"/>
                </a:lnTo>
                <a:lnTo>
                  <a:pt x="5857900" y="1477340"/>
                </a:lnTo>
                <a:lnTo>
                  <a:pt x="5857900" y="1477340"/>
                </a:lnTo>
                <a:lnTo>
                  <a:pt x="0" y="1477340"/>
                </a:lnTo>
                <a:lnTo>
                  <a:pt x="0" y="1477340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7574" y="4426584"/>
            <a:ext cx="5908700" cy="1528140"/>
          </a:xfrm>
          <a:custGeom>
            <a:avLst/>
            <a:gdLst>
              <a:gd name="connsiteX0" fmla="*/ 25400 w 5908700"/>
              <a:gd name="connsiteY0" fmla="*/ 25400 h 1528140"/>
              <a:gd name="connsiteX1" fmla="*/ 25400 w 5908700"/>
              <a:gd name="connsiteY1" fmla="*/ 25400 h 1528140"/>
              <a:gd name="connsiteX2" fmla="*/ 5883300 w 5908700"/>
              <a:gd name="connsiteY2" fmla="*/ 25400 h 1528140"/>
              <a:gd name="connsiteX3" fmla="*/ 5883300 w 5908700"/>
              <a:gd name="connsiteY3" fmla="*/ 25400 h 1528140"/>
              <a:gd name="connsiteX4" fmla="*/ 5883300 w 5908700"/>
              <a:gd name="connsiteY4" fmla="*/ 1502740 h 1528140"/>
              <a:gd name="connsiteX5" fmla="*/ 5883300 w 5908700"/>
              <a:gd name="connsiteY5" fmla="*/ 1502740 h 1528140"/>
              <a:gd name="connsiteX6" fmla="*/ 25400 w 5908700"/>
              <a:gd name="connsiteY6" fmla="*/ 1502740 h 1528140"/>
              <a:gd name="connsiteX7" fmla="*/ 25400 w 5908700"/>
              <a:gd name="connsiteY7" fmla="*/ 1502740 h 1528140"/>
              <a:gd name="connsiteX8" fmla="*/ 25400 w 5908700"/>
              <a:gd name="connsiteY8" fmla="*/ 25400 h 1528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08700" h="1528140">
                <a:moveTo>
                  <a:pt x="25400" y="25400"/>
                </a:moveTo>
                <a:lnTo>
                  <a:pt x="25400" y="25400"/>
                </a:lnTo>
                <a:lnTo>
                  <a:pt x="5883300" y="25400"/>
                </a:lnTo>
                <a:lnTo>
                  <a:pt x="5883300" y="25400"/>
                </a:lnTo>
                <a:lnTo>
                  <a:pt x="5883300" y="1502740"/>
                </a:lnTo>
                <a:lnTo>
                  <a:pt x="5883300" y="1502740"/>
                </a:lnTo>
                <a:lnTo>
                  <a:pt x="25400" y="1502740"/>
                </a:lnTo>
                <a:lnTo>
                  <a:pt x="25400" y="150274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977900"/>
            <a:ext cx="7874000" cy="3314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4368800"/>
            <a:ext cx="6070600" cy="1638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为什么要使用EL表达式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28700" y="11557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3800" y="1409700"/>
            <a:ext cx="2260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每页显示的新闻列表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93800" y="1714500"/>
            <a:ext cx="698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List&lt;News&gt;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newsList=newsService.getPageNewsList(pageIndex,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pageSize);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i=0;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93800" y="2260600"/>
            <a:ext cx="2438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for(News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news:newsList){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98600" y="2514600"/>
            <a:ext cx="50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i++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28700" y="28067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44600" y="3086100"/>
            <a:ext cx="496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&lt;%if(i%2!=0){%&gt;class="admin-list-td-h2"&lt;%}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%&gt;&gt;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24000" y="3352800"/>
            <a:ext cx="328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&lt;td&gt;&lt;%=news.getAuthor()%&gt;&lt;/td&gt;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47800" y="3632200"/>
            <a:ext cx="373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&lt;td&gt;&lt;%=news.getCreateDate()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%&gt;&lt;/td&gt;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28700" y="38989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231900" y="45466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651000" y="4813300"/>
            <a:ext cx="369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E46C0A"/>
                </a:solidFill>
                <a:latin typeface="Calibri" pitchFamily="18" charset="0"/>
                <a:cs typeface="Calibri" pitchFamily="18" charset="0"/>
              </a:rPr>
              <a:t>&lt;c:forEach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var="news"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items="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${list}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019300" y="5092700"/>
            <a:ext cx="4762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&lt;tr&gt;&lt;td&gt;</a:t>
            </a:r>
            <a:r>
              <a:rPr lang="en-US" altLang="zh-CN" sz="1800" b="1" dirty="0" smtClean="0">
                <a:solidFill>
                  <a:srgbClr val="E46C0A"/>
                </a:solidFill>
                <a:latin typeface="Calibri" pitchFamily="18" charset="0"/>
                <a:cs typeface="Calibri" pitchFamily="18" charset="0"/>
              </a:rPr>
              <a:t>&lt;c:out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value="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${news.title}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/&gt;&lt;/td&gt;&lt;/tr&gt;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651000" y="5359400"/>
            <a:ext cx="118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&lt;/c:forEach&gt;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31900" y="5638800"/>
            <a:ext cx="80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&lt;/table&gt;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为什么要使用EL表达式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422400"/>
            <a:ext cx="3378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JSP脚本有哪些不足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1209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代码结构混乱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755900"/>
            <a:ext cx="3937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脚本与HTML混合，容易出错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代码不易于维护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3937000"/>
            <a:ext cx="7835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使用EL表达式来优化程序代码，增加程序可读性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1625" y="4428363"/>
            <a:ext cx="6542913" cy="715136"/>
          </a:xfrm>
          <a:custGeom>
            <a:avLst/>
            <a:gdLst>
              <a:gd name="connsiteX0" fmla="*/ 0 w 6542913"/>
              <a:gd name="connsiteY0" fmla="*/ 119252 h 715136"/>
              <a:gd name="connsiteX1" fmla="*/ 119126 w 6542913"/>
              <a:gd name="connsiteY1" fmla="*/ 0 h 715136"/>
              <a:gd name="connsiteX2" fmla="*/ 119126 w 6542913"/>
              <a:gd name="connsiteY2" fmla="*/ 0 h 715136"/>
              <a:gd name="connsiteX3" fmla="*/ 119126 w 6542913"/>
              <a:gd name="connsiteY3" fmla="*/ 0 h 715136"/>
              <a:gd name="connsiteX4" fmla="*/ 6423786 w 6542913"/>
              <a:gd name="connsiteY4" fmla="*/ 0 h 715136"/>
              <a:gd name="connsiteX5" fmla="*/ 6423786 w 6542913"/>
              <a:gd name="connsiteY5" fmla="*/ 0 h 715136"/>
              <a:gd name="connsiteX6" fmla="*/ 6542913 w 6542913"/>
              <a:gd name="connsiteY6" fmla="*/ 119252 h 715136"/>
              <a:gd name="connsiteX7" fmla="*/ 6542913 w 6542913"/>
              <a:gd name="connsiteY7" fmla="*/ 119252 h 715136"/>
              <a:gd name="connsiteX8" fmla="*/ 6542913 w 6542913"/>
              <a:gd name="connsiteY8" fmla="*/ 119252 h 715136"/>
              <a:gd name="connsiteX9" fmla="*/ 6542913 w 6542913"/>
              <a:gd name="connsiteY9" fmla="*/ 596010 h 715136"/>
              <a:gd name="connsiteX10" fmla="*/ 6542913 w 6542913"/>
              <a:gd name="connsiteY10" fmla="*/ 596010 h 715136"/>
              <a:gd name="connsiteX11" fmla="*/ 6423786 w 6542913"/>
              <a:gd name="connsiteY11" fmla="*/ 715136 h 715136"/>
              <a:gd name="connsiteX12" fmla="*/ 6423786 w 6542913"/>
              <a:gd name="connsiteY12" fmla="*/ 715136 h 715136"/>
              <a:gd name="connsiteX13" fmla="*/ 6423786 w 6542913"/>
              <a:gd name="connsiteY13" fmla="*/ 715136 h 715136"/>
              <a:gd name="connsiteX14" fmla="*/ 119126 w 6542913"/>
              <a:gd name="connsiteY14" fmla="*/ 715136 h 715136"/>
              <a:gd name="connsiteX15" fmla="*/ 119126 w 6542913"/>
              <a:gd name="connsiteY15" fmla="*/ 715136 h 715136"/>
              <a:gd name="connsiteX16" fmla="*/ 0 w 6542913"/>
              <a:gd name="connsiteY16" fmla="*/ 596010 h 715136"/>
              <a:gd name="connsiteX17" fmla="*/ 0 w 6542913"/>
              <a:gd name="connsiteY17" fmla="*/ 596010 h 715136"/>
              <a:gd name="connsiteX18" fmla="*/ 0 w 6542913"/>
              <a:gd name="connsiteY18" fmla="*/ 119252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42913" h="715136">
                <a:moveTo>
                  <a:pt x="0" y="119252"/>
                </a:moveTo>
                <a:cubicBezTo>
                  <a:pt x="0" y="53466"/>
                  <a:pt x="53339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6423786" y="0"/>
                </a:lnTo>
                <a:lnTo>
                  <a:pt x="6423786" y="0"/>
                </a:lnTo>
                <a:cubicBezTo>
                  <a:pt x="6489572" y="0"/>
                  <a:pt x="6542913" y="53466"/>
                  <a:pt x="6542913" y="119252"/>
                </a:cubicBezTo>
                <a:cubicBezTo>
                  <a:pt x="6542913" y="119252"/>
                  <a:pt x="6542913" y="119252"/>
                  <a:pt x="6542913" y="119252"/>
                </a:cubicBezTo>
                <a:lnTo>
                  <a:pt x="6542913" y="119252"/>
                </a:lnTo>
                <a:lnTo>
                  <a:pt x="6542913" y="596010"/>
                </a:lnTo>
                <a:lnTo>
                  <a:pt x="6542913" y="596010"/>
                </a:lnTo>
                <a:cubicBezTo>
                  <a:pt x="6542913" y="661796"/>
                  <a:pt x="6489572" y="715136"/>
                  <a:pt x="6423786" y="715136"/>
                </a:cubicBezTo>
                <a:cubicBezTo>
                  <a:pt x="6423786" y="715136"/>
                  <a:pt x="6423786" y="715136"/>
                  <a:pt x="6423786" y="715136"/>
                </a:cubicBezTo>
                <a:lnTo>
                  <a:pt x="6423786" y="715136"/>
                </a:lnTo>
                <a:lnTo>
                  <a:pt x="119126" y="715136"/>
                </a:lnTo>
                <a:lnTo>
                  <a:pt x="119126" y="715136"/>
                </a:lnTo>
                <a:cubicBezTo>
                  <a:pt x="53339" y="715136"/>
                  <a:pt x="0" y="661796"/>
                  <a:pt x="0" y="596010"/>
                </a:cubicBezTo>
                <a:cubicBezTo>
                  <a:pt x="0" y="596010"/>
                  <a:pt x="0" y="596010"/>
                  <a:pt x="0" y="596010"/>
                </a:cubicBezTo>
                <a:lnTo>
                  <a:pt x="0" y="119252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62100" y="4418838"/>
            <a:ext cx="6561963" cy="734186"/>
          </a:xfrm>
          <a:custGeom>
            <a:avLst/>
            <a:gdLst>
              <a:gd name="connsiteX0" fmla="*/ 9525 w 6561963"/>
              <a:gd name="connsiteY0" fmla="*/ 128777 h 734186"/>
              <a:gd name="connsiteX1" fmla="*/ 128651 w 6561963"/>
              <a:gd name="connsiteY1" fmla="*/ 9525 h 734186"/>
              <a:gd name="connsiteX2" fmla="*/ 128651 w 6561963"/>
              <a:gd name="connsiteY2" fmla="*/ 9525 h 734186"/>
              <a:gd name="connsiteX3" fmla="*/ 128651 w 6561963"/>
              <a:gd name="connsiteY3" fmla="*/ 9525 h 734186"/>
              <a:gd name="connsiteX4" fmla="*/ 6433311 w 6561963"/>
              <a:gd name="connsiteY4" fmla="*/ 9525 h 734186"/>
              <a:gd name="connsiteX5" fmla="*/ 6433311 w 6561963"/>
              <a:gd name="connsiteY5" fmla="*/ 9525 h 734186"/>
              <a:gd name="connsiteX6" fmla="*/ 6552438 w 6561963"/>
              <a:gd name="connsiteY6" fmla="*/ 128777 h 734186"/>
              <a:gd name="connsiteX7" fmla="*/ 6552438 w 6561963"/>
              <a:gd name="connsiteY7" fmla="*/ 128777 h 734186"/>
              <a:gd name="connsiteX8" fmla="*/ 6552438 w 6561963"/>
              <a:gd name="connsiteY8" fmla="*/ 128777 h 734186"/>
              <a:gd name="connsiteX9" fmla="*/ 6552438 w 6561963"/>
              <a:gd name="connsiteY9" fmla="*/ 605535 h 734186"/>
              <a:gd name="connsiteX10" fmla="*/ 6552438 w 6561963"/>
              <a:gd name="connsiteY10" fmla="*/ 605535 h 734186"/>
              <a:gd name="connsiteX11" fmla="*/ 6433311 w 6561963"/>
              <a:gd name="connsiteY11" fmla="*/ 724661 h 734186"/>
              <a:gd name="connsiteX12" fmla="*/ 6433311 w 6561963"/>
              <a:gd name="connsiteY12" fmla="*/ 724661 h 734186"/>
              <a:gd name="connsiteX13" fmla="*/ 6433311 w 6561963"/>
              <a:gd name="connsiteY13" fmla="*/ 724661 h 734186"/>
              <a:gd name="connsiteX14" fmla="*/ 128651 w 6561963"/>
              <a:gd name="connsiteY14" fmla="*/ 724661 h 734186"/>
              <a:gd name="connsiteX15" fmla="*/ 128651 w 6561963"/>
              <a:gd name="connsiteY15" fmla="*/ 724661 h 734186"/>
              <a:gd name="connsiteX16" fmla="*/ 9525 w 6561963"/>
              <a:gd name="connsiteY16" fmla="*/ 605535 h 734186"/>
              <a:gd name="connsiteX17" fmla="*/ 9525 w 6561963"/>
              <a:gd name="connsiteY17" fmla="*/ 605535 h 734186"/>
              <a:gd name="connsiteX18" fmla="*/ 9525 w 6561963"/>
              <a:gd name="connsiteY18" fmla="*/ 128777 h 734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61963" h="734186">
                <a:moveTo>
                  <a:pt x="9525" y="128777"/>
                </a:moveTo>
                <a:cubicBezTo>
                  <a:pt x="9525" y="62991"/>
                  <a:pt x="62864" y="9525"/>
                  <a:pt x="128651" y="9525"/>
                </a:cubicBezTo>
                <a:cubicBezTo>
                  <a:pt x="128651" y="9525"/>
                  <a:pt x="128651" y="9525"/>
                  <a:pt x="128651" y="9525"/>
                </a:cubicBezTo>
                <a:lnTo>
                  <a:pt x="128651" y="9525"/>
                </a:lnTo>
                <a:lnTo>
                  <a:pt x="6433311" y="9525"/>
                </a:lnTo>
                <a:lnTo>
                  <a:pt x="6433311" y="9525"/>
                </a:lnTo>
                <a:cubicBezTo>
                  <a:pt x="6499097" y="9525"/>
                  <a:pt x="6552438" y="62991"/>
                  <a:pt x="6552438" y="128777"/>
                </a:cubicBezTo>
                <a:cubicBezTo>
                  <a:pt x="6552438" y="128777"/>
                  <a:pt x="6552438" y="128777"/>
                  <a:pt x="6552438" y="128777"/>
                </a:cubicBezTo>
                <a:lnTo>
                  <a:pt x="6552438" y="128777"/>
                </a:lnTo>
                <a:lnTo>
                  <a:pt x="6552438" y="605535"/>
                </a:lnTo>
                <a:lnTo>
                  <a:pt x="6552438" y="605535"/>
                </a:lnTo>
                <a:cubicBezTo>
                  <a:pt x="6552438" y="671321"/>
                  <a:pt x="6499097" y="724661"/>
                  <a:pt x="6433311" y="724661"/>
                </a:cubicBezTo>
                <a:cubicBezTo>
                  <a:pt x="6433311" y="724661"/>
                  <a:pt x="6433311" y="724661"/>
                  <a:pt x="6433311" y="724661"/>
                </a:cubicBezTo>
                <a:lnTo>
                  <a:pt x="6433311" y="724661"/>
                </a:lnTo>
                <a:lnTo>
                  <a:pt x="128651" y="724661"/>
                </a:lnTo>
                <a:lnTo>
                  <a:pt x="128651" y="724661"/>
                </a:lnTo>
                <a:cubicBezTo>
                  <a:pt x="62864" y="724661"/>
                  <a:pt x="9525" y="671321"/>
                  <a:pt x="9525" y="605535"/>
                </a:cubicBezTo>
                <a:cubicBezTo>
                  <a:pt x="9525" y="605535"/>
                  <a:pt x="9525" y="605535"/>
                  <a:pt x="9525" y="605535"/>
                </a:cubicBezTo>
                <a:lnTo>
                  <a:pt x="9525" y="1287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59480" y="5211826"/>
            <a:ext cx="3429000" cy="431749"/>
          </a:xfrm>
          <a:custGeom>
            <a:avLst/>
            <a:gdLst>
              <a:gd name="connsiteX0" fmla="*/ 0 w 3429000"/>
              <a:gd name="connsiteY0" fmla="*/ 71882 h 431749"/>
              <a:gd name="connsiteX1" fmla="*/ 71882 w 3429000"/>
              <a:gd name="connsiteY1" fmla="*/ 0 h 431749"/>
              <a:gd name="connsiteX2" fmla="*/ 71882 w 3429000"/>
              <a:gd name="connsiteY2" fmla="*/ 0 h 431749"/>
              <a:gd name="connsiteX3" fmla="*/ 71882 w 3429000"/>
              <a:gd name="connsiteY3" fmla="*/ 0 h 431749"/>
              <a:gd name="connsiteX4" fmla="*/ 3356990 w 3429000"/>
              <a:gd name="connsiteY4" fmla="*/ 0 h 431749"/>
              <a:gd name="connsiteX5" fmla="*/ 3356990 w 3429000"/>
              <a:gd name="connsiteY5" fmla="*/ 0 h 431749"/>
              <a:gd name="connsiteX6" fmla="*/ 3429000 w 3429000"/>
              <a:gd name="connsiteY6" fmla="*/ 71882 h 431749"/>
              <a:gd name="connsiteX7" fmla="*/ 3429000 w 3429000"/>
              <a:gd name="connsiteY7" fmla="*/ 71882 h 431749"/>
              <a:gd name="connsiteX8" fmla="*/ 3429000 w 3429000"/>
              <a:gd name="connsiteY8" fmla="*/ 71882 h 431749"/>
              <a:gd name="connsiteX9" fmla="*/ 3429000 w 3429000"/>
              <a:gd name="connsiteY9" fmla="*/ 359790 h 431749"/>
              <a:gd name="connsiteX10" fmla="*/ 3429000 w 3429000"/>
              <a:gd name="connsiteY10" fmla="*/ 359790 h 431749"/>
              <a:gd name="connsiteX11" fmla="*/ 3356990 w 3429000"/>
              <a:gd name="connsiteY11" fmla="*/ 431749 h 431749"/>
              <a:gd name="connsiteX12" fmla="*/ 3356990 w 3429000"/>
              <a:gd name="connsiteY12" fmla="*/ 431749 h 431749"/>
              <a:gd name="connsiteX13" fmla="*/ 3356990 w 3429000"/>
              <a:gd name="connsiteY13" fmla="*/ 431749 h 431749"/>
              <a:gd name="connsiteX14" fmla="*/ 71882 w 3429000"/>
              <a:gd name="connsiteY14" fmla="*/ 431749 h 431749"/>
              <a:gd name="connsiteX15" fmla="*/ 71882 w 3429000"/>
              <a:gd name="connsiteY15" fmla="*/ 431749 h 431749"/>
              <a:gd name="connsiteX16" fmla="*/ 0 w 3429000"/>
              <a:gd name="connsiteY16" fmla="*/ 359790 h 431749"/>
              <a:gd name="connsiteX17" fmla="*/ 0 w 3429000"/>
              <a:gd name="connsiteY17" fmla="*/ 359790 h 431749"/>
              <a:gd name="connsiteX18" fmla="*/ 0 w 3429000"/>
              <a:gd name="connsiteY18" fmla="*/ 71882 h 431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29000" h="431749">
                <a:moveTo>
                  <a:pt x="0" y="71882"/>
                </a:moveTo>
                <a:cubicBezTo>
                  <a:pt x="0" y="32130"/>
                  <a:pt x="32130" y="0"/>
                  <a:pt x="71882" y="0"/>
                </a:cubicBezTo>
                <a:cubicBezTo>
                  <a:pt x="71882" y="0"/>
                  <a:pt x="71882" y="0"/>
                  <a:pt x="71882" y="0"/>
                </a:cubicBezTo>
                <a:lnTo>
                  <a:pt x="71882" y="0"/>
                </a:lnTo>
                <a:lnTo>
                  <a:pt x="3356990" y="0"/>
                </a:lnTo>
                <a:lnTo>
                  <a:pt x="3356990" y="0"/>
                </a:lnTo>
                <a:cubicBezTo>
                  <a:pt x="3396741" y="0"/>
                  <a:pt x="3429000" y="32130"/>
                  <a:pt x="3429000" y="71882"/>
                </a:cubicBezTo>
                <a:cubicBezTo>
                  <a:pt x="3429000" y="71882"/>
                  <a:pt x="3429000" y="71882"/>
                  <a:pt x="3429000" y="71882"/>
                </a:cubicBezTo>
                <a:lnTo>
                  <a:pt x="3429000" y="71882"/>
                </a:lnTo>
                <a:lnTo>
                  <a:pt x="3429000" y="359790"/>
                </a:lnTo>
                <a:lnTo>
                  <a:pt x="3429000" y="359790"/>
                </a:lnTo>
                <a:cubicBezTo>
                  <a:pt x="3429000" y="399529"/>
                  <a:pt x="3396741" y="431749"/>
                  <a:pt x="3356990" y="431749"/>
                </a:cubicBezTo>
                <a:cubicBezTo>
                  <a:pt x="3356990" y="431749"/>
                  <a:pt x="3356990" y="431749"/>
                  <a:pt x="3356990" y="431749"/>
                </a:cubicBezTo>
                <a:lnTo>
                  <a:pt x="3356990" y="431749"/>
                </a:lnTo>
                <a:lnTo>
                  <a:pt x="71882" y="431749"/>
                </a:lnTo>
                <a:lnTo>
                  <a:pt x="71882" y="431749"/>
                </a:lnTo>
                <a:cubicBezTo>
                  <a:pt x="32130" y="431749"/>
                  <a:pt x="0" y="399529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40430" y="5192776"/>
            <a:ext cx="3467100" cy="469849"/>
          </a:xfrm>
          <a:custGeom>
            <a:avLst/>
            <a:gdLst>
              <a:gd name="connsiteX0" fmla="*/ 19050 w 3467100"/>
              <a:gd name="connsiteY0" fmla="*/ 90932 h 469849"/>
              <a:gd name="connsiteX1" fmla="*/ 90932 w 3467100"/>
              <a:gd name="connsiteY1" fmla="*/ 19050 h 469849"/>
              <a:gd name="connsiteX2" fmla="*/ 90932 w 3467100"/>
              <a:gd name="connsiteY2" fmla="*/ 19050 h 469849"/>
              <a:gd name="connsiteX3" fmla="*/ 90932 w 3467100"/>
              <a:gd name="connsiteY3" fmla="*/ 19050 h 469849"/>
              <a:gd name="connsiteX4" fmla="*/ 3376040 w 3467100"/>
              <a:gd name="connsiteY4" fmla="*/ 19050 h 469849"/>
              <a:gd name="connsiteX5" fmla="*/ 3376040 w 3467100"/>
              <a:gd name="connsiteY5" fmla="*/ 19050 h 469849"/>
              <a:gd name="connsiteX6" fmla="*/ 3448050 w 3467100"/>
              <a:gd name="connsiteY6" fmla="*/ 90932 h 469849"/>
              <a:gd name="connsiteX7" fmla="*/ 3448050 w 3467100"/>
              <a:gd name="connsiteY7" fmla="*/ 90932 h 469849"/>
              <a:gd name="connsiteX8" fmla="*/ 3448050 w 3467100"/>
              <a:gd name="connsiteY8" fmla="*/ 90932 h 469849"/>
              <a:gd name="connsiteX9" fmla="*/ 3448050 w 3467100"/>
              <a:gd name="connsiteY9" fmla="*/ 378840 h 469849"/>
              <a:gd name="connsiteX10" fmla="*/ 3448050 w 3467100"/>
              <a:gd name="connsiteY10" fmla="*/ 378840 h 469849"/>
              <a:gd name="connsiteX11" fmla="*/ 3376040 w 3467100"/>
              <a:gd name="connsiteY11" fmla="*/ 450799 h 469849"/>
              <a:gd name="connsiteX12" fmla="*/ 3376040 w 3467100"/>
              <a:gd name="connsiteY12" fmla="*/ 450799 h 469849"/>
              <a:gd name="connsiteX13" fmla="*/ 3376040 w 3467100"/>
              <a:gd name="connsiteY13" fmla="*/ 450799 h 469849"/>
              <a:gd name="connsiteX14" fmla="*/ 90932 w 3467100"/>
              <a:gd name="connsiteY14" fmla="*/ 450799 h 469849"/>
              <a:gd name="connsiteX15" fmla="*/ 90932 w 3467100"/>
              <a:gd name="connsiteY15" fmla="*/ 450799 h 469849"/>
              <a:gd name="connsiteX16" fmla="*/ 19050 w 3467100"/>
              <a:gd name="connsiteY16" fmla="*/ 378840 h 469849"/>
              <a:gd name="connsiteX17" fmla="*/ 19050 w 3467100"/>
              <a:gd name="connsiteY17" fmla="*/ 378840 h 469849"/>
              <a:gd name="connsiteX18" fmla="*/ 19050 w 3467100"/>
              <a:gd name="connsiteY18" fmla="*/ 90932 h 469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67100" h="469849">
                <a:moveTo>
                  <a:pt x="19050" y="90932"/>
                </a:moveTo>
                <a:cubicBezTo>
                  <a:pt x="19050" y="51180"/>
                  <a:pt x="51180" y="19050"/>
                  <a:pt x="90932" y="19050"/>
                </a:cubicBezTo>
                <a:cubicBezTo>
                  <a:pt x="90932" y="19050"/>
                  <a:pt x="90932" y="19050"/>
                  <a:pt x="90932" y="19050"/>
                </a:cubicBezTo>
                <a:lnTo>
                  <a:pt x="90932" y="19050"/>
                </a:lnTo>
                <a:lnTo>
                  <a:pt x="3376040" y="19050"/>
                </a:lnTo>
                <a:lnTo>
                  <a:pt x="3376040" y="19050"/>
                </a:lnTo>
                <a:cubicBezTo>
                  <a:pt x="3415791" y="19050"/>
                  <a:pt x="3448050" y="51180"/>
                  <a:pt x="3448050" y="90932"/>
                </a:cubicBezTo>
                <a:cubicBezTo>
                  <a:pt x="3448050" y="90932"/>
                  <a:pt x="3448050" y="90932"/>
                  <a:pt x="3448050" y="90932"/>
                </a:cubicBezTo>
                <a:lnTo>
                  <a:pt x="3448050" y="90932"/>
                </a:lnTo>
                <a:lnTo>
                  <a:pt x="3448050" y="378840"/>
                </a:lnTo>
                <a:lnTo>
                  <a:pt x="3448050" y="378840"/>
                </a:lnTo>
                <a:cubicBezTo>
                  <a:pt x="3448050" y="418579"/>
                  <a:pt x="3415791" y="450799"/>
                  <a:pt x="3376040" y="450799"/>
                </a:cubicBezTo>
                <a:cubicBezTo>
                  <a:pt x="3376040" y="450799"/>
                  <a:pt x="3376040" y="450799"/>
                  <a:pt x="3376040" y="450799"/>
                </a:cubicBezTo>
                <a:lnTo>
                  <a:pt x="3376040" y="450799"/>
                </a:lnTo>
                <a:lnTo>
                  <a:pt x="90932" y="450799"/>
                </a:lnTo>
                <a:lnTo>
                  <a:pt x="90932" y="450799"/>
                </a:lnTo>
                <a:cubicBezTo>
                  <a:pt x="51180" y="450799"/>
                  <a:pt x="19050" y="418579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8873" y="5725464"/>
            <a:ext cx="3500501" cy="408622"/>
          </a:xfrm>
          <a:custGeom>
            <a:avLst/>
            <a:gdLst>
              <a:gd name="connsiteX0" fmla="*/ 0 w 3500501"/>
              <a:gd name="connsiteY0" fmla="*/ 68110 h 408622"/>
              <a:gd name="connsiteX1" fmla="*/ 68199 w 3500501"/>
              <a:gd name="connsiteY1" fmla="*/ 0 h 408622"/>
              <a:gd name="connsiteX2" fmla="*/ 68199 w 3500501"/>
              <a:gd name="connsiteY2" fmla="*/ 0 h 408622"/>
              <a:gd name="connsiteX3" fmla="*/ 68199 w 3500501"/>
              <a:gd name="connsiteY3" fmla="*/ 0 h 408622"/>
              <a:gd name="connsiteX4" fmla="*/ 3432429 w 3500501"/>
              <a:gd name="connsiteY4" fmla="*/ 0 h 408622"/>
              <a:gd name="connsiteX5" fmla="*/ 3432429 w 3500501"/>
              <a:gd name="connsiteY5" fmla="*/ 0 h 408622"/>
              <a:gd name="connsiteX6" fmla="*/ 3500501 w 3500501"/>
              <a:gd name="connsiteY6" fmla="*/ 68110 h 408622"/>
              <a:gd name="connsiteX7" fmla="*/ 3500501 w 3500501"/>
              <a:gd name="connsiteY7" fmla="*/ 68110 h 408622"/>
              <a:gd name="connsiteX8" fmla="*/ 3500501 w 3500501"/>
              <a:gd name="connsiteY8" fmla="*/ 68110 h 408622"/>
              <a:gd name="connsiteX9" fmla="*/ 3500501 w 3500501"/>
              <a:gd name="connsiteY9" fmla="*/ 340524 h 408622"/>
              <a:gd name="connsiteX10" fmla="*/ 3500501 w 3500501"/>
              <a:gd name="connsiteY10" fmla="*/ 340524 h 408622"/>
              <a:gd name="connsiteX11" fmla="*/ 3432429 w 3500501"/>
              <a:gd name="connsiteY11" fmla="*/ 408622 h 408622"/>
              <a:gd name="connsiteX12" fmla="*/ 3432429 w 3500501"/>
              <a:gd name="connsiteY12" fmla="*/ 408622 h 408622"/>
              <a:gd name="connsiteX13" fmla="*/ 3432429 w 3500501"/>
              <a:gd name="connsiteY13" fmla="*/ 408622 h 408622"/>
              <a:gd name="connsiteX14" fmla="*/ 68199 w 3500501"/>
              <a:gd name="connsiteY14" fmla="*/ 408622 h 408622"/>
              <a:gd name="connsiteX15" fmla="*/ 68199 w 3500501"/>
              <a:gd name="connsiteY15" fmla="*/ 408622 h 408622"/>
              <a:gd name="connsiteX16" fmla="*/ 0 w 3500501"/>
              <a:gd name="connsiteY16" fmla="*/ 340524 h 408622"/>
              <a:gd name="connsiteX17" fmla="*/ 0 w 3500501"/>
              <a:gd name="connsiteY17" fmla="*/ 340524 h 408622"/>
              <a:gd name="connsiteX18" fmla="*/ 0 w 3500501"/>
              <a:gd name="connsiteY18" fmla="*/ 68110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500501" h="408622">
                <a:moveTo>
                  <a:pt x="0" y="68110"/>
                </a:moveTo>
                <a:cubicBezTo>
                  <a:pt x="0" y="30492"/>
                  <a:pt x="30607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3432429" y="0"/>
                </a:lnTo>
                <a:lnTo>
                  <a:pt x="3432429" y="0"/>
                </a:lnTo>
                <a:cubicBezTo>
                  <a:pt x="3470021" y="0"/>
                  <a:pt x="3500501" y="30492"/>
                  <a:pt x="3500501" y="68110"/>
                </a:cubicBezTo>
                <a:cubicBezTo>
                  <a:pt x="3500501" y="68110"/>
                  <a:pt x="3500501" y="68110"/>
                  <a:pt x="3500501" y="68110"/>
                </a:cubicBezTo>
                <a:lnTo>
                  <a:pt x="3500501" y="68110"/>
                </a:lnTo>
                <a:lnTo>
                  <a:pt x="3500501" y="340524"/>
                </a:lnTo>
                <a:lnTo>
                  <a:pt x="3500501" y="340524"/>
                </a:lnTo>
                <a:cubicBezTo>
                  <a:pt x="3500501" y="378129"/>
                  <a:pt x="3470021" y="408622"/>
                  <a:pt x="3432429" y="408622"/>
                </a:cubicBezTo>
                <a:cubicBezTo>
                  <a:pt x="3432429" y="408622"/>
                  <a:pt x="3432429" y="408622"/>
                  <a:pt x="3432429" y="408622"/>
                </a:cubicBezTo>
                <a:lnTo>
                  <a:pt x="3432429" y="408622"/>
                </a:lnTo>
                <a:lnTo>
                  <a:pt x="68199" y="408622"/>
                </a:lnTo>
                <a:lnTo>
                  <a:pt x="68199" y="408622"/>
                </a:lnTo>
                <a:cubicBezTo>
                  <a:pt x="30607" y="408622"/>
                  <a:pt x="0" y="378129"/>
                  <a:pt x="0" y="340524"/>
                </a:cubicBezTo>
                <a:cubicBezTo>
                  <a:pt x="0" y="340524"/>
                  <a:pt x="0" y="340524"/>
                  <a:pt x="0" y="340524"/>
                </a:cubicBezTo>
                <a:lnTo>
                  <a:pt x="0" y="6811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6173" y="5712764"/>
            <a:ext cx="3525901" cy="434022"/>
          </a:xfrm>
          <a:custGeom>
            <a:avLst/>
            <a:gdLst>
              <a:gd name="connsiteX0" fmla="*/ 12700 w 3525901"/>
              <a:gd name="connsiteY0" fmla="*/ 80810 h 434022"/>
              <a:gd name="connsiteX1" fmla="*/ 80899 w 3525901"/>
              <a:gd name="connsiteY1" fmla="*/ 12700 h 434022"/>
              <a:gd name="connsiteX2" fmla="*/ 80899 w 3525901"/>
              <a:gd name="connsiteY2" fmla="*/ 12700 h 434022"/>
              <a:gd name="connsiteX3" fmla="*/ 80899 w 3525901"/>
              <a:gd name="connsiteY3" fmla="*/ 12700 h 434022"/>
              <a:gd name="connsiteX4" fmla="*/ 3445129 w 3525901"/>
              <a:gd name="connsiteY4" fmla="*/ 12700 h 434022"/>
              <a:gd name="connsiteX5" fmla="*/ 3445129 w 3525901"/>
              <a:gd name="connsiteY5" fmla="*/ 12700 h 434022"/>
              <a:gd name="connsiteX6" fmla="*/ 3513201 w 3525901"/>
              <a:gd name="connsiteY6" fmla="*/ 80810 h 434022"/>
              <a:gd name="connsiteX7" fmla="*/ 3513201 w 3525901"/>
              <a:gd name="connsiteY7" fmla="*/ 80810 h 434022"/>
              <a:gd name="connsiteX8" fmla="*/ 3513201 w 3525901"/>
              <a:gd name="connsiteY8" fmla="*/ 80810 h 434022"/>
              <a:gd name="connsiteX9" fmla="*/ 3513201 w 3525901"/>
              <a:gd name="connsiteY9" fmla="*/ 353224 h 434022"/>
              <a:gd name="connsiteX10" fmla="*/ 3513201 w 3525901"/>
              <a:gd name="connsiteY10" fmla="*/ 353224 h 434022"/>
              <a:gd name="connsiteX11" fmla="*/ 3445129 w 3525901"/>
              <a:gd name="connsiteY11" fmla="*/ 421322 h 434022"/>
              <a:gd name="connsiteX12" fmla="*/ 3445129 w 3525901"/>
              <a:gd name="connsiteY12" fmla="*/ 421322 h 434022"/>
              <a:gd name="connsiteX13" fmla="*/ 3445129 w 3525901"/>
              <a:gd name="connsiteY13" fmla="*/ 421322 h 434022"/>
              <a:gd name="connsiteX14" fmla="*/ 80899 w 3525901"/>
              <a:gd name="connsiteY14" fmla="*/ 421322 h 434022"/>
              <a:gd name="connsiteX15" fmla="*/ 80899 w 3525901"/>
              <a:gd name="connsiteY15" fmla="*/ 421322 h 434022"/>
              <a:gd name="connsiteX16" fmla="*/ 12700 w 3525901"/>
              <a:gd name="connsiteY16" fmla="*/ 353224 h 434022"/>
              <a:gd name="connsiteX17" fmla="*/ 12700 w 3525901"/>
              <a:gd name="connsiteY17" fmla="*/ 353224 h 434022"/>
              <a:gd name="connsiteX18" fmla="*/ 12700 w 3525901"/>
              <a:gd name="connsiteY18" fmla="*/ 80810 h 434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525901" h="434022">
                <a:moveTo>
                  <a:pt x="12700" y="80810"/>
                </a:moveTo>
                <a:cubicBezTo>
                  <a:pt x="12700" y="43192"/>
                  <a:pt x="43307" y="12700"/>
                  <a:pt x="80899" y="12700"/>
                </a:cubicBezTo>
                <a:cubicBezTo>
                  <a:pt x="80899" y="12700"/>
                  <a:pt x="80899" y="12700"/>
                  <a:pt x="80899" y="12700"/>
                </a:cubicBezTo>
                <a:lnTo>
                  <a:pt x="80899" y="12700"/>
                </a:lnTo>
                <a:lnTo>
                  <a:pt x="3445129" y="12700"/>
                </a:lnTo>
                <a:lnTo>
                  <a:pt x="3445129" y="12700"/>
                </a:lnTo>
                <a:cubicBezTo>
                  <a:pt x="3482721" y="12700"/>
                  <a:pt x="3513201" y="43192"/>
                  <a:pt x="3513201" y="80810"/>
                </a:cubicBezTo>
                <a:cubicBezTo>
                  <a:pt x="3513201" y="80810"/>
                  <a:pt x="3513201" y="80810"/>
                  <a:pt x="3513201" y="80810"/>
                </a:cubicBezTo>
                <a:lnTo>
                  <a:pt x="3513201" y="80810"/>
                </a:lnTo>
                <a:lnTo>
                  <a:pt x="3513201" y="353224"/>
                </a:lnTo>
                <a:lnTo>
                  <a:pt x="3513201" y="353224"/>
                </a:lnTo>
                <a:cubicBezTo>
                  <a:pt x="3513201" y="390829"/>
                  <a:pt x="3482721" y="421322"/>
                  <a:pt x="3445129" y="421322"/>
                </a:cubicBezTo>
                <a:cubicBezTo>
                  <a:pt x="3445129" y="421322"/>
                  <a:pt x="3445129" y="421322"/>
                  <a:pt x="3445129" y="421322"/>
                </a:cubicBezTo>
                <a:lnTo>
                  <a:pt x="3445129" y="421322"/>
                </a:lnTo>
                <a:lnTo>
                  <a:pt x="80899" y="421322"/>
                </a:lnTo>
                <a:lnTo>
                  <a:pt x="80899" y="421322"/>
                </a:lnTo>
                <a:cubicBezTo>
                  <a:pt x="43307" y="421322"/>
                  <a:pt x="12700" y="390829"/>
                  <a:pt x="12700" y="353224"/>
                </a:cubicBezTo>
                <a:cubicBezTo>
                  <a:pt x="12700" y="353224"/>
                  <a:pt x="12700" y="353224"/>
                  <a:pt x="12700" y="353224"/>
                </a:cubicBezTo>
                <a:lnTo>
                  <a:pt x="12700" y="8081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28873" y="6161417"/>
            <a:ext cx="3500501" cy="438150"/>
          </a:xfrm>
          <a:custGeom>
            <a:avLst/>
            <a:gdLst>
              <a:gd name="connsiteX0" fmla="*/ 0 w 3500501"/>
              <a:gd name="connsiteY0" fmla="*/ 73025 h 438150"/>
              <a:gd name="connsiteX1" fmla="*/ 73025 w 3500501"/>
              <a:gd name="connsiteY1" fmla="*/ 0 h 438150"/>
              <a:gd name="connsiteX2" fmla="*/ 73025 w 3500501"/>
              <a:gd name="connsiteY2" fmla="*/ 0 h 438150"/>
              <a:gd name="connsiteX3" fmla="*/ 73025 w 3500501"/>
              <a:gd name="connsiteY3" fmla="*/ 0 h 438150"/>
              <a:gd name="connsiteX4" fmla="*/ 3427476 w 3500501"/>
              <a:gd name="connsiteY4" fmla="*/ 0 h 438150"/>
              <a:gd name="connsiteX5" fmla="*/ 3427476 w 3500501"/>
              <a:gd name="connsiteY5" fmla="*/ 0 h 438150"/>
              <a:gd name="connsiteX6" fmla="*/ 3500501 w 3500501"/>
              <a:gd name="connsiteY6" fmla="*/ 73025 h 438150"/>
              <a:gd name="connsiteX7" fmla="*/ 3500501 w 3500501"/>
              <a:gd name="connsiteY7" fmla="*/ 73025 h 438150"/>
              <a:gd name="connsiteX8" fmla="*/ 3500501 w 3500501"/>
              <a:gd name="connsiteY8" fmla="*/ 73025 h 438150"/>
              <a:gd name="connsiteX9" fmla="*/ 3500501 w 3500501"/>
              <a:gd name="connsiteY9" fmla="*/ 365125 h 438150"/>
              <a:gd name="connsiteX10" fmla="*/ 3500501 w 3500501"/>
              <a:gd name="connsiteY10" fmla="*/ 365125 h 438150"/>
              <a:gd name="connsiteX11" fmla="*/ 3427476 w 3500501"/>
              <a:gd name="connsiteY11" fmla="*/ 438150 h 438150"/>
              <a:gd name="connsiteX12" fmla="*/ 3427476 w 3500501"/>
              <a:gd name="connsiteY12" fmla="*/ 438150 h 438150"/>
              <a:gd name="connsiteX13" fmla="*/ 3427476 w 3500501"/>
              <a:gd name="connsiteY13" fmla="*/ 438150 h 438150"/>
              <a:gd name="connsiteX14" fmla="*/ 73025 w 3500501"/>
              <a:gd name="connsiteY14" fmla="*/ 438150 h 438150"/>
              <a:gd name="connsiteX15" fmla="*/ 73025 w 3500501"/>
              <a:gd name="connsiteY15" fmla="*/ 438150 h 438150"/>
              <a:gd name="connsiteX16" fmla="*/ 0 w 3500501"/>
              <a:gd name="connsiteY16" fmla="*/ 365125 h 438150"/>
              <a:gd name="connsiteX17" fmla="*/ 0 w 3500501"/>
              <a:gd name="connsiteY17" fmla="*/ 365125 h 438150"/>
              <a:gd name="connsiteX18" fmla="*/ 0 w 3500501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500501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427476" y="0"/>
                </a:lnTo>
                <a:lnTo>
                  <a:pt x="3427476" y="0"/>
                </a:lnTo>
                <a:cubicBezTo>
                  <a:pt x="3467861" y="0"/>
                  <a:pt x="3500501" y="32689"/>
                  <a:pt x="3500501" y="73025"/>
                </a:cubicBezTo>
                <a:cubicBezTo>
                  <a:pt x="3500501" y="73025"/>
                  <a:pt x="3500501" y="73025"/>
                  <a:pt x="3500501" y="73025"/>
                </a:cubicBezTo>
                <a:lnTo>
                  <a:pt x="3500501" y="73025"/>
                </a:lnTo>
                <a:lnTo>
                  <a:pt x="3500501" y="365125"/>
                </a:lnTo>
                <a:lnTo>
                  <a:pt x="3500501" y="365125"/>
                </a:lnTo>
                <a:cubicBezTo>
                  <a:pt x="3500501" y="405460"/>
                  <a:pt x="3467861" y="438150"/>
                  <a:pt x="3427476" y="438150"/>
                </a:cubicBezTo>
                <a:cubicBezTo>
                  <a:pt x="3427476" y="438150"/>
                  <a:pt x="3427476" y="438150"/>
                  <a:pt x="3427476" y="438150"/>
                </a:cubicBezTo>
                <a:lnTo>
                  <a:pt x="3427476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909823" y="6142367"/>
            <a:ext cx="3538601" cy="476250"/>
          </a:xfrm>
          <a:custGeom>
            <a:avLst/>
            <a:gdLst>
              <a:gd name="connsiteX0" fmla="*/ 19050 w 3538601"/>
              <a:gd name="connsiteY0" fmla="*/ 92075 h 476250"/>
              <a:gd name="connsiteX1" fmla="*/ 92075 w 3538601"/>
              <a:gd name="connsiteY1" fmla="*/ 19050 h 476250"/>
              <a:gd name="connsiteX2" fmla="*/ 92075 w 3538601"/>
              <a:gd name="connsiteY2" fmla="*/ 19050 h 476250"/>
              <a:gd name="connsiteX3" fmla="*/ 92075 w 3538601"/>
              <a:gd name="connsiteY3" fmla="*/ 19050 h 476250"/>
              <a:gd name="connsiteX4" fmla="*/ 3446526 w 3538601"/>
              <a:gd name="connsiteY4" fmla="*/ 19050 h 476250"/>
              <a:gd name="connsiteX5" fmla="*/ 3446526 w 3538601"/>
              <a:gd name="connsiteY5" fmla="*/ 19050 h 476250"/>
              <a:gd name="connsiteX6" fmla="*/ 3519551 w 3538601"/>
              <a:gd name="connsiteY6" fmla="*/ 92075 h 476250"/>
              <a:gd name="connsiteX7" fmla="*/ 3519551 w 3538601"/>
              <a:gd name="connsiteY7" fmla="*/ 92075 h 476250"/>
              <a:gd name="connsiteX8" fmla="*/ 3519551 w 3538601"/>
              <a:gd name="connsiteY8" fmla="*/ 92075 h 476250"/>
              <a:gd name="connsiteX9" fmla="*/ 3519551 w 3538601"/>
              <a:gd name="connsiteY9" fmla="*/ 384175 h 476250"/>
              <a:gd name="connsiteX10" fmla="*/ 3519551 w 3538601"/>
              <a:gd name="connsiteY10" fmla="*/ 384175 h 476250"/>
              <a:gd name="connsiteX11" fmla="*/ 3446526 w 3538601"/>
              <a:gd name="connsiteY11" fmla="*/ 457200 h 476250"/>
              <a:gd name="connsiteX12" fmla="*/ 3446526 w 3538601"/>
              <a:gd name="connsiteY12" fmla="*/ 457200 h 476250"/>
              <a:gd name="connsiteX13" fmla="*/ 3446526 w 3538601"/>
              <a:gd name="connsiteY13" fmla="*/ 457200 h 476250"/>
              <a:gd name="connsiteX14" fmla="*/ 92075 w 3538601"/>
              <a:gd name="connsiteY14" fmla="*/ 457200 h 476250"/>
              <a:gd name="connsiteX15" fmla="*/ 92075 w 3538601"/>
              <a:gd name="connsiteY15" fmla="*/ 457200 h 476250"/>
              <a:gd name="connsiteX16" fmla="*/ 19050 w 3538601"/>
              <a:gd name="connsiteY16" fmla="*/ 384175 h 476250"/>
              <a:gd name="connsiteX17" fmla="*/ 19050 w 3538601"/>
              <a:gd name="connsiteY17" fmla="*/ 384175 h 476250"/>
              <a:gd name="connsiteX18" fmla="*/ 19050 w 3538601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538601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446526" y="19050"/>
                </a:lnTo>
                <a:lnTo>
                  <a:pt x="3446526" y="19050"/>
                </a:lnTo>
                <a:cubicBezTo>
                  <a:pt x="3486911" y="19050"/>
                  <a:pt x="3519551" y="51739"/>
                  <a:pt x="3519551" y="92075"/>
                </a:cubicBezTo>
                <a:cubicBezTo>
                  <a:pt x="3519551" y="92075"/>
                  <a:pt x="3519551" y="92075"/>
                  <a:pt x="3519551" y="92075"/>
                </a:cubicBezTo>
                <a:lnTo>
                  <a:pt x="3519551" y="92075"/>
                </a:lnTo>
                <a:lnTo>
                  <a:pt x="3519551" y="384175"/>
                </a:lnTo>
                <a:lnTo>
                  <a:pt x="3519551" y="384175"/>
                </a:lnTo>
                <a:cubicBezTo>
                  <a:pt x="3519551" y="424510"/>
                  <a:pt x="3486911" y="457200"/>
                  <a:pt x="3446526" y="457200"/>
                </a:cubicBezTo>
                <a:cubicBezTo>
                  <a:pt x="3446526" y="457200"/>
                  <a:pt x="3446526" y="457200"/>
                  <a:pt x="3446526" y="457200"/>
                </a:cubicBezTo>
                <a:lnTo>
                  <a:pt x="3446526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4203700"/>
            <a:ext cx="7772400" cy="1524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6108700"/>
            <a:ext cx="3644900" cy="5842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876300" y="393700"/>
            <a:ext cx="80264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EL表达式（Expression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Language）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${EL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表达式}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例如：${username}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EL操作符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操作符“.”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获取对象的属性，例如：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${news.title}</a:t>
            </a:r>
          </a:p>
          <a:p>
            <a:pPr defTabSz="-635">
              <a:lnSpc>
                <a:spcPts val="35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操作符“[]”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获取对象的属性，例如：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${news[</a:t>
            </a:r>
            <a:r>
              <a:rPr lang="en-US" altLang="zh-CN" sz="2005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title</a:t>
            </a:r>
            <a:r>
              <a:rPr lang="en-US" altLang="zh-CN" sz="2005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]}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914400" algn="l"/>
                <a:tab pos="66548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获取集合中的对象，例如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newsList[0]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14400" y="4383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39900" y="4597400"/>
            <a:ext cx="61849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006600" algn="l"/>
                <a:tab pos="2070100" algn="l"/>
                <a:tab pos="2095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严格区分大小写，初学者严格按规范书写，有利于养成好的</a:t>
            </a:r>
          </a:p>
          <a:p>
            <a:pPr defTabSz="-635">
              <a:lnSpc>
                <a:spcPts val="1900"/>
              </a:lnSpc>
              <a:tabLst>
                <a:tab pos="2006600" algn="l"/>
                <a:tab pos="2070100" algn="l"/>
                <a:tab pos="2095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编码习惯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006600" algn="l"/>
                <a:tab pos="2070100" algn="l"/>
                <a:tab pos="209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EL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006600" algn="l"/>
                <a:tab pos="2070100" algn="l"/>
                <a:tab pos="2095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006600" algn="l"/>
                <a:tab pos="2070100" algn="l"/>
                <a:tab pos="209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857224" y="1227582"/>
          <a:ext cx="7501026" cy="3846829"/>
        </p:xfrm>
        <a:graphic>
          <a:graphicData uri="http://schemas.openxmlformats.org/drawingml/2006/table">
            <a:tbl>
              <a:tblPr/>
              <a:tblGrid>
                <a:gridCol w="2071649"/>
                <a:gridCol w="5429377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运算符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（）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改变执行的优先级，例如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${3*(4+5)}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+,-,*,/,%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算术运算符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${3+2}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4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==,!=,&gt;,&gt;=,&lt;,&lt;=</a:t>
                      </a:r>
                      <a:endParaRPr lang="zh-CN" altLang="en-US" sz="2005" b="1" dirty="0" smtClean="0">
                        <a:solidFill>
                          <a:srgbClr val="FF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关系运算符，例如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${a==b}</a:t>
                      </a:r>
                      <a:r>
                        <a:rPr lang="en-US" altLang="zh-CN" sz="200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${aeqb}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&amp;&amp;,||,!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逻辑运算符，例如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${true&amp;&amp;false}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?: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条件运算符，例如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${a&gt;b?1:2}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empty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用于检测变量名是否为空，是否等于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NULL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${emptyname}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EL运算符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86586" y="5429250"/>
            <a:ext cx="6543040" cy="1021575"/>
          </a:xfrm>
          <a:custGeom>
            <a:avLst/>
            <a:gdLst>
              <a:gd name="connsiteX0" fmla="*/ 0 w 6543040"/>
              <a:gd name="connsiteY0" fmla="*/ 170281 h 1021575"/>
              <a:gd name="connsiteX1" fmla="*/ 170306 w 6543040"/>
              <a:gd name="connsiteY1" fmla="*/ 0 h 1021575"/>
              <a:gd name="connsiteX2" fmla="*/ 170306 w 6543040"/>
              <a:gd name="connsiteY2" fmla="*/ 0 h 1021575"/>
              <a:gd name="connsiteX3" fmla="*/ 170306 w 6543040"/>
              <a:gd name="connsiteY3" fmla="*/ 0 h 1021575"/>
              <a:gd name="connsiteX4" fmla="*/ 6372732 w 6543040"/>
              <a:gd name="connsiteY4" fmla="*/ 0 h 1021575"/>
              <a:gd name="connsiteX5" fmla="*/ 6372732 w 6543040"/>
              <a:gd name="connsiteY5" fmla="*/ 0 h 1021575"/>
              <a:gd name="connsiteX6" fmla="*/ 6543040 w 6543040"/>
              <a:gd name="connsiteY6" fmla="*/ 170281 h 1021575"/>
              <a:gd name="connsiteX7" fmla="*/ 6543040 w 6543040"/>
              <a:gd name="connsiteY7" fmla="*/ 170281 h 1021575"/>
              <a:gd name="connsiteX8" fmla="*/ 6543040 w 6543040"/>
              <a:gd name="connsiteY8" fmla="*/ 170281 h 1021575"/>
              <a:gd name="connsiteX9" fmla="*/ 6543040 w 6543040"/>
              <a:gd name="connsiteY9" fmla="*/ 851306 h 1021575"/>
              <a:gd name="connsiteX10" fmla="*/ 6543040 w 6543040"/>
              <a:gd name="connsiteY10" fmla="*/ 851306 h 1021575"/>
              <a:gd name="connsiteX11" fmla="*/ 6372732 w 6543040"/>
              <a:gd name="connsiteY11" fmla="*/ 1021575 h 1021575"/>
              <a:gd name="connsiteX12" fmla="*/ 6372732 w 6543040"/>
              <a:gd name="connsiteY12" fmla="*/ 1021575 h 1021575"/>
              <a:gd name="connsiteX13" fmla="*/ 6372732 w 6543040"/>
              <a:gd name="connsiteY13" fmla="*/ 1021575 h 1021575"/>
              <a:gd name="connsiteX14" fmla="*/ 170306 w 6543040"/>
              <a:gd name="connsiteY14" fmla="*/ 1021575 h 1021575"/>
              <a:gd name="connsiteX15" fmla="*/ 170306 w 6543040"/>
              <a:gd name="connsiteY15" fmla="*/ 1021575 h 1021575"/>
              <a:gd name="connsiteX16" fmla="*/ 0 w 6543040"/>
              <a:gd name="connsiteY16" fmla="*/ 851306 h 1021575"/>
              <a:gd name="connsiteX17" fmla="*/ 0 w 6543040"/>
              <a:gd name="connsiteY17" fmla="*/ 851306 h 1021575"/>
              <a:gd name="connsiteX18" fmla="*/ 0 w 6543040"/>
              <a:gd name="connsiteY18" fmla="*/ 170281 h 1021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43040" h="1021575">
                <a:moveTo>
                  <a:pt x="0" y="170281"/>
                </a:moveTo>
                <a:cubicBezTo>
                  <a:pt x="0" y="76200"/>
                  <a:pt x="76200" y="0"/>
                  <a:pt x="170306" y="0"/>
                </a:cubicBezTo>
                <a:cubicBezTo>
                  <a:pt x="170306" y="0"/>
                  <a:pt x="170306" y="0"/>
                  <a:pt x="170306" y="0"/>
                </a:cubicBezTo>
                <a:lnTo>
                  <a:pt x="170306" y="0"/>
                </a:lnTo>
                <a:lnTo>
                  <a:pt x="6372732" y="0"/>
                </a:lnTo>
                <a:lnTo>
                  <a:pt x="6372732" y="0"/>
                </a:lnTo>
                <a:cubicBezTo>
                  <a:pt x="6466712" y="0"/>
                  <a:pt x="6543040" y="76200"/>
                  <a:pt x="6543040" y="170281"/>
                </a:cubicBezTo>
                <a:cubicBezTo>
                  <a:pt x="6543040" y="170281"/>
                  <a:pt x="6543040" y="170281"/>
                  <a:pt x="6543040" y="170281"/>
                </a:cubicBezTo>
                <a:lnTo>
                  <a:pt x="6543040" y="170281"/>
                </a:lnTo>
                <a:lnTo>
                  <a:pt x="6543040" y="851306"/>
                </a:lnTo>
                <a:lnTo>
                  <a:pt x="6543040" y="851306"/>
                </a:lnTo>
                <a:cubicBezTo>
                  <a:pt x="6543040" y="945337"/>
                  <a:pt x="6466712" y="1021575"/>
                  <a:pt x="6372732" y="1021575"/>
                </a:cubicBezTo>
                <a:cubicBezTo>
                  <a:pt x="6372732" y="1021575"/>
                  <a:pt x="6372732" y="1021575"/>
                  <a:pt x="6372732" y="1021575"/>
                </a:cubicBezTo>
                <a:lnTo>
                  <a:pt x="6372732" y="1021575"/>
                </a:lnTo>
                <a:lnTo>
                  <a:pt x="170306" y="1021575"/>
                </a:lnTo>
                <a:lnTo>
                  <a:pt x="170306" y="1021575"/>
                </a:lnTo>
                <a:cubicBezTo>
                  <a:pt x="76200" y="1021575"/>
                  <a:pt x="0" y="945337"/>
                  <a:pt x="0" y="851306"/>
                </a:cubicBezTo>
                <a:cubicBezTo>
                  <a:pt x="0" y="851306"/>
                  <a:pt x="0" y="851306"/>
                  <a:pt x="0" y="851306"/>
                </a:cubicBezTo>
                <a:lnTo>
                  <a:pt x="0" y="170281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7061" y="5419725"/>
            <a:ext cx="6562090" cy="1040625"/>
          </a:xfrm>
          <a:custGeom>
            <a:avLst/>
            <a:gdLst>
              <a:gd name="connsiteX0" fmla="*/ 9525 w 6562090"/>
              <a:gd name="connsiteY0" fmla="*/ 179806 h 1040625"/>
              <a:gd name="connsiteX1" fmla="*/ 179831 w 6562090"/>
              <a:gd name="connsiteY1" fmla="*/ 9525 h 1040625"/>
              <a:gd name="connsiteX2" fmla="*/ 179831 w 6562090"/>
              <a:gd name="connsiteY2" fmla="*/ 9525 h 1040625"/>
              <a:gd name="connsiteX3" fmla="*/ 179831 w 6562090"/>
              <a:gd name="connsiteY3" fmla="*/ 9525 h 1040625"/>
              <a:gd name="connsiteX4" fmla="*/ 6382257 w 6562090"/>
              <a:gd name="connsiteY4" fmla="*/ 9525 h 1040625"/>
              <a:gd name="connsiteX5" fmla="*/ 6382257 w 6562090"/>
              <a:gd name="connsiteY5" fmla="*/ 9525 h 1040625"/>
              <a:gd name="connsiteX6" fmla="*/ 6552565 w 6562090"/>
              <a:gd name="connsiteY6" fmla="*/ 179806 h 1040625"/>
              <a:gd name="connsiteX7" fmla="*/ 6552565 w 6562090"/>
              <a:gd name="connsiteY7" fmla="*/ 179806 h 1040625"/>
              <a:gd name="connsiteX8" fmla="*/ 6552565 w 6562090"/>
              <a:gd name="connsiteY8" fmla="*/ 179806 h 1040625"/>
              <a:gd name="connsiteX9" fmla="*/ 6552565 w 6562090"/>
              <a:gd name="connsiteY9" fmla="*/ 860831 h 1040625"/>
              <a:gd name="connsiteX10" fmla="*/ 6552565 w 6562090"/>
              <a:gd name="connsiteY10" fmla="*/ 860831 h 1040625"/>
              <a:gd name="connsiteX11" fmla="*/ 6382257 w 6562090"/>
              <a:gd name="connsiteY11" fmla="*/ 1031100 h 1040625"/>
              <a:gd name="connsiteX12" fmla="*/ 6382257 w 6562090"/>
              <a:gd name="connsiteY12" fmla="*/ 1031100 h 1040625"/>
              <a:gd name="connsiteX13" fmla="*/ 6382257 w 6562090"/>
              <a:gd name="connsiteY13" fmla="*/ 1031100 h 1040625"/>
              <a:gd name="connsiteX14" fmla="*/ 179831 w 6562090"/>
              <a:gd name="connsiteY14" fmla="*/ 1031100 h 1040625"/>
              <a:gd name="connsiteX15" fmla="*/ 179831 w 6562090"/>
              <a:gd name="connsiteY15" fmla="*/ 1031100 h 1040625"/>
              <a:gd name="connsiteX16" fmla="*/ 9525 w 6562090"/>
              <a:gd name="connsiteY16" fmla="*/ 860831 h 1040625"/>
              <a:gd name="connsiteX17" fmla="*/ 9525 w 6562090"/>
              <a:gd name="connsiteY17" fmla="*/ 860831 h 1040625"/>
              <a:gd name="connsiteX18" fmla="*/ 9525 w 6562090"/>
              <a:gd name="connsiteY18" fmla="*/ 179806 h 1040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62090" h="1040625">
                <a:moveTo>
                  <a:pt x="9525" y="179806"/>
                </a:moveTo>
                <a:cubicBezTo>
                  <a:pt x="9525" y="85725"/>
                  <a:pt x="85725" y="9525"/>
                  <a:pt x="179831" y="9525"/>
                </a:cubicBezTo>
                <a:cubicBezTo>
                  <a:pt x="179831" y="9525"/>
                  <a:pt x="179831" y="9525"/>
                  <a:pt x="179831" y="9525"/>
                </a:cubicBezTo>
                <a:lnTo>
                  <a:pt x="179831" y="9525"/>
                </a:lnTo>
                <a:lnTo>
                  <a:pt x="6382257" y="9525"/>
                </a:lnTo>
                <a:lnTo>
                  <a:pt x="6382257" y="9525"/>
                </a:lnTo>
                <a:cubicBezTo>
                  <a:pt x="6476237" y="9525"/>
                  <a:pt x="6552565" y="85725"/>
                  <a:pt x="6552565" y="179806"/>
                </a:cubicBezTo>
                <a:cubicBezTo>
                  <a:pt x="6552565" y="179806"/>
                  <a:pt x="6552565" y="179806"/>
                  <a:pt x="6552565" y="179806"/>
                </a:cubicBezTo>
                <a:lnTo>
                  <a:pt x="6552565" y="179806"/>
                </a:lnTo>
                <a:lnTo>
                  <a:pt x="6552565" y="860831"/>
                </a:lnTo>
                <a:lnTo>
                  <a:pt x="6552565" y="860831"/>
                </a:lnTo>
                <a:cubicBezTo>
                  <a:pt x="6552565" y="954862"/>
                  <a:pt x="6476237" y="1031100"/>
                  <a:pt x="6382257" y="1031100"/>
                </a:cubicBezTo>
                <a:cubicBezTo>
                  <a:pt x="6382257" y="1031100"/>
                  <a:pt x="6382257" y="1031100"/>
                  <a:pt x="6382257" y="1031100"/>
                </a:cubicBezTo>
                <a:lnTo>
                  <a:pt x="6382257" y="1031100"/>
                </a:lnTo>
                <a:lnTo>
                  <a:pt x="179831" y="1031100"/>
                </a:lnTo>
                <a:lnTo>
                  <a:pt x="179831" y="1031100"/>
                </a:lnTo>
                <a:cubicBezTo>
                  <a:pt x="85725" y="1031100"/>
                  <a:pt x="9525" y="954862"/>
                  <a:pt x="9525" y="860831"/>
                </a:cubicBezTo>
                <a:cubicBezTo>
                  <a:pt x="9525" y="860831"/>
                  <a:pt x="9525" y="860831"/>
                  <a:pt x="9525" y="860831"/>
                </a:cubicBezTo>
                <a:lnTo>
                  <a:pt x="9525" y="179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65796" y="5715003"/>
            <a:ext cx="447581" cy="377611"/>
          </a:xfrm>
          <a:custGeom>
            <a:avLst/>
            <a:gdLst>
              <a:gd name="connsiteX0" fmla="*/ 139048 w 447581"/>
              <a:gd name="connsiteY0" fmla="*/ 50346 h 377611"/>
              <a:gd name="connsiteX1" fmla="*/ 44696 w 447581"/>
              <a:gd name="connsiteY1" fmla="*/ 51604 h 377611"/>
              <a:gd name="connsiteX2" fmla="*/ 127884 w 447581"/>
              <a:gd name="connsiteY2" fmla="*/ 210204 h 377611"/>
              <a:gd name="connsiteX3" fmla="*/ 0 w 447581"/>
              <a:gd name="connsiteY3" fmla="*/ 351178 h 377611"/>
              <a:gd name="connsiteX4" fmla="*/ 74493 w 447581"/>
              <a:gd name="connsiteY4" fmla="*/ 359989 h 377611"/>
              <a:gd name="connsiteX5" fmla="*/ 180649 w 447581"/>
              <a:gd name="connsiteY5" fmla="*/ 256146 h 377611"/>
              <a:gd name="connsiteX6" fmla="*/ 284314 w 447581"/>
              <a:gd name="connsiteY6" fmla="*/ 377611 h 377611"/>
              <a:gd name="connsiteX7" fmla="*/ 221615 w 447581"/>
              <a:gd name="connsiteY7" fmla="*/ 215872 h 377611"/>
              <a:gd name="connsiteX8" fmla="*/ 447581 w 447581"/>
              <a:gd name="connsiteY8" fmla="*/ 0 h 377611"/>
              <a:gd name="connsiteX9" fmla="*/ 330253 w 447581"/>
              <a:gd name="connsiteY9" fmla="*/ 0 h 377611"/>
              <a:gd name="connsiteX10" fmla="*/ 190582 w 447581"/>
              <a:gd name="connsiteY10" fmla="*/ 164890 h 377611"/>
              <a:gd name="connsiteX11" fmla="*/ 139048 w 447581"/>
              <a:gd name="connsiteY11" fmla="*/ 50346 h 377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47581" h="377611">
                <a:moveTo>
                  <a:pt x="139048" y="50346"/>
                </a:moveTo>
                <a:lnTo>
                  <a:pt x="44696" y="51604"/>
                </a:lnTo>
                <a:lnTo>
                  <a:pt x="127884" y="210204"/>
                </a:lnTo>
                <a:lnTo>
                  <a:pt x="0" y="351178"/>
                </a:lnTo>
                <a:lnTo>
                  <a:pt x="74493" y="359989"/>
                </a:lnTo>
                <a:lnTo>
                  <a:pt x="180649" y="256146"/>
                </a:lnTo>
                <a:lnTo>
                  <a:pt x="284314" y="377611"/>
                </a:lnTo>
                <a:lnTo>
                  <a:pt x="221615" y="215872"/>
                </a:lnTo>
                <a:lnTo>
                  <a:pt x="447581" y="0"/>
                </a:lnTo>
                <a:lnTo>
                  <a:pt x="330253" y="0"/>
                </a:lnTo>
                <a:lnTo>
                  <a:pt x="190582" y="164890"/>
                </a:lnTo>
                <a:lnTo>
                  <a:pt x="139048" y="50346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75108" y="5717519"/>
            <a:ext cx="423997" cy="368172"/>
          </a:xfrm>
          <a:custGeom>
            <a:avLst/>
            <a:gdLst>
              <a:gd name="connsiteX0" fmla="*/ 130358 w 423997"/>
              <a:gd name="connsiteY0" fmla="*/ 53497 h 368172"/>
              <a:gd name="connsiteX1" fmla="*/ 42212 w 423997"/>
              <a:gd name="connsiteY1" fmla="*/ 54755 h 368172"/>
              <a:gd name="connsiteX2" fmla="*/ 124154 w 423997"/>
              <a:gd name="connsiteY2" fmla="*/ 207688 h 368172"/>
              <a:gd name="connsiteX3" fmla="*/ 0 w 423997"/>
              <a:gd name="connsiteY3" fmla="*/ 342998 h 368172"/>
              <a:gd name="connsiteX4" fmla="*/ 70147 w 423997"/>
              <a:gd name="connsiteY4" fmla="*/ 351179 h 368172"/>
              <a:gd name="connsiteX5" fmla="*/ 169472 w 423997"/>
              <a:gd name="connsiteY5" fmla="*/ 251742 h 368172"/>
              <a:gd name="connsiteX6" fmla="*/ 266933 w 423997"/>
              <a:gd name="connsiteY6" fmla="*/ 368172 h 368172"/>
              <a:gd name="connsiteX7" fmla="*/ 207964 w 423997"/>
              <a:gd name="connsiteY7" fmla="*/ 212720 h 368172"/>
              <a:gd name="connsiteX8" fmla="*/ 423997 w 423997"/>
              <a:gd name="connsiteY8" fmla="*/ 1258 h 368172"/>
              <a:gd name="connsiteX9" fmla="*/ 313494 w 423997"/>
              <a:gd name="connsiteY9" fmla="*/ 0 h 368172"/>
              <a:gd name="connsiteX10" fmla="*/ 178784 w 423997"/>
              <a:gd name="connsiteY10" fmla="*/ 163632 h 368172"/>
              <a:gd name="connsiteX11" fmla="*/ 130358 w 423997"/>
              <a:gd name="connsiteY11" fmla="*/ 53497 h 368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23997" h="368172">
                <a:moveTo>
                  <a:pt x="130358" y="53497"/>
                </a:moveTo>
                <a:lnTo>
                  <a:pt x="42212" y="54755"/>
                </a:lnTo>
                <a:lnTo>
                  <a:pt x="124154" y="207688"/>
                </a:lnTo>
                <a:lnTo>
                  <a:pt x="0" y="342998"/>
                </a:lnTo>
                <a:lnTo>
                  <a:pt x="70147" y="351179"/>
                </a:lnTo>
                <a:lnTo>
                  <a:pt x="169472" y="251742"/>
                </a:lnTo>
                <a:lnTo>
                  <a:pt x="266933" y="368172"/>
                </a:lnTo>
                <a:lnTo>
                  <a:pt x="207964" y="212720"/>
                </a:lnTo>
                <a:lnTo>
                  <a:pt x="423997" y="1258"/>
                </a:lnTo>
                <a:lnTo>
                  <a:pt x="313494" y="0"/>
                </a:lnTo>
                <a:lnTo>
                  <a:pt x="178784" y="163632"/>
                </a:lnTo>
                <a:lnTo>
                  <a:pt x="130358" y="53497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43751" y="5459745"/>
            <a:ext cx="447581" cy="377611"/>
          </a:xfrm>
          <a:custGeom>
            <a:avLst/>
            <a:gdLst>
              <a:gd name="connsiteX0" fmla="*/ 139048 w 447581"/>
              <a:gd name="connsiteY0" fmla="*/ 50346 h 377611"/>
              <a:gd name="connsiteX1" fmla="*/ 44695 w 447581"/>
              <a:gd name="connsiteY1" fmla="*/ 51604 h 377611"/>
              <a:gd name="connsiteX2" fmla="*/ 127883 w 447581"/>
              <a:gd name="connsiteY2" fmla="*/ 210204 h 377611"/>
              <a:gd name="connsiteX3" fmla="*/ 0 w 447581"/>
              <a:gd name="connsiteY3" fmla="*/ 351178 h 377611"/>
              <a:gd name="connsiteX4" fmla="*/ 74493 w 447581"/>
              <a:gd name="connsiteY4" fmla="*/ 359989 h 377611"/>
              <a:gd name="connsiteX5" fmla="*/ 180648 w 447581"/>
              <a:gd name="connsiteY5" fmla="*/ 256146 h 377611"/>
              <a:gd name="connsiteX6" fmla="*/ 284313 w 447581"/>
              <a:gd name="connsiteY6" fmla="*/ 377611 h 377611"/>
              <a:gd name="connsiteX7" fmla="*/ 221615 w 447581"/>
              <a:gd name="connsiteY7" fmla="*/ 215872 h 377611"/>
              <a:gd name="connsiteX8" fmla="*/ 447581 w 447581"/>
              <a:gd name="connsiteY8" fmla="*/ 0 h 377611"/>
              <a:gd name="connsiteX9" fmla="*/ 330253 w 447581"/>
              <a:gd name="connsiteY9" fmla="*/ 0 h 377611"/>
              <a:gd name="connsiteX10" fmla="*/ 190582 w 447581"/>
              <a:gd name="connsiteY10" fmla="*/ 164890 h 377611"/>
              <a:gd name="connsiteX11" fmla="*/ 139048 w 447581"/>
              <a:gd name="connsiteY11" fmla="*/ 50346 h 377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47581" h="377611">
                <a:moveTo>
                  <a:pt x="139048" y="50346"/>
                </a:moveTo>
                <a:lnTo>
                  <a:pt x="44695" y="51604"/>
                </a:lnTo>
                <a:lnTo>
                  <a:pt x="127883" y="210204"/>
                </a:lnTo>
                <a:lnTo>
                  <a:pt x="0" y="351178"/>
                </a:lnTo>
                <a:lnTo>
                  <a:pt x="74493" y="359989"/>
                </a:lnTo>
                <a:lnTo>
                  <a:pt x="180648" y="256146"/>
                </a:lnTo>
                <a:lnTo>
                  <a:pt x="284313" y="377611"/>
                </a:lnTo>
                <a:lnTo>
                  <a:pt x="221615" y="215872"/>
                </a:lnTo>
                <a:lnTo>
                  <a:pt x="447581" y="0"/>
                </a:lnTo>
                <a:lnTo>
                  <a:pt x="330253" y="0"/>
                </a:lnTo>
                <a:lnTo>
                  <a:pt x="190582" y="164890"/>
                </a:lnTo>
                <a:lnTo>
                  <a:pt x="139048" y="50346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53062" y="5462261"/>
            <a:ext cx="423997" cy="368172"/>
          </a:xfrm>
          <a:custGeom>
            <a:avLst/>
            <a:gdLst>
              <a:gd name="connsiteX0" fmla="*/ 130358 w 423997"/>
              <a:gd name="connsiteY0" fmla="*/ 53497 h 368172"/>
              <a:gd name="connsiteX1" fmla="*/ 42212 w 423997"/>
              <a:gd name="connsiteY1" fmla="*/ 54755 h 368172"/>
              <a:gd name="connsiteX2" fmla="*/ 124154 w 423997"/>
              <a:gd name="connsiteY2" fmla="*/ 207688 h 368172"/>
              <a:gd name="connsiteX3" fmla="*/ 0 w 423997"/>
              <a:gd name="connsiteY3" fmla="*/ 342998 h 368172"/>
              <a:gd name="connsiteX4" fmla="*/ 70147 w 423997"/>
              <a:gd name="connsiteY4" fmla="*/ 351179 h 368172"/>
              <a:gd name="connsiteX5" fmla="*/ 169471 w 423997"/>
              <a:gd name="connsiteY5" fmla="*/ 251742 h 368172"/>
              <a:gd name="connsiteX6" fmla="*/ 266933 w 423997"/>
              <a:gd name="connsiteY6" fmla="*/ 368172 h 368172"/>
              <a:gd name="connsiteX7" fmla="*/ 207964 w 423997"/>
              <a:gd name="connsiteY7" fmla="*/ 212720 h 368172"/>
              <a:gd name="connsiteX8" fmla="*/ 423997 w 423997"/>
              <a:gd name="connsiteY8" fmla="*/ 1258 h 368172"/>
              <a:gd name="connsiteX9" fmla="*/ 313494 w 423997"/>
              <a:gd name="connsiteY9" fmla="*/ 0 h 368172"/>
              <a:gd name="connsiteX10" fmla="*/ 178784 w 423997"/>
              <a:gd name="connsiteY10" fmla="*/ 163632 h 368172"/>
              <a:gd name="connsiteX11" fmla="*/ 130358 w 423997"/>
              <a:gd name="connsiteY11" fmla="*/ 53497 h 368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23997" h="368172">
                <a:moveTo>
                  <a:pt x="130358" y="53497"/>
                </a:moveTo>
                <a:lnTo>
                  <a:pt x="42212" y="54755"/>
                </a:lnTo>
                <a:lnTo>
                  <a:pt x="124154" y="207688"/>
                </a:lnTo>
                <a:lnTo>
                  <a:pt x="0" y="342998"/>
                </a:lnTo>
                <a:lnTo>
                  <a:pt x="70147" y="351179"/>
                </a:lnTo>
                <a:lnTo>
                  <a:pt x="169471" y="251742"/>
                </a:lnTo>
                <a:lnTo>
                  <a:pt x="266933" y="368172"/>
                </a:lnTo>
                <a:lnTo>
                  <a:pt x="207964" y="212720"/>
                </a:lnTo>
                <a:lnTo>
                  <a:pt x="423997" y="1258"/>
                </a:lnTo>
                <a:lnTo>
                  <a:pt x="313494" y="0"/>
                </a:lnTo>
                <a:lnTo>
                  <a:pt x="178784" y="163632"/>
                </a:lnTo>
                <a:lnTo>
                  <a:pt x="130358" y="53497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72250" y="6058556"/>
            <a:ext cx="496028" cy="354920"/>
          </a:xfrm>
          <a:custGeom>
            <a:avLst/>
            <a:gdLst>
              <a:gd name="connsiteX0" fmla="*/ 62212 w 496028"/>
              <a:gd name="connsiteY0" fmla="*/ 150031 h 354920"/>
              <a:gd name="connsiteX1" fmla="*/ 0 w 496028"/>
              <a:gd name="connsiteY1" fmla="*/ 212172 h 354920"/>
              <a:gd name="connsiteX2" fmla="*/ 133950 w 496028"/>
              <a:gd name="connsiteY2" fmla="*/ 354919 h 354920"/>
              <a:gd name="connsiteX3" fmla="*/ 496027 w 496028"/>
              <a:gd name="connsiteY3" fmla="*/ 0 h 354920"/>
              <a:gd name="connsiteX4" fmla="*/ 138999 w 496028"/>
              <a:gd name="connsiteY4" fmla="*/ 259191 h 354920"/>
              <a:gd name="connsiteX5" fmla="*/ 62212 w 496028"/>
              <a:gd name="connsiteY5" fmla="*/ 150031 h 354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6028" h="354920">
                <a:moveTo>
                  <a:pt x="62212" y="150031"/>
                </a:moveTo>
                <a:lnTo>
                  <a:pt x="0" y="212172"/>
                </a:lnTo>
                <a:lnTo>
                  <a:pt x="133950" y="354919"/>
                </a:lnTo>
                <a:lnTo>
                  <a:pt x="496027" y="0"/>
                </a:lnTo>
                <a:lnTo>
                  <a:pt x="138999" y="259191"/>
                </a:lnTo>
                <a:lnTo>
                  <a:pt x="62212" y="150031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579536" y="6061917"/>
            <a:ext cx="481448" cy="344841"/>
          </a:xfrm>
          <a:custGeom>
            <a:avLst/>
            <a:gdLst>
              <a:gd name="connsiteX0" fmla="*/ 60531 w 481448"/>
              <a:gd name="connsiteY0" fmla="*/ 145546 h 344841"/>
              <a:gd name="connsiteX1" fmla="*/ 0 w 481448"/>
              <a:gd name="connsiteY1" fmla="*/ 206013 h 344841"/>
              <a:gd name="connsiteX2" fmla="*/ 130030 w 481448"/>
              <a:gd name="connsiteY2" fmla="*/ 344841 h 344841"/>
              <a:gd name="connsiteX3" fmla="*/ 481448 w 481448"/>
              <a:gd name="connsiteY3" fmla="*/ 0 h 344841"/>
              <a:gd name="connsiteX4" fmla="*/ 134517 w 481448"/>
              <a:gd name="connsiteY4" fmla="*/ 251912 h 344841"/>
              <a:gd name="connsiteX5" fmla="*/ 60531 w 481448"/>
              <a:gd name="connsiteY5" fmla="*/ 145546 h 344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81448" h="344841">
                <a:moveTo>
                  <a:pt x="60531" y="145546"/>
                </a:moveTo>
                <a:lnTo>
                  <a:pt x="0" y="206013"/>
                </a:lnTo>
                <a:lnTo>
                  <a:pt x="130030" y="344841"/>
                </a:lnTo>
                <a:lnTo>
                  <a:pt x="481448" y="0"/>
                </a:lnTo>
                <a:lnTo>
                  <a:pt x="134517" y="251912"/>
                </a:lnTo>
                <a:lnTo>
                  <a:pt x="60531" y="145546"/>
                </a:lnTo>
              </a:path>
            </a:pathLst>
          </a:custGeom>
          <a:solidFill>
            <a:srgbClr val="8AE3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4991100"/>
            <a:ext cx="7581900" cy="1549400"/>
          </a:xfrm>
          <a:prstGeom prst="rect">
            <a:avLst/>
          </a:prstGeom>
          <a:noFill/>
        </p:spPr>
      </p:pic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857224" y="1227582"/>
          <a:ext cx="7501026" cy="3846829"/>
        </p:xfrm>
        <a:graphic>
          <a:graphicData uri="http://schemas.openxmlformats.org/drawingml/2006/table">
            <a:tbl>
              <a:tblPr/>
              <a:tblGrid>
                <a:gridCol w="2071649"/>
                <a:gridCol w="5429377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运算符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326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（）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改变执行的优先级，例如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${3*(4+5)}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+,-,*,/,%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算术运算符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${3+2}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4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==,!=,&gt;,&gt;=,&lt;,&lt;=</a:t>
                      </a:r>
                      <a:endParaRPr lang="zh-CN" altLang="en-US" sz="2005" b="1" dirty="0" smtClean="0">
                        <a:solidFill>
                          <a:srgbClr val="FF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关系运算符，例如</a:t>
                      </a:r>
                      <a:r>
                        <a:rPr lang="en-US" altLang="zh-CN" sz="2005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${a==b}</a:t>
                      </a:r>
                      <a:r>
                        <a:rPr lang="en-US" altLang="zh-CN" sz="200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${aeqb}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&amp;&amp;,||,!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逻辑运算符，例如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${true&amp;&amp;false}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?: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条件运算符，例如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${a&gt;b?1:2}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empty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用于检测变量名是否为空，是否等于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NULL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如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${emptyname}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EL运算符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29148" y="51709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247900" y="5575300"/>
            <a:ext cx="425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${param.password1}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${param.password2}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247900" y="5854700"/>
            <a:ext cx="4787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${param.password1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param.password2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param.password1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param.password2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Kingsoft Office WPP</Application>
  <PresentationFormat>全屏显示(4:3)</PresentationFormat>
  <Paragraphs>488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ibf</cp:lastModifiedBy>
  <cp:revision>11</cp:revision>
  <dcterms:created xsi:type="dcterms:W3CDTF">2006-08-16T00:00:00Z</dcterms:created>
  <dcterms:modified xsi:type="dcterms:W3CDTF">2016-10-08T20:34:24Z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