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88" autoAdjust="0"/>
    <p:restoredTop sz="94620" autoAdjust="0"/>
  </p:normalViewPr>
  <p:slideViewPr>
    <p:cSldViewPr>
      <p:cViewPr varScale="1">
        <p:scale>
          <a:sx n="74" d="100"/>
          <a:sy n="74" d="100"/>
        </p:scale>
        <p:origin x="-1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1FC4F-1B14-4EAD-BE08-D8C24EBB241C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C0A66-6132-4A28-9FFA-7D844BB4E5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07327-64A4-47DB-A092-CCF543F06F3F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060E5-E83A-4822-A3EE-9BCAACE4F4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60E5-E83A-4822-A3EE-9BCAACE4F48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DC19-F1E1-48CE-B095-02149C40B07D}" type="datetime1">
              <a:rPr lang="en-US" altLang="zh-CN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/42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54D4-280F-4D59-BBB8-5057DC8C483D}" type="datetime1">
              <a:rPr lang="en-US" altLang="zh-CN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4DA0-32EC-4D2E-BB66-AB8CE19633EA}" type="datetime1">
              <a:rPr lang="en-US" altLang="zh-CN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76A9-1A8E-43D5-B02E-F14EDC1EC1E5}" type="datetime1">
              <a:rPr lang="en-US" altLang="zh-CN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8AA-B929-4847-A7EC-C96F5E1ADEBF}" type="datetime1">
              <a:rPr lang="en-US" altLang="zh-CN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4F12-6844-4CA2-B452-BD96DFC3C4B3}" type="datetime1">
              <a:rPr lang="en-US" altLang="zh-CN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39E8-4D42-43D2-B1C9-82187F6F00FE}" type="datetime1">
              <a:rPr lang="en-US" altLang="zh-CN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9917-4DAA-4056-828F-5BBB9A33026A}" type="datetime1">
              <a:rPr lang="en-US" altLang="zh-CN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7CE3-6775-485F-9115-7220724D6E12}" type="datetime1">
              <a:rPr lang="en-US" altLang="zh-CN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679-D096-474C-8E9E-EFC31DD3292C}" type="datetime1">
              <a:rPr lang="en-US" altLang="zh-CN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29CC-36D1-4C3D-85C7-515A0801C547}" type="datetime1">
              <a:rPr lang="en-US" altLang="zh-CN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67F54-F301-4603-A461-ED5E11E0FB29}" type="datetime1">
              <a:rPr lang="en-US" altLang="zh-CN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image" Target="../media/image57.jpeg"/><Relationship Id="rId7" Type="http://schemas.openxmlformats.org/officeDocument/2006/relationships/image" Target="../media/image61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首章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3522" y="5950281"/>
            <a:ext cx="5517536" cy="5847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4000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JSP实现数据传递和保存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28600" y="5486400"/>
            <a:ext cx="3537507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b="1" dirty="0" smtClean="0">
                <a:latin typeface="微软雅黑" pitchFamily="18" charset="0"/>
                <a:cs typeface="微软雅黑" pitchFamily="18" charset="0"/>
              </a:rPr>
              <a:t>第二单元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《Java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Web开发技术》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500037" y="1553591"/>
          <a:ext cx="8143964" cy="3309746"/>
        </p:xfrm>
        <a:graphic>
          <a:graphicData uri="http://schemas.openxmlformats.org/drawingml/2006/table">
            <a:tbl>
              <a:tblPr/>
              <a:tblGrid>
                <a:gridCol w="4643463"/>
                <a:gridCol w="3500501"/>
              </a:tblGrid>
              <a:tr h="396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方法名称</a:t>
                      </a:r>
                      <a:endParaRPr lang="zh-CN" altLang="en-US" sz="2004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15968"/>
                      </a:solidFill>
                      <a:prstDash val="soli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15968"/>
                      </a:solidFill>
                      <a:prstDash val="soli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说明</a:t>
                      </a:r>
                      <a:endParaRPr lang="zh-CN" altLang="en-US" sz="2004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15968"/>
                      </a:solidFill>
                      <a:prstDash val="soli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StringgetParameter(Stringname)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根据表单组件名称获取提交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数据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String[]getParameterValues(Stringname)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获取表单组件对应多个值时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的请求数据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999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6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voidsetCharacterEncoding(Stringcharset)</a:t>
                      </a:r>
                      <a:endParaRPr lang="zh-CN" altLang="en-US" sz="2006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指定每个请求的编码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RequestDispatcher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getRequestDispatcher(Stringpath)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1596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返回一个</a:t>
                      </a:r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RequestDispatcher</a:t>
                      </a:r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对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象，该对象的</a:t>
                      </a:r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forward()</a:t>
                      </a:r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方法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用于转发请求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4546600" y="279400"/>
            <a:ext cx="4356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request对象常用方法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内置对象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15240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内置对象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81100" y="2019300"/>
            <a:ext cx="5613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JSP已经准备好的，可以直接使用的对象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638300" y="2425700"/>
            <a:ext cx="2286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请求对象：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输出对象：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38300" y="3149600"/>
            <a:ext cx="2438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6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响应对象：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38300" y="3530600"/>
            <a:ext cx="3149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应用程序对象：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application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会话对象：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session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38300" y="4279900"/>
            <a:ext cx="35560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页面上下文对象：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pageContext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6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页面对象：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配置对象：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638300" y="5346700"/>
            <a:ext cx="2501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异常对象：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exception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643575"/>
            <a:ext cx="3714750" cy="406400"/>
          </a:xfrm>
          <a:custGeom>
            <a:avLst/>
            <a:gdLst>
              <a:gd name="connsiteX0" fmla="*/ 0 w 3714750"/>
              <a:gd name="connsiteY0" fmla="*/ 67741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41 h 406400"/>
              <a:gd name="connsiteX7" fmla="*/ 3714750 w 3714750"/>
              <a:gd name="connsiteY7" fmla="*/ 67741 h 406400"/>
              <a:gd name="connsiteX8" fmla="*/ 3714750 w 3714750"/>
              <a:gd name="connsiteY8" fmla="*/ 67741 h 406400"/>
              <a:gd name="connsiteX9" fmla="*/ 3714750 w 3714750"/>
              <a:gd name="connsiteY9" fmla="*/ 338670 h 406400"/>
              <a:gd name="connsiteX10" fmla="*/ 3714750 w 3714750"/>
              <a:gd name="connsiteY10" fmla="*/ 338670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70 h 406400"/>
              <a:gd name="connsiteX17" fmla="*/ 0 w 3714750"/>
              <a:gd name="connsiteY17" fmla="*/ 338670 h 406400"/>
              <a:gd name="connsiteX18" fmla="*/ 0 w 3714750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41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27"/>
                  <a:pt x="3714750" y="67741"/>
                </a:cubicBezTo>
                <a:cubicBezTo>
                  <a:pt x="3714750" y="67741"/>
                  <a:pt x="3714750" y="67741"/>
                  <a:pt x="3714750" y="67741"/>
                </a:cubicBezTo>
                <a:lnTo>
                  <a:pt x="3714750" y="67741"/>
                </a:lnTo>
                <a:lnTo>
                  <a:pt x="3714750" y="338670"/>
                </a:lnTo>
                <a:lnTo>
                  <a:pt x="3714750" y="338670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630875"/>
            <a:ext cx="3740150" cy="431800"/>
          </a:xfrm>
          <a:custGeom>
            <a:avLst/>
            <a:gdLst>
              <a:gd name="connsiteX0" fmla="*/ 12700 w 3740150"/>
              <a:gd name="connsiteY0" fmla="*/ 80441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41 h 431800"/>
              <a:gd name="connsiteX7" fmla="*/ 3727450 w 3740150"/>
              <a:gd name="connsiteY7" fmla="*/ 80441 h 431800"/>
              <a:gd name="connsiteX8" fmla="*/ 3727450 w 3740150"/>
              <a:gd name="connsiteY8" fmla="*/ 80441 h 431800"/>
              <a:gd name="connsiteX9" fmla="*/ 3727450 w 3740150"/>
              <a:gd name="connsiteY9" fmla="*/ 351370 h 431800"/>
              <a:gd name="connsiteX10" fmla="*/ 3727450 w 3740150"/>
              <a:gd name="connsiteY10" fmla="*/ 351370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70 h 431800"/>
              <a:gd name="connsiteX17" fmla="*/ 12700 w 3740150"/>
              <a:gd name="connsiteY17" fmla="*/ 351370 h 431800"/>
              <a:gd name="connsiteX18" fmla="*/ 12700 w 3740150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41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27"/>
                  <a:pt x="3727450" y="80441"/>
                </a:cubicBezTo>
                <a:cubicBezTo>
                  <a:pt x="3727450" y="80441"/>
                  <a:pt x="3727450" y="80441"/>
                  <a:pt x="3727450" y="80441"/>
                </a:cubicBezTo>
                <a:lnTo>
                  <a:pt x="3727450" y="80441"/>
                </a:lnTo>
                <a:lnTo>
                  <a:pt x="3727450" y="351370"/>
                </a:lnTo>
                <a:lnTo>
                  <a:pt x="3727450" y="351370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00908" y="6113145"/>
            <a:ext cx="3728466" cy="438149"/>
          </a:xfrm>
          <a:custGeom>
            <a:avLst/>
            <a:gdLst>
              <a:gd name="connsiteX0" fmla="*/ 0 w 3728466"/>
              <a:gd name="connsiteY0" fmla="*/ 73037 h 438149"/>
              <a:gd name="connsiteX1" fmla="*/ 73025 w 3728466"/>
              <a:gd name="connsiteY1" fmla="*/ 0 h 438149"/>
              <a:gd name="connsiteX2" fmla="*/ 73025 w 3728466"/>
              <a:gd name="connsiteY2" fmla="*/ 0 h 438149"/>
              <a:gd name="connsiteX3" fmla="*/ 73025 w 3728466"/>
              <a:gd name="connsiteY3" fmla="*/ 0 h 438149"/>
              <a:gd name="connsiteX4" fmla="*/ 3655441 w 3728466"/>
              <a:gd name="connsiteY4" fmla="*/ 0 h 438149"/>
              <a:gd name="connsiteX5" fmla="*/ 3655441 w 3728466"/>
              <a:gd name="connsiteY5" fmla="*/ 0 h 438149"/>
              <a:gd name="connsiteX6" fmla="*/ 3728466 w 3728466"/>
              <a:gd name="connsiteY6" fmla="*/ 73037 h 438149"/>
              <a:gd name="connsiteX7" fmla="*/ 3728466 w 3728466"/>
              <a:gd name="connsiteY7" fmla="*/ 73037 h 438149"/>
              <a:gd name="connsiteX8" fmla="*/ 3728466 w 3728466"/>
              <a:gd name="connsiteY8" fmla="*/ 73037 h 438149"/>
              <a:gd name="connsiteX9" fmla="*/ 3728466 w 3728466"/>
              <a:gd name="connsiteY9" fmla="*/ 365125 h 438149"/>
              <a:gd name="connsiteX10" fmla="*/ 3728466 w 3728466"/>
              <a:gd name="connsiteY10" fmla="*/ 365125 h 438149"/>
              <a:gd name="connsiteX11" fmla="*/ 3655441 w 3728466"/>
              <a:gd name="connsiteY11" fmla="*/ 438149 h 438149"/>
              <a:gd name="connsiteX12" fmla="*/ 3655441 w 3728466"/>
              <a:gd name="connsiteY12" fmla="*/ 438149 h 438149"/>
              <a:gd name="connsiteX13" fmla="*/ 3655441 w 3728466"/>
              <a:gd name="connsiteY13" fmla="*/ 438149 h 438149"/>
              <a:gd name="connsiteX14" fmla="*/ 73025 w 3728466"/>
              <a:gd name="connsiteY14" fmla="*/ 438149 h 438149"/>
              <a:gd name="connsiteX15" fmla="*/ 73025 w 3728466"/>
              <a:gd name="connsiteY15" fmla="*/ 438149 h 438149"/>
              <a:gd name="connsiteX16" fmla="*/ 0 w 3728466"/>
              <a:gd name="connsiteY16" fmla="*/ 365125 h 438149"/>
              <a:gd name="connsiteX17" fmla="*/ 0 w 3728466"/>
              <a:gd name="connsiteY17" fmla="*/ 365125 h 438149"/>
              <a:gd name="connsiteX18" fmla="*/ 0 w 3728466"/>
              <a:gd name="connsiteY18" fmla="*/ 73037 h 4381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6" h="438149">
                <a:moveTo>
                  <a:pt x="0" y="73037"/>
                </a:moveTo>
                <a:cubicBezTo>
                  <a:pt x="0" y="32702"/>
                  <a:pt x="32766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1" y="0"/>
                </a:lnTo>
                <a:lnTo>
                  <a:pt x="3655441" y="0"/>
                </a:lnTo>
                <a:cubicBezTo>
                  <a:pt x="3695826" y="0"/>
                  <a:pt x="3728466" y="32702"/>
                  <a:pt x="3728466" y="73037"/>
                </a:cubicBezTo>
                <a:cubicBezTo>
                  <a:pt x="3728466" y="73037"/>
                  <a:pt x="3728466" y="73037"/>
                  <a:pt x="3728466" y="73037"/>
                </a:cubicBezTo>
                <a:lnTo>
                  <a:pt x="3728466" y="73037"/>
                </a:lnTo>
                <a:lnTo>
                  <a:pt x="3728466" y="365125"/>
                </a:lnTo>
                <a:lnTo>
                  <a:pt x="3728466" y="365125"/>
                </a:lnTo>
                <a:cubicBezTo>
                  <a:pt x="3728466" y="405460"/>
                  <a:pt x="3695826" y="438149"/>
                  <a:pt x="3655441" y="438149"/>
                </a:cubicBezTo>
                <a:cubicBezTo>
                  <a:pt x="3655441" y="438149"/>
                  <a:pt x="3655441" y="438149"/>
                  <a:pt x="3655441" y="438149"/>
                </a:cubicBezTo>
                <a:lnTo>
                  <a:pt x="3655441" y="438149"/>
                </a:lnTo>
                <a:lnTo>
                  <a:pt x="73025" y="438149"/>
                </a:lnTo>
                <a:lnTo>
                  <a:pt x="73025" y="438149"/>
                </a:lnTo>
                <a:cubicBezTo>
                  <a:pt x="32766" y="438149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37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81858" y="6094095"/>
            <a:ext cx="3766566" cy="476249"/>
          </a:xfrm>
          <a:custGeom>
            <a:avLst/>
            <a:gdLst>
              <a:gd name="connsiteX0" fmla="*/ 19050 w 3766566"/>
              <a:gd name="connsiteY0" fmla="*/ 92087 h 476249"/>
              <a:gd name="connsiteX1" fmla="*/ 92075 w 3766566"/>
              <a:gd name="connsiteY1" fmla="*/ 19050 h 476249"/>
              <a:gd name="connsiteX2" fmla="*/ 92075 w 3766566"/>
              <a:gd name="connsiteY2" fmla="*/ 19050 h 476249"/>
              <a:gd name="connsiteX3" fmla="*/ 92075 w 3766566"/>
              <a:gd name="connsiteY3" fmla="*/ 19050 h 476249"/>
              <a:gd name="connsiteX4" fmla="*/ 3674491 w 3766566"/>
              <a:gd name="connsiteY4" fmla="*/ 19050 h 476249"/>
              <a:gd name="connsiteX5" fmla="*/ 3674491 w 3766566"/>
              <a:gd name="connsiteY5" fmla="*/ 19050 h 476249"/>
              <a:gd name="connsiteX6" fmla="*/ 3747516 w 3766566"/>
              <a:gd name="connsiteY6" fmla="*/ 92087 h 476249"/>
              <a:gd name="connsiteX7" fmla="*/ 3747516 w 3766566"/>
              <a:gd name="connsiteY7" fmla="*/ 92087 h 476249"/>
              <a:gd name="connsiteX8" fmla="*/ 3747516 w 3766566"/>
              <a:gd name="connsiteY8" fmla="*/ 92087 h 476249"/>
              <a:gd name="connsiteX9" fmla="*/ 3747516 w 3766566"/>
              <a:gd name="connsiteY9" fmla="*/ 384175 h 476249"/>
              <a:gd name="connsiteX10" fmla="*/ 3747516 w 3766566"/>
              <a:gd name="connsiteY10" fmla="*/ 384175 h 476249"/>
              <a:gd name="connsiteX11" fmla="*/ 3674491 w 3766566"/>
              <a:gd name="connsiteY11" fmla="*/ 457199 h 476249"/>
              <a:gd name="connsiteX12" fmla="*/ 3674491 w 3766566"/>
              <a:gd name="connsiteY12" fmla="*/ 457199 h 476249"/>
              <a:gd name="connsiteX13" fmla="*/ 3674491 w 3766566"/>
              <a:gd name="connsiteY13" fmla="*/ 457199 h 476249"/>
              <a:gd name="connsiteX14" fmla="*/ 92075 w 3766566"/>
              <a:gd name="connsiteY14" fmla="*/ 457199 h 476249"/>
              <a:gd name="connsiteX15" fmla="*/ 92075 w 3766566"/>
              <a:gd name="connsiteY15" fmla="*/ 457199 h 476249"/>
              <a:gd name="connsiteX16" fmla="*/ 19050 w 3766566"/>
              <a:gd name="connsiteY16" fmla="*/ 384175 h 476249"/>
              <a:gd name="connsiteX17" fmla="*/ 19050 w 3766566"/>
              <a:gd name="connsiteY17" fmla="*/ 384175 h 476249"/>
              <a:gd name="connsiteX18" fmla="*/ 19050 w 3766566"/>
              <a:gd name="connsiteY18" fmla="*/ 92087 h 4762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6" h="476249">
                <a:moveTo>
                  <a:pt x="19050" y="92087"/>
                </a:moveTo>
                <a:cubicBezTo>
                  <a:pt x="19050" y="51752"/>
                  <a:pt x="51816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1" y="19050"/>
                </a:lnTo>
                <a:lnTo>
                  <a:pt x="3674491" y="19050"/>
                </a:lnTo>
                <a:cubicBezTo>
                  <a:pt x="3714876" y="19050"/>
                  <a:pt x="3747516" y="51752"/>
                  <a:pt x="3747516" y="92087"/>
                </a:cubicBezTo>
                <a:cubicBezTo>
                  <a:pt x="3747516" y="92087"/>
                  <a:pt x="3747516" y="92087"/>
                  <a:pt x="3747516" y="92087"/>
                </a:cubicBezTo>
                <a:lnTo>
                  <a:pt x="3747516" y="92087"/>
                </a:lnTo>
                <a:lnTo>
                  <a:pt x="3747516" y="384175"/>
                </a:lnTo>
                <a:lnTo>
                  <a:pt x="3747516" y="384175"/>
                </a:lnTo>
                <a:cubicBezTo>
                  <a:pt x="3747516" y="424510"/>
                  <a:pt x="3714876" y="457199"/>
                  <a:pt x="3674491" y="457199"/>
                </a:cubicBezTo>
                <a:cubicBezTo>
                  <a:pt x="3674491" y="457199"/>
                  <a:pt x="3674491" y="457199"/>
                  <a:pt x="3674491" y="457199"/>
                </a:cubicBezTo>
                <a:lnTo>
                  <a:pt x="3674491" y="457199"/>
                </a:lnTo>
                <a:lnTo>
                  <a:pt x="92075" y="457199"/>
                </a:lnTo>
                <a:lnTo>
                  <a:pt x="92075" y="457199"/>
                </a:lnTo>
                <a:cubicBezTo>
                  <a:pt x="51816" y="457199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8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6057900"/>
            <a:ext cx="38735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400" y="14224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需求说明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17600" y="1905000"/>
            <a:ext cx="7251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编写登录页面（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userLogin.jsp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），表单包含字段：用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97000" y="2311400"/>
            <a:ext cx="1524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户名和密码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17600" y="2641600"/>
            <a:ext cx="7340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提交表单到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loginSuccess.jsp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页面，并在该页面中显示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397000" y="3048000"/>
            <a:ext cx="2743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提交的用户名和密码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60400" y="3530600"/>
            <a:ext cx="105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117600" y="4013200"/>
            <a:ext cx="7124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loginSuccess.jsp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中使用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取出表单提交的数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397000" y="4419600"/>
            <a:ext cx="304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据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117600" y="4775200"/>
            <a:ext cx="210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在页面中显示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644900" y="5753100"/>
            <a:ext cx="1828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</a:tabLst>
            </a:pPr>
            <a:r>
              <a:rPr lang="en-US" altLang="zh-CN" sz="1802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884679" y="1499235"/>
            <a:ext cx="5044821" cy="408685"/>
          </a:xfrm>
          <a:custGeom>
            <a:avLst/>
            <a:gdLst>
              <a:gd name="connsiteX0" fmla="*/ 615569 w 5044821"/>
              <a:gd name="connsiteY0" fmla="*/ 68198 h 408685"/>
              <a:gd name="connsiteX1" fmla="*/ 683768 w 5044821"/>
              <a:gd name="connsiteY1" fmla="*/ 0 h 408685"/>
              <a:gd name="connsiteX2" fmla="*/ 683768 w 5044821"/>
              <a:gd name="connsiteY2" fmla="*/ 0 h 408685"/>
              <a:gd name="connsiteX3" fmla="*/ 683768 w 5044821"/>
              <a:gd name="connsiteY3" fmla="*/ 0 h 408685"/>
              <a:gd name="connsiteX4" fmla="*/ 1353820 w 5044821"/>
              <a:gd name="connsiteY4" fmla="*/ 0 h 408685"/>
              <a:gd name="connsiteX5" fmla="*/ 1353820 w 5044821"/>
              <a:gd name="connsiteY5" fmla="*/ 0 h 408685"/>
              <a:gd name="connsiteX6" fmla="*/ 2461133 w 5044821"/>
              <a:gd name="connsiteY6" fmla="*/ 0 h 408685"/>
              <a:gd name="connsiteX7" fmla="*/ 4976622 w 5044821"/>
              <a:gd name="connsiteY7" fmla="*/ 0 h 408685"/>
              <a:gd name="connsiteX8" fmla="*/ 4976622 w 5044821"/>
              <a:gd name="connsiteY8" fmla="*/ 0 h 408685"/>
              <a:gd name="connsiteX9" fmla="*/ 5044821 w 5044821"/>
              <a:gd name="connsiteY9" fmla="*/ 68198 h 408685"/>
              <a:gd name="connsiteX10" fmla="*/ 5044821 w 5044821"/>
              <a:gd name="connsiteY10" fmla="*/ 68198 h 408685"/>
              <a:gd name="connsiteX11" fmla="*/ 5044821 w 5044821"/>
              <a:gd name="connsiteY11" fmla="*/ 68198 h 408685"/>
              <a:gd name="connsiteX12" fmla="*/ 5044821 w 5044821"/>
              <a:gd name="connsiteY12" fmla="*/ 68198 h 408685"/>
              <a:gd name="connsiteX13" fmla="*/ 5044821 w 5044821"/>
              <a:gd name="connsiteY13" fmla="*/ 68198 h 408685"/>
              <a:gd name="connsiteX14" fmla="*/ 5044821 w 5044821"/>
              <a:gd name="connsiteY14" fmla="*/ 170307 h 408685"/>
              <a:gd name="connsiteX15" fmla="*/ 5044821 w 5044821"/>
              <a:gd name="connsiteY15" fmla="*/ 340613 h 408685"/>
              <a:gd name="connsiteX16" fmla="*/ 5044821 w 5044821"/>
              <a:gd name="connsiteY16" fmla="*/ 340613 h 408685"/>
              <a:gd name="connsiteX17" fmla="*/ 4976622 w 5044821"/>
              <a:gd name="connsiteY17" fmla="*/ 408685 h 408685"/>
              <a:gd name="connsiteX18" fmla="*/ 4976622 w 5044821"/>
              <a:gd name="connsiteY18" fmla="*/ 408685 h 408685"/>
              <a:gd name="connsiteX19" fmla="*/ 4976622 w 5044821"/>
              <a:gd name="connsiteY19" fmla="*/ 408685 h 408685"/>
              <a:gd name="connsiteX20" fmla="*/ 2461133 w 5044821"/>
              <a:gd name="connsiteY20" fmla="*/ 408685 h 408685"/>
              <a:gd name="connsiteX21" fmla="*/ 1353820 w 5044821"/>
              <a:gd name="connsiteY21" fmla="*/ 408685 h 408685"/>
              <a:gd name="connsiteX22" fmla="*/ 1353820 w 5044821"/>
              <a:gd name="connsiteY22" fmla="*/ 408685 h 408685"/>
              <a:gd name="connsiteX23" fmla="*/ 683768 w 5044821"/>
              <a:gd name="connsiteY23" fmla="*/ 408685 h 408685"/>
              <a:gd name="connsiteX24" fmla="*/ 683768 w 5044821"/>
              <a:gd name="connsiteY24" fmla="*/ 408685 h 408685"/>
              <a:gd name="connsiteX25" fmla="*/ 615569 w 5044821"/>
              <a:gd name="connsiteY25" fmla="*/ 340613 h 408685"/>
              <a:gd name="connsiteX26" fmla="*/ 615569 w 5044821"/>
              <a:gd name="connsiteY26" fmla="*/ 340613 h 408685"/>
              <a:gd name="connsiteX27" fmla="*/ 615569 w 5044821"/>
              <a:gd name="connsiteY27" fmla="*/ 340613 h 408685"/>
              <a:gd name="connsiteX28" fmla="*/ 615569 w 5044821"/>
              <a:gd name="connsiteY28" fmla="*/ 170307 h 408685"/>
              <a:gd name="connsiteX29" fmla="*/ 0 w 5044821"/>
              <a:gd name="connsiteY29" fmla="*/ 75818 h 408685"/>
              <a:gd name="connsiteX30" fmla="*/ 615569 w 5044821"/>
              <a:gd name="connsiteY30" fmla="*/ 68198 h 4086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044821" h="408685">
                <a:moveTo>
                  <a:pt x="615569" y="68198"/>
                </a:moveTo>
                <a:cubicBezTo>
                  <a:pt x="615569" y="30606"/>
                  <a:pt x="646049" y="0"/>
                  <a:pt x="683768" y="0"/>
                </a:cubicBezTo>
                <a:cubicBezTo>
                  <a:pt x="683768" y="0"/>
                  <a:pt x="683768" y="0"/>
                  <a:pt x="683768" y="0"/>
                </a:cubicBezTo>
                <a:lnTo>
                  <a:pt x="683768" y="0"/>
                </a:lnTo>
                <a:lnTo>
                  <a:pt x="1353820" y="0"/>
                </a:lnTo>
                <a:lnTo>
                  <a:pt x="1353820" y="0"/>
                </a:lnTo>
                <a:lnTo>
                  <a:pt x="2461133" y="0"/>
                </a:lnTo>
                <a:lnTo>
                  <a:pt x="4976622" y="0"/>
                </a:lnTo>
                <a:lnTo>
                  <a:pt x="4976622" y="0"/>
                </a:lnTo>
                <a:cubicBezTo>
                  <a:pt x="5014340" y="0"/>
                  <a:pt x="5044821" y="30606"/>
                  <a:pt x="5044821" y="68198"/>
                </a:cubicBezTo>
                <a:cubicBezTo>
                  <a:pt x="5044821" y="68198"/>
                  <a:pt x="5044821" y="68198"/>
                  <a:pt x="5044821" y="68198"/>
                </a:cubicBezTo>
                <a:lnTo>
                  <a:pt x="5044821" y="68198"/>
                </a:lnTo>
                <a:lnTo>
                  <a:pt x="5044821" y="68198"/>
                </a:lnTo>
                <a:lnTo>
                  <a:pt x="5044821" y="68198"/>
                </a:lnTo>
                <a:lnTo>
                  <a:pt x="5044821" y="170307"/>
                </a:lnTo>
                <a:lnTo>
                  <a:pt x="5044821" y="340613"/>
                </a:lnTo>
                <a:lnTo>
                  <a:pt x="5044821" y="340613"/>
                </a:lnTo>
                <a:cubicBezTo>
                  <a:pt x="5044821" y="378205"/>
                  <a:pt x="5014340" y="408685"/>
                  <a:pt x="4976622" y="408685"/>
                </a:cubicBezTo>
                <a:cubicBezTo>
                  <a:pt x="4976622" y="408685"/>
                  <a:pt x="4976622" y="408685"/>
                  <a:pt x="4976622" y="408685"/>
                </a:cubicBezTo>
                <a:lnTo>
                  <a:pt x="4976622" y="408685"/>
                </a:lnTo>
                <a:lnTo>
                  <a:pt x="2461133" y="408685"/>
                </a:lnTo>
                <a:lnTo>
                  <a:pt x="1353820" y="408685"/>
                </a:lnTo>
                <a:lnTo>
                  <a:pt x="1353820" y="408685"/>
                </a:lnTo>
                <a:lnTo>
                  <a:pt x="683768" y="408685"/>
                </a:lnTo>
                <a:lnTo>
                  <a:pt x="683768" y="408685"/>
                </a:lnTo>
                <a:cubicBezTo>
                  <a:pt x="646049" y="408685"/>
                  <a:pt x="615569" y="378205"/>
                  <a:pt x="615569" y="340613"/>
                </a:cubicBezTo>
                <a:cubicBezTo>
                  <a:pt x="615569" y="340613"/>
                  <a:pt x="615569" y="340613"/>
                  <a:pt x="615569" y="340613"/>
                </a:cubicBezTo>
                <a:lnTo>
                  <a:pt x="615569" y="340613"/>
                </a:lnTo>
                <a:lnTo>
                  <a:pt x="615569" y="170307"/>
                </a:lnTo>
                <a:lnTo>
                  <a:pt x="0" y="75818"/>
                </a:lnTo>
                <a:lnTo>
                  <a:pt x="615569" y="6819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78329" y="1492885"/>
            <a:ext cx="5057521" cy="421385"/>
          </a:xfrm>
          <a:custGeom>
            <a:avLst/>
            <a:gdLst>
              <a:gd name="connsiteX0" fmla="*/ 621919 w 5057521"/>
              <a:gd name="connsiteY0" fmla="*/ 74548 h 421385"/>
              <a:gd name="connsiteX1" fmla="*/ 690118 w 5057521"/>
              <a:gd name="connsiteY1" fmla="*/ 6350 h 421385"/>
              <a:gd name="connsiteX2" fmla="*/ 690118 w 5057521"/>
              <a:gd name="connsiteY2" fmla="*/ 6350 h 421385"/>
              <a:gd name="connsiteX3" fmla="*/ 690118 w 5057521"/>
              <a:gd name="connsiteY3" fmla="*/ 6350 h 421385"/>
              <a:gd name="connsiteX4" fmla="*/ 1360170 w 5057521"/>
              <a:gd name="connsiteY4" fmla="*/ 6350 h 421385"/>
              <a:gd name="connsiteX5" fmla="*/ 1360170 w 5057521"/>
              <a:gd name="connsiteY5" fmla="*/ 6350 h 421385"/>
              <a:gd name="connsiteX6" fmla="*/ 2467483 w 5057521"/>
              <a:gd name="connsiteY6" fmla="*/ 6350 h 421385"/>
              <a:gd name="connsiteX7" fmla="*/ 4982972 w 5057521"/>
              <a:gd name="connsiteY7" fmla="*/ 6350 h 421385"/>
              <a:gd name="connsiteX8" fmla="*/ 4982972 w 5057521"/>
              <a:gd name="connsiteY8" fmla="*/ 6350 h 421385"/>
              <a:gd name="connsiteX9" fmla="*/ 5051171 w 5057521"/>
              <a:gd name="connsiteY9" fmla="*/ 74548 h 421385"/>
              <a:gd name="connsiteX10" fmla="*/ 5051171 w 5057521"/>
              <a:gd name="connsiteY10" fmla="*/ 74548 h 421385"/>
              <a:gd name="connsiteX11" fmla="*/ 5051171 w 5057521"/>
              <a:gd name="connsiteY11" fmla="*/ 74548 h 421385"/>
              <a:gd name="connsiteX12" fmla="*/ 5051171 w 5057521"/>
              <a:gd name="connsiteY12" fmla="*/ 74548 h 421385"/>
              <a:gd name="connsiteX13" fmla="*/ 5051171 w 5057521"/>
              <a:gd name="connsiteY13" fmla="*/ 74548 h 421385"/>
              <a:gd name="connsiteX14" fmla="*/ 5051171 w 5057521"/>
              <a:gd name="connsiteY14" fmla="*/ 176657 h 421385"/>
              <a:gd name="connsiteX15" fmla="*/ 5051171 w 5057521"/>
              <a:gd name="connsiteY15" fmla="*/ 346963 h 421385"/>
              <a:gd name="connsiteX16" fmla="*/ 5051171 w 5057521"/>
              <a:gd name="connsiteY16" fmla="*/ 346963 h 421385"/>
              <a:gd name="connsiteX17" fmla="*/ 4982972 w 5057521"/>
              <a:gd name="connsiteY17" fmla="*/ 415035 h 421385"/>
              <a:gd name="connsiteX18" fmla="*/ 4982972 w 5057521"/>
              <a:gd name="connsiteY18" fmla="*/ 415035 h 421385"/>
              <a:gd name="connsiteX19" fmla="*/ 4982972 w 5057521"/>
              <a:gd name="connsiteY19" fmla="*/ 415035 h 421385"/>
              <a:gd name="connsiteX20" fmla="*/ 2467483 w 5057521"/>
              <a:gd name="connsiteY20" fmla="*/ 415035 h 421385"/>
              <a:gd name="connsiteX21" fmla="*/ 1360170 w 5057521"/>
              <a:gd name="connsiteY21" fmla="*/ 415035 h 421385"/>
              <a:gd name="connsiteX22" fmla="*/ 1360170 w 5057521"/>
              <a:gd name="connsiteY22" fmla="*/ 415035 h 421385"/>
              <a:gd name="connsiteX23" fmla="*/ 690118 w 5057521"/>
              <a:gd name="connsiteY23" fmla="*/ 415035 h 421385"/>
              <a:gd name="connsiteX24" fmla="*/ 690118 w 5057521"/>
              <a:gd name="connsiteY24" fmla="*/ 415035 h 421385"/>
              <a:gd name="connsiteX25" fmla="*/ 621919 w 5057521"/>
              <a:gd name="connsiteY25" fmla="*/ 346963 h 421385"/>
              <a:gd name="connsiteX26" fmla="*/ 621919 w 5057521"/>
              <a:gd name="connsiteY26" fmla="*/ 346963 h 421385"/>
              <a:gd name="connsiteX27" fmla="*/ 621919 w 5057521"/>
              <a:gd name="connsiteY27" fmla="*/ 346963 h 421385"/>
              <a:gd name="connsiteX28" fmla="*/ 621919 w 5057521"/>
              <a:gd name="connsiteY28" fmla="*/ 176657 h 421385"/>
              <a:gd name="connsiteX29" fmla="*/ 6350 w 5057521"/>
              <a:gd name="connsiteY29" fmla="*/ 82168 h 421385"/>
              <a:gd name="connsiteX30" fmla="*/ 621919 w 5057521"/>
              <a:gd name="connsiteY30" fmla="*/ 74548 h 421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057521" h="421385">
                <a:moveTo>
                  <a:pt x="621919" y="74548"/>
                </a:moveTo>
                <a:cubicBezTo>
                  <a:pt x="621919" y="36956"/>
                  <a:pt x="652399" y="6350"/>
                  <a:pt x="690118" y="6350"/>
                </a:cubicBezTo>
                <a:cubicBezTo>
                  <a:pt x="690118" y="6350"/>
                  <a:pt x="690118" y="6350"/>
                  <a:pt x="690118" y="6350"/>
                </a:cubicBezTo>
                <a:lnTo>
                  <a:pt x="690118" y="6350"/>
                </a:lnTo>
                <a:lnTo>
                  <a:pt x="1360170" y="6350"/>
                </a:lnTo>
                <a:lnTo>
                  <a:pt x="1360170" y="6350"/>
                </a:lnTo>
                <a:lnTo>
                  <a:pt x="2467483" y="6350"/>
                </a:lnTo>
                <a:lnTo>
                  <a:pt x="4982972" y="6350"/>
                </a:lnTo>
                <a:lnTo>
                  <a:pt x="4982972" y="6350"/>
                </a:lnTo>
                <a:cubicBezTo>
                  <a:pt x="5020690" y="6350"/>
                  <a:pt x="5051171" y="36956"/>
                  <a:pt x="5051171" y="74548"/>
                </a:cubicBezTo>
                <a:cubicBezTo>
                  <a:pt x="5051171" y="74548"/>
                  <a:pt x="5051171" y="74548"/>
                  <a:pt x="5051171" y="74548"/>
                </a:cubicBezTo>
                <a:lnTo>
                  <a:pt x="5051171" y="74548"/>
                </a:lnTo>
                <a:lnTo>
                  <a:pt x="5051171" y="74548"/>
                </a:lnTo>
                <a:lnTo>
                  <a:pt x="5051171" y="74548"/>
                </a:lnTo>
                <a:lnTo>
                  <a:pt x="5051171" y="176657"/>
                </a:lnTo>
                <a:lnTo>
                  <a:pt x="5051171" y="346963"/>
                </a:lnTo>
                <a:lnTo>
                  <a:pt x="5051171" y="346963"/>
                </a:lnTo>
                <a:cubicBezTo>
                  <a:pt x="5051171" y="384555"/>
                  <a:pt x="5020690" y="415035"/>
                  <a:pt x="4982972" y="415035"/>
                </a:cubicBezTo>
                <a:cubicBezTo>
                  <a:pt x="4982972" y="415035"/>
                  <a:pt x="4982972" y="415035"/>
                  <a:pt x="4982972" y="415035"/>
                </a:cubicBezTo>
                <a:lnTo>
                  <a:pt x="4982972" y="415035"/>
                </a:lnTo>
                <a:lnTo>
                  <a:pt x="2467483" y="415035"/>
                </a:lnTo>
                <a:lnTo>
                  <a:pt x="1360170" y="415035"/>
                </a:lnTo>
                <a:lnTo>
                  <a:pt x="1360170" y="415035"/>
                </a:lnTo>
                <a:lnTo>
                  <a:pt x="690118" y="415035"/>
                </a:lnTo>
                <a:lnTo>
                  <a:pt x="690118" y="415035"/>
                </a:lnTo>
                <a:cubicBezTo>
                  <a:pt x="652399" y="415035"/>
                  <a:pt x="621919" y="384555"/>
                  <a:pt x="621919" y="346963"/>
                </a:cubicBezTo>
                <a:cubicBezTo>
                  <a:pt x="621919" y="346963"/>
                  <a:pt x="621919" y="346963"/>
                  <a:pt x="621919" y="346963"/>
                </a:cubicBezTo>
                <a:lnTo>
                  <a:pt x="621919" y="346963"/>
                </a:lnTo>
                <a:lnTo>
                  <a:pt x="621919" y="176657"/>
                </a:lnTo>
                <a:lnTo>
                  <a:pt x="6350" y="82168"/>
                </a:lnTo>
                <a:lnTo>
                  <a:pt x="621919" y="74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257300"/>
            <a:ext cx="6362700" cy="736600"/>
          </a:xfrm>
          <a:prstGeom prst="rect">
            <a:avLst/>
          </a:prstGeom>
          <a:noFill/>
        </p:spPr>
      </p:pic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1214412" y="4143375"/>
          <a:ext cx="6429463" cy="2001329"/>
        </p:xfrm>
        <a:graphic>
          <a:graphicData uri="http://schemas.openxmlformats.org/drawingml/2006/table">
            <a:tbl>
              <a:tblPr/>
              <a:tblGrid>
                <a:gridCol w="2714586"/>
                <a:gridCol w="3714877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编码方式</a:t>
                      </a:r>
                      <a:endParaRPr lang="zh-CN" altLang="en-US" sz="2006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15968"/>
                      </a:solidFill>
                      <a:prstDash val="soli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15968"/>
                      </a:solidFill>
                      <a:prstDash val="soli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收录的字符</a:t>
                      </a:r>
                      <a:endParaRPr lang="zh-CN" altLang="en-US" sz="2006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15968"/>
                      </a:solidFill>
                      <a:prstDash val="soli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5326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gb2312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常用简体汉字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7148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6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gbk</a:t>
                      </a:r>
                      <a:endParaRPr lang="zh-CN" altLang="en-US" sz="2006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简体和繁体汉字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0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utf-8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15968"/>
                      </a:solidFill>
                      <a:prstDash val="soli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所有国家需要的字符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中文乱码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79500" y="1424214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27400" y="1600200"/>
            <a:ext cx="2755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你提交的是中文用户名吗？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23900" y="2527300"/>
            <a:ext cx="7809830" cy="44961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42900" algn="l"/>
                <a:tab pos="77343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JSP中默认使用的字符编码方式：iso-8859-1</a:t>
            </a:r>
          </a:p>
          <a:p>
            <a:pPr>
              <a:lnSpc>
                <a:spcPts val="3100"/>
              </a:lnSpc>
              <a:tabLst>
                <a:tab pos="3429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（不支持中文)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77343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常见的支持中文的编码方式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42900" algn="l"/>
                <a:tab pos="7734300" algn="l"/>
              </a:tabLst>
            </a:pPr>
            <a:r>
              <a:rPr lang="en-US" altLang="zh-CN" dirty="0" smtClean="0"/>
              <a:t>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357373" y="5997600"/>
            <a:ext cx="4786376" cy="431800"/>
          </a:xfrm>
          <a:custGeom>
            <a:avLst/>
            <a:gdLst>
              <a:gd name="connsiteX0" fmla="*/ 0 w 4786376"/>
              <a:gd name="connsiteY0" fmla="*/ 71958 h 431800"/>
              <a:gd name="connsiteX1" fmla="*/ 72008 w 4786376"/>
              <a:gd name="connsiteY1" fmla="*/ 0 h 431800"/>
              <a:gd name="connsiteX2" fmla="*/ 72008 w 4786376"/>
              <a:gd name="connsiteY2" fmla="*/ 0 h 431800"/>
              <a:gd name="connsiteX3" fmla="*/ 72008 w 4786376"/>
              <a:gd name="connsiteY3" fmla="*/ 0 h 431800"/>
              <a:gd name="connsiteX4" fmla="*/ 4714367 w 4786376"/>
              <a:gd name="connsiteY4" fmla="*/ 0 h 431800"/>
              <a:gd name="connsiteX5" fmla="*/ 4714367 w 4786376"/>
              <a:gd name="connsiteY5" fmla="*/ 0 h 431800"/>
              <a:gd name="connsiteX6" fmla="*/ 4786376 w 4786376"/>
              <a:gd name="connsiteY6" fmla="*/ 71958 h 431800"/>
              <a:gd name="connsiteX7" fmla="*/ 4786376 w 4786376"/>
              <a:gd name="connsiteY7" fmla="*/ 71958 h 431800"/>
              <a:gd name="connsiteX8" fmla="*/ 4786376 w 4786376"/>
              <a:gd name="connsiteY8" fmla="*/ 71958 h 431800"/>
              <a:gd name="connsiteX9" fmla="*/ 4786376 w 4786376"/>
              <a:gd name="connsiteY9" fmla="*/ 359828 h 431800"/>
              <a:gd name="connsiteX10" fmla="*/ 4786376 w 4786376"/>
              <a:gd name="connsiteY10" fmla="*/ 359828 h 431800"/>
              <a:gd name="connsiteX11" fmla="*/ 4714367 w 4786376"/>
              <a:gd name="connsiteY11" fmla="*/ 431800 h 431800"/>
              <a:gd name="connsiteX12" fmla="*/ 4714367 w 4786376"/>
              <a:gd name="connsiteY12" fmla="*/ 431800 h 431800"/>
              <a:gd name="connsiteX13" fmla="*/ 4714367 w 4786376"/>
              <a:gd name="connsiteY13" fmla="*/ 431800 h 431800"/>
              <a:gd name="connsiteX14" fmla="*/ 72008 w 4786376"/>
              <a:gd name="connsiteY14" fmla="*/ 431800 h 431800"/>
              <a:gd name="connsiteX15" fmla="*/ 72008 w 4786376"/>
              <a:gd name="connsiteY15" fmla="*/ 431800 h 431800"/>
              <a:gd name="connsiteX16" fmla="*/ 0 w 4786376"/>
              <a:gd name="connsiteY16" fmla="*/ 359828 h 431800"/>
              <a:gd name="connsiteX17" fmla="*/ 0 w 4786376"/>
              <a:gd name="connsiteY17" fmla="*/ 359828 h 431800"/>
              <a:gd name="connsiteX18" fmla="*/ 0 w 4786376"/>
              <a:gd name="connsiteY18" fmla="*/ 7195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786376" h="431800">
                <a:moveTo>
                  <a:pt x="0" y="71958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714367" y="0"/>
                </a:lnTo>
                <a:lnTo>
                  <a:pt x="4714367" y="0"/>
                </a:lnTo>
                <a:cubicBezTo>
                  <a:pt x="4754118" y="0"/>
                  <a:pt x="4786376" y="32219"/>
                  <a:pt x="4786376" y="71958"/>
                </a:cubicBezTo>
                <a:cubicBezTo>
                  <a:pt x="4786376" y="71958"/>
                  <a:pt x="4786376" y="71958"/>
                  <a:pt x="4786376" y="71958"/>
                </a:cubicBezTo>
                <a:lnTo>
                  <a:pt x="4786376" y="71958"/>
                </a:lnTo>
                <a:lnTo>
                  <a:pt x="4786376" y="359828"/>
                </a:lnTo>
                <a:lnTo>
                  <a:pt x="4786376" y="359828"/>
                </a:lnTo>
                <a:cubicBezTo>
                  <a:pt x="4786376" y="399579"/>
                  <a:pt x="4754118" y="431800"/>
                  <a:pt x="4714367" y="431800"/>
                </a:cubicBezTo>
                <a:cubicBezTo>
                  <a:pt x="4714367" y="431800"/>
                  <a:pt x="4714367" y="431800"/>
                  <a:pt x="4714367" y="431800"/>
                </a:cubicBezTo>
                <a:lnTo>
                  <a:pt x="4714367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79"/>
                  <a:pt x="0" y="359828"/>
                </a:cubicBezTo>
                <a:cubicBezTo>
                  <a:pt x="0" y="359828"/>
                  <a:pt x="0" y="359828"/>
                  <a:pt x="0" y="359828"/>
                </a:cubicBezTo>
                <a:lnTo>
                  <a:pt x="0" y="7195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38323" y="5978550"/>
            <a:ext cx="4824476" cy="469900"/>
          </a:xfrm>
          <a:custGeom>
            <a:avLst/>
            <a:gdLst>
              <a:gd name="connsiteX0" fmla="*/ 19050 w 4824476"/>
              <a:gd name="connsiteY0" fmla="*/ 91008 h 469900"/>
              <a:gd name="connsiteX1" fmla="*/ 91058 w 4824476"/>
              <a:gd name="connsiteY1" fmla="*/ 19050 h 469900"/>
              <a:gd name="connsiteX2" fmla="*/ 91058 w 4824476"/>
              <a:gd name="connsiteY2" fmla="*/ 19050 h 469900"/>
              <a:gd name="connsiteX3" fmla="*/ 91058 w 4824476"/>
              <a:gd name="connsiteY3" fmla="*/ 19050 h 469900"/>
              <a:gd name="connsiteX4" fmla="*/ 4733417 w 4824476"/>
              <a:gd name="connsiteY4" fmla="*/ 19050 h 469900"/>
              <a:gd name="connsiteX5" fmla="*/ 4733417 w 4824476"/>
              <a:gd name="connsiteY5" fmla="*/ 19050 h 469900"/>
              <a:gd name="connsiteX6" fmla="*/ 4805426 w 4824476"/>
              <a:gd name="connsiteY6" fmla="*/ 91008 h 469900"/>
              <a:gd name="connsiteX7" fmla="*/ 4805426 w 4824476"/>
              <a:gd name="connsiteY7" fmla="*/ 91008 h 469900"/>
              <a:gd name="connsiteX8" fmla="*/ 4805426 w 4824476"/>
              <a:gd name="connsiteY8" fmla="*/ 91008 h 469900"/>
              <a:gd name="connsiteX9" fmla="*/ 4805426 w 4824476"/>
              <a:gd name="connsiteY9" fmla="*/ 378878 h 469900"/>
              <a:gd name="connsiteX10" fmla="*/ 4805426 w 4824476"/>
              <a:gd name="connsiteY10" fmla="*/ 378878 h 469900"/>
              <a:gd name="connsiteX11" fmla="*/ 4733417 w 4824476"/>
              <a:gd name="connsiteY11" fmla="*/ 450850 h 469900"/>
              <a:gd name="connsiteX12" fmla="*/ 4733417 w 4824476"/>
              <a:gd name="connsiteY12" fmla="*/ 450850 h 469900"/>
              <a:gd name="connsiteX13" fmla="*/ 4733417 w 4824476"/>
              <a:gd name="connsiteY13" fmla="*/ 450850 h 469900"/>
              <a:gd name="connsiteX14" fmla="*/ 91058 w 4824476"/>
              <a:gd name="connsiteY14" fmla="*/ 450850 h 469900"/>
              <a:gd name="connsiteX15" fmla="*/ 91058 w 4824476"/>
              <a:gd name="connsiteY15" fmla="*/ 450850 h 469900"/>
              <a:gd name="connsiteX16" fmla="*/ 19050 w 4824476"/>
              <a:gd name="connsiteY16" fmla="*/ 378878 h 469900"/>
              <a:gd name="connsiteX17" fmla="*/ 19050 w 4824476"/>
              <a:gd name="connsiteY17" fmla="*/ 378878 h 469900"/>
              <a:gd name="connsiteX18" fmla="*/ 19050 w 4824476"/>
              <a:gd name="connsiteY18" fmla="*/ 91008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824476" h="469900">
                <a:moveTo>
                  <a:pt x="19050" y="91008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733417" y="19050"/>
                </a:lnTo>
                <a:lnTo>
                  <a:pt x="4733417" y="19050"/>
                </a:lnTo>
                <a:cubicBezTo>
                  <a:pt x="4773168" y="19050"/>
                  <a:pt x="4805426" y="51269"/>
                  <a:pt x="4805426" y="91008"/>
                </a:cubicBezTo>
                <a:cubicBezTo>
                  <a:pt x="4805426" y="91008"/>
                  <a:pt x="4805426" y="91008"/>
                  <a:pt x="4805426" y="91008"/>
                </a:cubicBezTo>
                <a:lnTo>
                  <a:pt x="4805426" y="91008"/>
                </a:lnTo>
                <a:lnTo>
                  <a:pt x="4805426" y="378878"/>
                </a:lnTo>
                <a:lnTo>
                  <a:pt x="4805426" y="378878"/>
                </a:lnTo>
                <a:cubicBezTo>
                  <a:pt x="4805426" y="418629"/>
                  <a:pt x="4773168" y="450850"/>
                  <a:pt x="4733417" y="450850"/>
                </a:cubicBezTo>
                <a:cubicBezTo>
                  <a:pt x="4733417" y="450850"/>
                  <a:pt x="4733417" y="450850"/>
                  <a:pt x="4733417" y="450850"/>
                </a:cubicBezTo>
                <a:lnTo>
                  <a:pt x="4733417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29"/>
                  <a:pt x="19050" y="378878"/>
                </a:cubicBezTo>
                <a:cubicBezTo>
                  <a:pt x="19050" y="378878"/>
                  <a:pt x="19050" y="378878"/>
                  <a:pt x="19050" y="378878"/>
                </a:cubicBezTo>
                <a:lnTo>
                  <a:pt x="19050" y="910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14500" y="5215001"/>
            <a:ext cx="6572250" cy="646277"/>
          </a:xfrm>
          <a:custGeom>
            <a:avLst/>
            <a:gdLst>
              <a:gd name="connsiteX0" fmla="*/ 0 w 6572250"/>
              <a:gd name="connsiteY0" fmla="*/ 0 h 646277"/>
              <a:gd name="connsiteX1" fmla="*/ 0 w 6572250"/>
              <a:gd name="connsiteY1" fmla="*/ 0 h 646277"/>
              <a:gd name="connsiteX2" fmla="*/ 6572250 w 6572250"/>
              <a:gd name="connsiteY2" fmla="*/ 0 h 646277"/>
              <a:gd name="connsiteX3" fmla="*/ 6572250 w 6572250"/>
              <a:gd name="connsiteY3" fmla="*/ 0 h 646277"/>
              <a:gd name="connsiteX4" fmla="*/ 6572250 w 6572250"/>
              <a:gd name="connsiteY4" fmla="*/ 646277 h 646277"/>
              <a:gd name="connsiteX5" fmla="*/ 6572250 w 6572250"/>
              <a:gd name="connsiteY5" fmla="*/ 646277 h 646277"/>
              <a:gd name="connsiteX6" fmla="*/ 0 w 6572250"/>
              <a:gd name="connsiteY6" fmla="*/ 646277 h 646277"/>
              <a:gd name="connsiteX7" fmla="*/ 0 w 6572250"/>
              <a:gd name="connsiteY7" fmla="*/ 646277 h 646277"/>
              <a:gd name="connsiteX8" fmla="*/ 0 w 6572250"/>
              <a:gd name="connsiteY8" fmla="*/ 0 h 646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572250" h="646277">
                <a:moveTo>
                  <a:pt x="0" y="0"/>
                </a:moveTo>
                <a:lnTo>
                  <a:pt x="0" y="0"/>
                </a:lnTo>
                <a:lnTo>
                  <a:pt x="6572250" y="0"/>
                </a:lnTo>
                <a:lnTo>
                  <a:pt x="6572250" y="0"/>
                </a:lnTo>
                <a:lnTo>
                  <a:pt x="6572250" y="646277"/>
                </a:lnTo>
                <a:lnTo>
                  <a:pt x="6572250" y="646277"/>
                </a:lnTo>
                <a:lnTo>
                  <a:pt x="0" y="646277"/>
                </a:lnTo>
                <a:lnTo>
                  <a:pt x="0" y="646277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89100" y="5189601"/>
            <a:ext cx="6623050" cy="697077"/>
          </a:xfrm>
          <a:custGeom>
            <a:avLst/>
            <a:gdLst>
              <a:gd name="connsiteX0" fmla="*/ 25400 w 6623050"/>
              <a:gd name="connsiteY0" fmla="*/ 25400 h 697077"/>
              <a:gd name="connsiteX1" fmla="*/ 25400 w 6623050"/>
              <a:gd name="connsiteY1" fmla="*/ 25400 h 697077"/>
              <a:gd name="connsiteX2" fmla="*/ 6597650 w 6623050"/>
              <a:gd name="connsiteY2" fmla="*/ 25400 h 697077"/>
              <a:gd name="connsiteX3" fmla="*/ 6597650 w 6623050"/>
              <a:gd name="connsiteY3" fmla="*/ 25400 h 697077"/>
              <a:gd name="connsiteX4" fmla="*/ 6597650 w 6623050"/>
              <a:gd name="connsiteY4" fmla="*/ 671677 h 697077"/>
              <a:gd name="connsiteX5" fmla="*/ 6597650 w 6623050"/>
              <a:gd name="connsiteY5" fmla="*/ 671677 h 697077"/>
              <a:gd name="connsiteX6" fmla="*/ 25400 w 6623050"/>
              <a:gd name="connsiteY6" fmla="*/ 671677 h 697077"/>
              <a:gd name="connsiteX7" fmla="*/ 25400 w 6623050"/>
              <a:gd name="connsiteY7" fmla="*/ 671677 h 697077"/>
              <a:gd name="connsiteX8" fmla="*/ 25400 w 6623050"/>
              <a:gd name="connsiteY8" fmla="*/ 25400 h 697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23050" h="697077">
                <a:moveTo>
                  <a:pt x="25400" y="25400"/>
                </a:moveTo>
                <a:lnTo>
                  <a:pt x="25400" y="25400"/>
                </a:lnTo>
                <a:lnTo>
                  <a:pt x="6597650" y="25400"/>
                </a:lnTo>
                <a:lnTo>
                  <a:pt x="6597650" y="25400"/>
                </a:lnTo>
                <a:lnTo>
                  <a:pt x="6597650" y="671677"/>
                </a:lnTo>
                <a:lnTo>
                  <a:pt x="6597650" y="671677"/>
                </a:lnTo>
                <a:lnTo>
                  <a:pt x="25400" y="671677"/>
                </a:lnTo>
                <a:lnTo>
                  <a:pt x="25400" y="671677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130800"/>
            <a:ext cx="6794500" cy="800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5943600"/>
            <a:ext cx="49403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03400" y="5295900"/>
            <a:ext cx="510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&lt;Connector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connectionTimeout="20000"port="8080"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03400" y="5575300"/>
            <a:ext cx="6273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protocol="HTTP/1.1"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redirectPort="8443"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URIEncoding="UTF-8"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/&gt;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解决中文乱码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3900" y="1028700"/>
            <a:ext cx="4622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设置请求和响应的编码方式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81100" y="1549400"/>
            <a:ext cx="62230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request.setCharacterEncoding("utf-8");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response.setCharacterEncoding("utf-8");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&lt;%@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page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language="java"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473200" y="2781300"/>
            <a:ext cx="6083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contentType="text/html;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charset=utf-8"%&gt;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23900" y="3225800"/>
            <a:ext cx="3022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get请求出现乱码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181100" y="3721100"/>
            <a:ext cx="210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治标的方法：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638300" y="4114800"/>
            <a:ext cx="4826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6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String(s.getBytes("iso-8859-1"),"utf-8");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181100" y="4521200"/>
            <a:ext cx="210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治本的方法：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638300" y="4914900"/>
            <a:ext cx="3670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配置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tomcat\conf\server.xml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289300" y="6083300"/>
            <a:ext cx="3721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：解决中文乱码与页面跳转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201923" y="1916112"/>
            <a:ext cx="1954276" cy="382587"/>
          </a:xfrm>
          <a:custGeom>
            <a:avLst/>
            <a:gdLst>
              <a:gd name="connsiteX0" fmla="*/ 12700 w 1954276"/>
              <a:gd name="connsiteY0" fmla="*/ 369887 h 382587"/>
              <a:gd name="connsiteX1" fmla="*/ 1941576 w 1954276"/>
              <a:gd name="connsiteY1" fmla="*/ 369887 h 382587"/>
              <a:gd name="connsiteX2" fmla="*/ 1941576 w 1954276"/>
              <a:gd name="connsiteY2" fmla="*/ 12700 h 382587"/>
              <a:gd name="connsiteX3" fmla="*/ 12700 w 1954276"/>
              <a:gd name="connsiteY3" fmla="*/ 12700 h 382587"/>
              <a:gd name="connsiteX4" fmla="*/ 12700 w 1954276"/>
              <a:gd name="connsiteY4" fmla="*/ 369887 h 382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54276" h="382587">
                <a:moveTo>
                  <a:pt x="12700" y="369887"/>
                </a:moveTo>
                <a:lnTo>
                  <a:pt x="1941576" y="369887"/>
                </a:lnTo>
                <a:lnTo>
                  <a:pt x="1941576" y="12700"/>
                </a:lnTo>
                <a:lnTo>
                  <a:pt x="12700" y="12700"/>
                </a:lnTo>
                <a:lnTo>
                  <a:pt x="12700" y="3698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286375" y="1285875"/>
            <a:ext cx="928751" cy="612266"/>
          </a:xfrm>
          <a:custGeom>
            <a:avLst/>
            <a:gdLst>
              <a:gd name="connsiteX0" fmla="*/ 0 w 928751"/>
              <a:gd name="connsiteY0" fmla="*/ 67944 h 612266"/>
              <a:gd name="connsiteX1" fmla="*/ 67945 w 928751"/>
              <a:gd name="connsiteY1" fmla="*/ 0 h 612266"/>
              <a:gd name="connsiteX2" fmla="*/ 67945 w 928751"/>
              <a:gd name="connsiteY2" fmla="*/ 0 h 612266"/>
              <a:gd name="connsiteX3" fmla="*/ 67945 w 928751"/>
              <a:gd name="connsiteY3" fmla="*/ 0 h 612266"/>
              <a:gd name="connsiteX4" fmla="*/ 541782 w 928751"/>
              <a:gd name="connsiteY4" fmla="*/ 0 h 612266"/>
              <a:gd name="connsiteX5" fmla="*/ 541782 w 928751"/>
              <a:gd name="connsiteY5" fmla="*/ 0 h 612266"/>
              <a:gd name="connsiteX6" fmla="*/ 773938 w 928751"/>
              <a:gd name="connsiteY6" fmla="*/ 0 h 612266"/>
              <a:gd name="connsiteX7" fmla="*/ 860678 w 928751"/>
              <a:gd name="connsiteY7" fmla="*/ 0 h 612266"/>
              <a:gd name="connsiteX8" fmla="*/ 860678 w 928751"/>
              <a:gd name="connsiteY8" fmla="*/ 0 h 612266"/>
              <a:gd name="connsiteX9" fmla="*/ 928751 w 928751"/>
              <a:gd name="connsiteY9" fmla="*/ 67944 h 612266"/>
              <a:gd name="connsiteX10" fmla="*/ 928751 w 928751"/>
              <a:gd name="connsiteY10" fmla="*/ 67944 h 612266"/>
              <a:gd name="connsiteX11" fmla="*/ 928751 w 928751"/>
              <a:gd name="connsiteY11" fmla="*/ 67944 h 612266"/>
              <a:gd name="connsiteX12" fmla="*/ 928751 w 928751"/>
              <a:gd name="connsiteY12" fmla="*/ 237997 h 612266"/>
              <a:gd name="connsiteX13" fmla="*/ 928751 w 928751"/>
              <a:gd name="connsiteY13" fmla="*/ 237997 h 612266"/>
              <a:gd name="connsiteX14" fmla="*/ 928751 w 928751"/>
              <a:gd name="connsiteY14" fmla="*/ 339979 h 612266"/>
              <a:gd name="connsiteX15" fmla="*/ 928751 w 928751"/>
              <a:gd name="connsiteY15" fmla="*/ 339979 h 612266"/>
              <a:gd name="connsiteX16" fmla="*/ 928751 w 928751"/>
              <a:gd name="connsiteY16" fmla="*/ 339979 h 612266"/>
              <a:gd name="connsiteX17" fmla="*/ 860678 w 928751"/>
              <a:gd name="connsiteY17" fmla="*/ 407923 h 612266"/>
              <a:gd name="connsiteX18" fmla="*/ 860678 w 928751"/>
              <a:gd name="connsiteY18" fmla="*/ 407923 h 612266"/>
              <a:gd name="connsiteX19" fmla="*/ 860678 w 928751"/>
              <a:gd name="connsiteY19" fmla="*/ 407923 h 612266"/>
              <a:gd name="connsiteX20" fmla="*/ 773938 w 928751"/>
              <a:gd name="connsiteY20" fmla="*/ 407923 h 612266"/>
              <a:gd name="connsiteX21" fmla="*/ 908939 w 928751"/>
              <a:gd name="connsiteY21" fmla="*/ 612267 h 612266"/>
              <a:gd name="connsiteX22" fmla="*/ 541782 w 928751"/>
              <a:gd name="connsiteY22" fmla="*/ 407923 h 612266"/>
              <a:gd name="connsiteX23" fmla="*/ 67945 w 928751"/>
              <a:gd name="connsiteY23" fmla="*/ 407923 h 612266"/>
              <a:gd name="connsiteX24" fmla="*/ 67945 w 928751"/>
              <a:gd name="connsiteY24" fmla="*/ 407923 h 612266"/>
              <a:gd name="connsiteX25" fmla="*/ 0 w 928751"/>
              <a:gd name="connsiteY25" fmla="*/ 339979 h 612266"/>
              <a:gd name="connsiteX26" fmla="*/ 0 w 928751"/>
              <a:gd name="connsiteY26" fmla="*/ 339979 h 612266"/>
              <a:gd name="connsiteX27" fmla="*/ 0 w 928751"/>
              <a:gd name="connsiteY27" fmla="*/ 339979 h 612266"/>
              <a:gd name="connsiteX28" fmla="*/ 0 w 928751"/>
              <a:gd name="connsiteY28" fmla="*/ 339979 h 612266"/>
              <a:gd name="connsiteX29" fmla="*/ 0 w 928751"/>
              <a:gd name="connsiteY29" fmla="*/ 237997 h 612266"/>
              <a:gd name="connsiteX30" fmla="*/ 0 w 928751"/>
              <a:gd name="connsiteY30" fmla="*/ 237997 h 612266"/>
              <a:gd name="connsiteX31" fmla="*/ 0 w 928751"/>
              <a:gd name="connsiteY31" fmla="*/ 67944 h 612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928751" h="612266">
                <a:moveTo>
                  <a:pt x="0" y="67944"/>
                </a:moveTo>
                <a:cubicBezTo>
                  <a:pt x="0" y="30480"/>
                  <a:pt x="30479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541782" y="0"/>
                </a:lnTo>
                <a:lnTo>
                  <a:pt x="541782" y="0"/>
                </a:lnTo>
                <a:lnTo>
                  <a:pt x="773938" y="0"/>
                </a:lnTo>
                <a:lnTo>
                  <a:pt x="860678" y="0"/>
                </a:lnTo>
                <a:lnTo>
                  <a:pt x="860678" y="0"/>
                </a:lnTo>
                <a:cubicBezTo>
                  <a:pt x="898271" y="0"/>
                  <a:pt x="928751" y="30480"/>
                  <a:pt x="928751" y="67944"/>
                </a:cubicBezTo>
                <a:cubicBezTo>
                  <a:pt x="928751" y="67944"/>
                  <a:pt x="928751" y="67944"/>
                  <a:pt x="928751" y="67944"/>
                </a:cubicBezTo>
                <a:lnTo>
                  <a:pt x="928751" y="67944"/>
                </a:lnTo>
                <a:lnTo>
                  <a:pt x="928751" y="237997"/>
                </a:lnTo>
                <a:lnTo>
                  <a:pt x="928751" y="237997"/>
                </a:lnTo>
                <a:lnTo>
                  <a:pt x="928751" y="339979"/>
                </a:lnTo>
                <a:lnTo>
                  <a:pt x="928751" y="339979"/>
                </a:lnTo>
                <a:lnTo>
                  <a:pt x="928751" y="339979"/>
                </a:lnTo>
                <a:cubicBezTo>
                  <a:pt x="928751" y="377570"/>
                  <a:pt x="898271" y="407923"/>
                  <a:pt x="860678" y="407923"/>
                </a:cubicBezTo>
                <a:cubicBezTo>
                  <a:pt x="860678" y="407923"/>
                  <a:pt x="860678" y="407923"/>
                  <a:pt x="860678" y="407923"/>
                </a:cubicBezTo>
                <a:lnTo>
                  <a:pt x="860678" y="407923"/>
                </a:lnTo>
                <a:lnTo>
                  <a:pt x="773938" y="407923"/>
                </a:lnTo>
                <a:lnTo>
                  <a:pt x="908939" y="612267"/>
                </a:lnTo>
                <a:lnTo>
                  <a:pt x="541782" y="407923"/>
                </a:lnTo>
                <a:lnTo>
                  <a:pt x="67945" y="407923"/>
                </a:lnTo>
                <a:lnTo>
                  <a:pt x="67945" y="407923"/>
                </a:lnTo>
                <a:cubicBezTo>
                  <a:pt x="30479" y="407923"/>
                  <a:pt x="0" y="377570"/>
                  <a:pt x="0" y="339979"/>
                </a:cubicBezTo>
                <a:cubicBezTo>
                  <a:pt x="0" y="339979"/>
                  <a:pt x="0" y="339979"/>
                  <a:pt x="0" y="339979"/>
                </a:cubicBezTo>
                <a:lnTo>
                  <a:pt x="0" y="339979"/>
                </a:lnTo>
                <a:lnTo>
                  <a:pt x="0" y="339979"/>
                </a:lnTo>
                <a:lnTo>
                  <a:pt x="0" y="237997"/>
                </a:lnTo>
                <a:lnTo>
                  <a:pt x="0" y="237997"/>
                </a:lnTo>
                <a:lnTo>
                  <a:pt x="0" y="67944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280025" y="1279525"/>
            <a:ext cx="941451" cy="624966"/>
          </a:xfrm>
          <a:custGeom>
            <a:avLst/>
            <a:gdLst>
              <a:gd name="connsiteX0" fmla="*/ 6350 w 941451"/>
              <a:gd name="connsiteY0" fmla="*/ 74294 h 624966"/>
              <a:gd name="connsiteX1" fmla="*/ 74295 w 941451"/>
              <a:gd name="connsiteY1" fmla="*/ 6350 h 624966"/>
              <a:gd name="connsiteX2" fmla="*/ 74295 w 941451"/>
              <a:gd name="connsiteY2" fmla="*/ 6350 h 624966"/>
              <a:gd name="connsiteX3" fmla="*/ 74295 w 941451"/>
              <a:gd name="connsiteY3" fmla="*/ 6350 h 624966"/>
              <a:gd name="connsiteX4" fmla="*/ 548132 w 941451"/>
              <a:gd name="connsiteY4" fmla="*/ 6350 h 624966"/>
              <a:gd name="connsiteX5" fmla="*/ 548132 w 941451"/>
              <a:gd name="connsiteY5" fmla="*/ 6350 h 624966"/>
              <a:gd name="connsiteX6" fmla="*/ 780288 w 941451"/>
              <a:gd name="connsiteY6" fmla="*/ 6350 h 624966"/>
              <a:gd name="connsiteX7" fmla="*/ 867028 w 941451"/>
              <a:gd name="connsiteY7" fmla="*/ 6350 h 624966"/>
              <a:gd name="connsiteX8" fmla="*/ 867028 w 941451"/>
              <a:gd name="connsiteY8" fmla="*/ 6350 h 624966"/>
              <a:gd name="connsiteX9" fmla="*/ 935101 w 941451"/>
              <a:gd name="connsiteY9" fmla="*/ 74294 h 624966"/>
              <a:gd name="connsiteX10" fmla="*/ 935101 w 941451"/>
              <a:gd name="connsiteY10" fmla="*/ 74294 h 624966"/>
              <a:gd name="connsiteX11" fmla="*/ 935101 w 941451"/>
              <a:gd name="connsiteY11" fmla="*/ 74294 h 624966"/>
              <a:gd name="connsiteX12" fmla="*/ 935101 w 941451"/>
              <a:gd name="connsiteY12" fmla="*/ 244347 h 624966"/>
              <a:gd name="connsiteX13" fmla="*/ 935101 w 941451"/>
              <a:gd name="connsiteY13" fmla="*/ 244347 h 624966"/>
              <a:gd name="connsiteX14" fmla="*/ 935101 w 941451"/>
              <a:gd name="connsiteY14" fmla="*/ 346329 h 624966"/>
              <a:gd name="connsiteX15" fmla="*/ 935101 w 941451"/>
              <a:gd name="connsiteY15" fmla="*/ 346329 h 624966"/>
              <a:gd name="connsiteX16" fmla="*/ 935101 w 941451"/>
              <a:gd name="connsiteY16" fmla="*/ 346329 h 624966"/>
              <a:gd name="connsiteX17" fmla="*/ 867028 w 941451"/>
              <a:gd name="connsiteY17" fmla="*/ 414273 h 624966"/>
              <a:gd name="connsiteX18" fmla="*/ 867028 w 941451"/>
              <a:gd name="connsiteY18" fmla="*/ 414273 h 624966"/>
              <a:gd name="connsiteX19" fmla="*/ 867028 w 941451"/>
              <a:gd name="connsiteY19" fmla="*/ 414273 h 624966"/>
              <a:gd name="connsiteX20" fmla="*/ 780288 w 941451"/>
              <a:gd name="connsiteY20" fmla="*/ 414273 h 624966"/>
              <a:gd name="connsiteX21" fmla="*/ 915289 w 941451"/>
              <a:gd name="connsiteY21" fmla="*/ 618617 h 624966"/>
              <a:gd name="connsiteX22" fmla="*/ 548132 w 941451"/>
              <a:gd name="connsiteY22" fmla="*/ 414273 h 624966"/>
              <a:gd name="connsiteX23" fmla="*/ 74295 w 941451"/>
              <a:gd name="connsiteY23" fmla="*/ 414273 h 624966"/>
              <a:gd name="connsiteX24" fmla="*/ 74295 w 941451"/>
              <a:gd name="connsiteY24" fmla="*/ 414273 h 624966"/>
              <a:gd name="connsiteX25" fmla="*/ 6350 w 941451"/>
              <a:gd name="connsiteY25" fmla="*/ 346329 h 624966"/>
              <a:gd name="connsiteX26" fmla="*/ 6350 w 941451"/>
              <a:gd name="connsiteY26" fmla="*/ 346329 h 624966"/>
              <a:gd name="connsiteX27" fmla="*/ 6350 w 941451"/>
              <a:gd name="connsiteY27" fmla="*/ 346329 h 624966"/>
              <a:gd name="connsiteX28" fmla="*/ 6350 w 941451"/>
              <a:gd name="connsiteY28" fmla="*/ 346329 h 624966"/>
              <a:gd name="connsiteX29" fmla="*/ 6350 w 941451"/>
              <a:gd name="connsiteY29" fmla="*/ 244347 h 624966"/>
              <a:gd name="connsiteX30" fmla="*/ 6350 w 941451"/>
              <a:gd name="connsiteY30" fmla="*/ 244347 h 624966"/>
              <a:gd name="connsiteX31" fmla="*/ 6350 w 941451"/>
              <a:gd name="connsiteY31" fmla="*/ 74294 h 624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941451" h="624966">
                <a:moveTo>
                  <a:pt x="6350" y="74294"/>
                </a:moveTo>
                <a:cubicBezTo>
                  <a:pt x="6350" y="36830"/>
                  <a:pt x="36829" y="6350"/>
                  <a:pt x="74295" y="6350"/>
                </a:cubicBezTo>
                <a:cubicBezTo>
                  <a:pt x="74295" y="6350"/>
                  <a:pt x="74295" y="6350"/>
                  <a:pt x="74295" y="6350"/>
                </a:cubicBezTo>
                <a:lnTo>
                  <a:pt x="74295" y="6350"/>
                </a:lnTo>
                <a:lnTo>
                  <a:pt x="548132" y="6350"/>
                </a:lnTo>
                <a:lnTo>
                  <a:pt x="548132" y="6350"/>
                </a:lnTo>
                <a:lnTo>
                  <a:pt x="780288" y="6350"/>
                </a:lnTo>
                <a:lnTo>
                  <a:pt x="867028" y="6350"/>
                </a:lnTo>
                <a:lnTo>
                  <a:pt x="867028" y="6350"/>
                </a:lnTo>
                <a:cubicBezTo>
                  <a:pt x="904621" y="6350"/>
                  <a:pt x="935101" y="36830"/>
                  <a:pt x="935101" y="74294"/>
                </a:cubicBezTo>
                <a:cubicBezTo>
                  <a:pt x="935101" y="74294"/>
                  <a:pt x="935101" y="74294"/>
                  <a:pt x="935101" y="74294"/>
                </a:cubicBezTo>
                <a:lnTo>
                  <a:pt x="935101" y="74294"/>
                </a:lnTo>
                <a:lnTo>
                  <a:pt x="935101" y="244347"/>
                </a:lnTo>
                <a:lnTo>
                  <a:pt x="935101" y="244347"/>
                </a:lnTo>
                <a:lnTo>
                  <a:pt x="935101" y="346329"/>
                </a:lnTo>
                <a:lnTo>
                  <a:pt x="935101" y="346329"/>
                </a:lnTo>
                <a:lnTo>
                  <a:pt x="935101" y="346329"/>
                </a:lnTo>
                <a:cubicBezTo>
                  <a:pt x="935101" y="383920"/>
                  <a:pt x="904621" y="414273"/>
                  <a:pt x="867028" y="414273"/>
                </a:cubicBezTo>
                <a:cubicBezTo>
                  <a:pt x="867028" y="414273"/>
                  <a:pt x="867028" y="414273"/>
                  <a:pt x="867028" y="414273"/>
                </a:cubicBezTo>
                <a:lnTo>
                  <a:pt x="867028" y="414273"/>
                </a:lnTo>
                <a:lnTo>
                  <a:pt x="780288" y="414273"/>
                </a:lnTo>
                <a:lnTo>
                  <a:pt x="915289" y="618617"/>
                </a:lnTo>
                <a:lnTo>
                  <a:pt x="548132" y="414273"/>
                </a:lnTo>
                <a:lnTo>
                  <a:pt x="74295" y="414273"/>
                </a:lnTo>
                <a:lnTo>
                  <a:pt x="74295" y="414273"/>
                </a:lnTo>
                <a:cubicBezTo>
                  <a:pt x="36829" y="414273"/>
                  <a:pt x="6350" y="383920"/>
                  <a:pt x="6350" y="346329"/>
                </a:cubicBezTo>
                <a:cubicBezTo>
                  <a:pt x="6350" y="346329"/>
                  <a:pt x="6350" y="346329"/>
                  <a:pt x="6350" y="346329"/>
                </a:cubicBezTo>
                <a:lnTo>
                  <a:pt x="6350" y="346329"/>
                </a:lnTo>
                <a:lnTo>
                  <a:pt x="6350" y="346329"/>
                </a:lnTo>
                <a:lnTo>
                  <a:pt x="6350" y="244347"/>
                </a:lnTo>
                <a:lnTo>
                  <a:pt x="6350" y="244347"/>
                </a:lnTo>
                <a:lnTo>
                  <a:pt x="6350" y="7429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202301" y="1916112"/>
            <a:ext cx="1739900" cy="382587"/>
          </a:xfrm>
          <a:custGeom>
            <a:avLst/>
            <a:gdLst>
              <a:gd name="connsiteX0" fmla="*/ 12700 w 1739900"/>
              <a:gd name="connsiteY0" fmla="*/ 369887 h 382587"/>
              <a:gd name="connsiteX1" fmla="*/ 1727200 w 1739900"/>
              <a:gd name="connsiteY1" fmla="*/ 369887 h 382587"/>
              <a:gd name="connsiteX2" fmla="*/ 1727200 w 1739900"/>
              <a:gd name="connsiteY2" fmla="*/ 12700 h 382587"/>
              <a:gd name="connsiteX3" fmla="*/ 12700 w 1739900"/>
              <a:gd name="connsiteY3" fmla="*/ 12700 h 382587"/>
              <a:gd name="connsiteX4" fmla="*/ 12700 w 1739900"/>
              <a:gd name="connsiteY4" fmla="*/ 369887 h 382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39900" h="382587">
                <a:moveTo>
                  <a:pt x="12700" y="369887"/>
                </a:moveTo>
                <a:lnTo>
                  <a:pt x="1727200" y="369887"/>
                </a:lnTo>
                <a:lnTo>
                  <a:pt x="1727200" y="12700"/>
                </a:lnTo>
                <a:lnTo>
                  <a:pt x="12700" y="12700"/>
                </a:lnTo>
                <a:lnTo>
                  <a:pt x="12700" y="3698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059676" y="1916112"/>
            <a:ext cx="1311275" cy="382587"/>
          </a:xfrm>
          <a:custGeom>
            <a:avLst/>
            <a:gdLst>
              <a:gd name="connsiteX0" fmla="*/ 12700 w 1311275"/>
              <a:gd name="connsiteY0" fmla="*/ 369887 h 382587"/>
              <a:gd name="connsiteX1" fmla="*/ 1298575 w 1311275"/>
              <a:gd name="connsiteY1" fmla="*/ 369887 h 382587"/>
              <a:gd name="connsiteX2" fmla="*/ 1298575 w 1311275"/>
              <a:gd name="connsiteY2" fmla="*/ 12700 h 382587"/>
              <a:gd name="connsiteX3" fmla="*/ 12700 w 1311275"/>
              <a:gd name="connsiteY3" fmla="*/ 12700 h 382587"/>
              <a:gd name="connsiteX4" fmla="*/ 12700 w 1311275"/>
              <a:gd name="connsiteY4" fmla="*/ 369887 h 382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11275" h="382587">
                <a:moveTo>
                  <a:pt x="12700" y="369887"/>
                </a:moveTo>
                <a:lnTo>
                  <a:pt x="1298575" y="369887"/>
                </a:lnTo>
                <a:lnTo>
                  <a:pt x="1298575" y="12700"/>
                </a:lnTo>
                <a:lnTo>
                  <a:pt x="12700" y="12700"/>
                </a:lnTo>
                <a:lnTo>
                  <a:pt x="12700" y="3698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786751" y="1285875"/>
            <a:ext cx="999997" cy="666876"/>
          </a:xfrm>
          <a:custGeom>
            <a:avLst/>
            <a:gdLst>
              <a:gd name="connsiteX0" fmla="*/ 0 w 999997"/>
              <a:gd name="connsiteY0" fmla="*/ 67944 h 666876"/>
              <a:gd name="connsiteX1" fmla="*/ 67944 w 999997"/>
              <a:gd name="connsiteY1" fmla="*/ 0 h 666876"/>
              <a:gd name="connsiteX2" fmla="*/ 67944 w 999997"/>
              <a:gd name="connsiteY2" fmla="*/ 0 h 666876"/>
              <a:gd name="connsiteX3" fmla="*/ 67944 w 999997"/>
              <a:gd name="connsiteY3" fmla="*/ 0 h 666876"/>
              <a:gd name="connsiteX4" fmla="*/ 166623 w 999997"/>
              <a:gd name="connsiteY4" fmla="*/ 0 h 666876"/>
              <a:gd name="connsiteX5" fmla="*/ 166623 w 999997"/>
              <a:gd name="connsiteY5" fmla="*/ 0 h 666876"/>
              <a:gd name="connsiteX6" fmla="*/ 416686 w 999997"/>
              <a:gd name="connsiteY6" fmla="*/ 0 h 666876"/>
              <a:gd name="connsiteX7" fmla="*/ 932053 w 999997"/>
              <a:gd name="connsiteY7" fmla="*/ 0 h 666876"/>
              <a:gd name="connsiteX8" fmla="*/ 932053 w 999997"/>
              <a:gd name="connsiteY8" fmla="*/ 0 h 666876"/>
              <a:gd name="connsiteX9" fmla="*/ 999997 w 999997"/>
              <a:gd name="connsiteY9" fmla="*/ 67944 h 666876"/>
              <a:gd name="connsiteX10" fmla="*/ 999997 w 999997"/>
              <a:gd name="connsiteY10" fmla="*/ 67944 h 666876"/>
              <a:gd name="connsiteX11" fmla="*/ 999997 w 999997"/>
              <a:gd name="connsiteY11" fmla="*/ 67944 h 666876"/>
              <a:gd name="connsiteX12" fmla="*/ 999997 w 999997"/>
              <a:gd name="connsiteY12" fmla="*/ 237997 h 666876"/>
              <a:gd name="connsiteX13" fmla="*/ 999997 w 999997"/>
              <a:gd name="connsiteY13" fmla="*/ 237997 h 666876"/>
              <a:gd name="connsiteX14" fmla="*/ 999997 w 999997"/>
              <a:gd name="connsiteY14" fmla="*/ 339979 h 666876"/>
              <a:gd name="connsiteX15" fmla="*/ 999997 w 999997"/>
              <a:gd name="connsiteY15" fmla="*/ 339979 h 666876"/>
              <a:gd name="connsiteX16" fmla="*/ 999997 w 999997"/>
              <a:gd name="connsiteY16" fmla="*/ 339979 h 666876"/>
              <a:gd name="connsiteX17" fmla="*/ 932053 w 999997"/>
              <a:gd name="connsiteY17" fmla="*/ 407923 h 666876"/>
              <a:gd name="connsiteX18" fmla="*/ 932053 w 999997"/>
              <a:gd name="connsiteY18" fmla="*/ 407923 h 666876"/>
              <a:gd name="connsiteX19" fmla="*/ 932053 w 999997"/>
              <a:gd name="connsiteY19" fmla="*/ 407923 h 666876"/>
              <a:gd name="connsiteX20" fmla="*/ 416686 w 999997"/>
              <a:gd name="connsiteY20" fmla="*/ 407923 h 666876"/>
              <a:gd name="connsiteX21" fmla="*/ 38100 w 999997"/>
              <a:gd name="connsiteY21" fmla="*/ 666876 h 666876"/>
              <a:gd name="connsiteX22" fmla="*/ 166623 w 999997"/>
              <a:gd name="connsiteY22" fmla="*/ 407923 h 666876"/>
              <a:gd name="connsiteX23" fmla="*/ 67944 w 999997"/>
              <a:gd name="connsiteY23" fmla="*/ 407923 h 666876"/>
              <a:gd name="connsiteX24" fmla="*/ 67944 w 999997"/>
              <a:gd name="connsiteY24" fmla="*/ 407923 h 666876"/>
              <a:gd name="connsiteX25" fmla="*/ 0 w 999997"/>
              <a:gd name="connsiteY25" fmla="*/ 339979 h 666876"/>
              <a:gd name="connsiteX26" fmla="*/ 0 w 999997"/>
              <a:gd name="connsiteY26" fmla="*/ 339979 h 666876"/>
              <a:gd name="connsiteX27" fmla="*/ 0 w 999997"/>
              <a:gd name="connsiteY27" fmla="*/ 339979 h 666876"/>
              <a:gd name="connsiteX28" fmla="*/ 0 w 999997"/>
              <a:gd name="connsiteY28" fmla="*/ 339979 h 666876"/>
              <a:gd name="connsiteX29" fmla="*/ 0 w 999997"/>
              <a:gd name="connsiteY29" fmla="*/ 237997 h 666876"/>
              <a:gd name="connsiteX30" fmla="*/ 0 w 999997"/>
              <a:gd name="connsiteY30" fmla="*/ 237997 h 666876"/>
              <a:gd name="connsiteX31" fmla="*/ 0 w 999997"/>
              <a:gd name="connsiteY31" fmla="*/ 67944 h 6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999997" h="666876">
                <a:moveTo>
                  <a:pt x="0" y="67944"/>
                </a:moveTo>
                <a:cubicBezTo>
                  <a:pt x="0" y="30480"/>
                  <a:pt x="30353" y="0"/>
                  <a:pt x="67944" y="0"/>
                </a:cubicBezTo>
                <a:cubicBezTo>
                  <a:pt x="67944" y="0"/>
                  <a:pt x="67944" y="0"/>
                  <a:pt x="67944" y="0"/>
                </a:cubicBezTo>
                <a:lnTo>
                  <a:pt x="67944" y="0"/>
                </a:lnTo>
                <a:lnTo>
                  <a:pt x="166623" y="0"/>
                </a:lnTo>
                <a:lnTo>
                  <a:pt x="166623" y="0"/>
                </a:lnTo>
                <a:lnTo>
                  <a:pt x="416686" y="0"/>
                </a:lnTo>
                <a:lnTo>
                  <a:pt x="932053" y="0"/>
                </a:lnTo>
                <a:lnTo>
                  <a:pt x="932053" y="0"/>
                </a:lnTo>
                <a:cubicBezTo>
                  <a:pt x="969644" y="0"/>
                  <a:pt x="999997" y="30480"/>
                  <a:pt x="999997" y="67944"/>
                </a:cubicBezTo>
                <a:cubicBezTo>
                  <a:pt x="999997" y="67944"/>
                  <a:pt x="999997" y="67944"/>
                  <a:pt x="999997" y="67944"/>
                </a:cubicBezTo>
                <a:lnTo>
                  <a:pt x="999997" y="67944"/>
                </a:lnTo>
                <a:lnTo>
                  <a:pt x="999997" y="237997"/>
                </a:lnTo>
                <a:lnTo>
                  <a:pt x="999997" y="237997"/>
                </a:lnTo>
                <a:lnTo>
                  <a:pt x="999997" y="339979"/>
                </a:lnTo>
                <a:lnTo>
                  <a:pt x="999997" y="339979"/>
                </a:lnTo>
                <a:lnTo>
                  <a:pt x="999997" y="339979"/>
                </a:lnTo>
                <a:cubicBezTo>
                  <a:pt x="999997" y="377570"/>
                  <a:pt x="969644" y="407923"/>
                  <a:pt x="932053" y="407923"/>
                </a:cubicBezTo>
                <a:cubicBezTo>
                  <a:pt x="932053" y="407923"/>
                  <a:pt x="932053" y="407923"/>
                  <a:pt x="932053" y="407923"/>
                </a:cubicBezTo>
                <a:lnTo>
                  <a:pt x="932053" y="407923"/>
                </a:lnTo>
                <a:lnTo>
                  <a:pt x="416686" y="407923"/>
                </a:lnTo>
                <a:lnTo>
                  <a:pt x="38100" y="666876"/>
                </a:lnTo>
                <a:lnTo>
                  <a:pt x="166623" y="407923"/>
                </a:lnTo>
                <a:lnTo>
                  <a:pt x="67944" y="407923"/>
                </a:lnTo>
                <a:lnTo>
                  <a:pt x="67944" y="407923"/>
                </a:lnTo>
                <a:cubicBezTo>
                  <a:pt x="30353" y="407923"/>
                  <a:pt x="0" y="377570"/>
                  <a:pt x="0" y="339979"/>
                </a:cubicBezTo>
                <a:cubicBezTo>
                  <a:pt x="0" y="339979"/>
                  <a:pt x="0" y="339979"/>
                  <a:pt x="0" y="339979"/>
                </a:cubicBezTo>
                <a:lnTo>
                  <a:pt x="0" y="339979"/>
                </a:lnTo>
                <a:lnTo>
                  <a:pt x="0" y="339979"/>
                </a:lnTo>
                <a:lnTo>
                  <a:pt x="0" y="237997"/>
                </a:lnTo>
                <a:lnTo>
                  <a:pt x="0" y="237997"/>
                </a:lnTo>
                <a:lnTo>
                  <a:pt x="0" y="67944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80401" y="1279525"/>
            <a:ext cx="1012697" cy="679576"/>
          </a:xfrm>
          <a:custGeom>
            <a:avLst/>
            <a:gdLst>
              <a:gd name="connsiteX0" fmla="*/ 6350 w 1012697"/>
              <a:gd name="connsiteY0" fmla="*/ 74294 h 679576"/>
              <a:gd name="connsiteX1" fmla="*/ 74294 w 1012697"/>
              <a:gd name="connsiteY1" fmla="*/ 6350 h 679576"/>
              <a:gd name="connsiteX2" fmla="*/ 74294 w 1012697"/>
              <a:gd name="connsiteY2" fmla="*/ 6350 h 679576"/>
              <a:gd name="connsiteX3" fmla="*/ 74294 w 1012697"/>
              <a:gd name="connsiteY3" fmla="*/ 6350 h 679576"/>
              <a:gd name="connsiteX4" fmla="*/ 172973 w 1012697"/>
              <a:gd name="connsiteY4" fmla="*/ 6350 h 679576"/>
              <a:gd name="connsiteX5" fmla="*/ 172973 w 1012697"/>
              <a:gd name="connsiteY5" fmla="*/ 6350 h 679576"/>
              <a:gd name="connsiteX6" fmla="*/ 423036 w 1012697"/>
              <a:gd name="connsiteY6" fmla="*/ 6350 h 679576"/>
              <a:gd name="connsiteX7" fmla="*/ 938403 w 1012697"/>
              <a:gd name="connsiteY7" fmla="*/ 6350 h 679576"/>
              <a:gd name="connsiteX8" fmla="*/ 938403 w 1012697"/>
              <a:gd name="connsiteY8" fmla="*/ 6350 h 679576"/>
              <a:gd name="connsiteX9" fmla="*/ 1006347 w 1012697"/>
              <a:gd name="connsiteY9" fmla="*/ 74294 h 679576"/>
              <a:gd name="connsiteX10" fmla="*/ 1006347 w 1012697"/>
              <a:gd name="connsiteY10" fmla="*/ 74294 h 679576"/>
              <a:gd name="connsiteX11" fmla="*/ 1006347 w 1012697"/>
              <a:gd name="connsiteY11" fmla="*/ 74294 h 679576"/>
              <a:gd name="connsiteX12" fmla="*/ 1006347 w 1012697"/>
              <a:gd name="connsiteY12" fmla="*/ 244347 h 679576"/>
              <a:gd name="connsiteX13" fmla="*/ 1006347 w 1012697"/>
              <a:gd name="connsiteY13" fmla="*/ 244347 h 679576"/>
              <a:gd name="connsiteX14" fmla="*/ 1006347 w 1012697"/>
              <a:gd name="connsiteY14" fmla="*/ 346329 h 679576"/>
              <a:gd name="connsiteX15" fmla="*/ 1006347 w 1012697"/>
              <a:gd name="connsiteY15" fmla="*/ 346329 h 679576"/>
              <a:gd name="connsiteX16" fmla="*/ 1006347 w 1012697"/>
              <a:gd name="connsiteY16" fmla="*/ 346329 h 679576"/>
              <a:gd name="connsiteX17" fmla="*/ 938403 w 1012697"/>
              <a:gd name="connsiteY17" fmla="*/ 414273 h 679576"/>
              <a:gd name="connsiteX18" fmla="*/ 938403 w 1012697"/>
              <a:gd name="connsiteY18" fmla="*/ 414273 h 679576"/>
              <a:gd name="connsiteX19" fmla="*/ 938403 w 1012697"/>
              <a:gd name="connsiteY19" fmla="*/ 414273 h 679576"/>
              <a:gd name="connsiteX20" fmla="*/ 423036 w 1012697"/>
              <a:gd name="connsiteY20" fmla="*/ 414273 h 679576"/>
              <a:gd name="connsiteX21" fmla="*/ 44450 w 1012697"/>
              <a:gd name="connsiteY21" fmla="*/ 673226 h 679576"/>
              <a:gd name="connsiteX22" fmla="*/ 172973 w 1012697"/>
              <a:gd name="connsiteY22" fmla="*/ 414273 h 679576"/>
              <a:gd name="connsiteX23" fmla="*/ 74294 w 1012697"/>
              <a:gd name="connsiteY23" fmla="*/ 414273 h 679576"/>
              <a:gd name="connsiteX24" fmla="*/ 74294 w 1012697"/>
              <a:gd name="connsiteY24" fmla="*/ 414273 h 679576"/>
              <a:gd name="connsiteX25" fmla="*/ 6350 w 1012697"/>
              <a:gd name="connsiteY25" fmla="*/ 346329 h 679576"/>
              <a:gd name="connsiteX26" fmla="*/ 6350 w 1012697"/>
              <a:gd name="connsiteY26" fmla="*/ 346329 h 679576"/>
              <a:gd name="connsiteX27" fmla="*/ 6350 w 1012697"/>
              <a:gd name="connsiteY27" fmla="*/ 346329 h 679576"/>
              <a:gd name="connsiteX28" fmla="*/ 6350 w 1012697"/>
              <a:gd name="connsiteY28" fmla="*/ 346329 h 679576"/>
              <a:gd name="connsiteX29" fmla="*/ 6350 w 1012697"/>
              <a:gd name="connsiteY29" fmla="*/ 244347 h 679576"/>
              <a:gd name="connsiteX30" fmla="*/ 6350 w 1012697"/>
              <a:gd name="connsiteY30" fmla="*/ 244347 h 679576"/>
              <a:gd name="connsiteX31" fmla="*/ 6350 w 1012697"/>
              <a:gd name="connsiteY31" fmla="*/ 74294 h 6795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012697" h="679576">
                <a:moveTo>
                  <a:pt x="6350" y="74294"/>
                </a:moveTo>
                <a:cubicBezTo>
                  <a:pt x="6350" y="36830"/>
                  <a:pt x="36703" y="6350"/>
                  <a:pt x="74294" y="6350"/>
                </a:cubicBezTo>
                <a:cubicBezTo>
                  <a:pt x="74294" y="6350"/>
                  <a:pt x="74294" y="6350"/>
                  <a:pt x="74294" y="6350"/>
                </a:cubicBezTo>
                <a:lnTo>
                  <a:pt x="74294" y="6350"/>
                </a:lnTo>
                <a:lnTo>
                  <a:pt x="172973" y="6350"/>
                </a:lnTo>
                <a:lnTo>
                  <a:pt x="172973" y="6350"/>
                </a:lnTo>
                <a:lnTo>
                  <a:pt x="423036" y="6350"/>
                </a:lnTo>
                <a:lnTo>
                  <a:pt x="938403" y="6350"/>
                </a:lnTo>
                <a:lnTo>
                  <a:pt x="938403" y="6350"/>
                </a:lnTo>
                <a:cubicBezTo>
                  <a:pt x="975994" y="6350"/>
                  <a:pt x="1006347" y="36830"/>
                  <a:pt x="1006347" y="74294"/>
                </a:cubicBezTo>
                <a:cubicBezTo>
                  <a:pt x="1006347" y="74294"/>
                  <a:pt x="1006347" y="74294"/>
                  <a:pt x="1006347" y="74294"/>
                </a:cubicBezTo>
                <a:lnTo>
                  <a:pt x="1006347" y="74294"/>
                </a:lnTo>
                <a:lnTo>
                  <a:pt x="1006347" y="244347"/>
                </a:lnTo>
                <a:lnTo>
                  <a:pt x="1006347" y="244347"/>
                </a:lnTo>
                <a:lnTo>
                  <a:pt x="1006347" y="346329"/>
                </a:lnTo>
                <a:lnTo>
                  <a:pt x="1006347" y="346329"/>
                </a:lnTo>
                <a:lnTo>
                  <a:pt x="1006347" y="346329"/>
                </a:lnTo>
                <a:cubicBezTo>
                  <a:pt x="1006347" y="383920"/>
                  <a:pt x="975994" y="414273"/>
                  <a:pt x="938403" y="414273"/>
                </a:cubicBezTo>
                <a:cubicBezTo>
                  <a:pt x="938403" y="414273"/>
                  <a:pt x="938403" y="414273"/>
                  <a:pt x="938403" y="414273"/>
                </a:cubicBezTo>
                <a:lnTo>
                  <a:pt x="938403" y="414273"/>
                </a:lnTo>
                <a:lnTo>
                  <a:pt x="423036" y="414273"/>
                </a:lnTo>
                <a:lnTo>
                  <a:pt x="44450" y="673226"/>
                </a:lnTo>
                <a:lnTo>
                  <a:pt x="172973" y="414273"/>
                </a:lnTo>
                <a:lnTo>
                  <a:pt x="74294" y="414273"/>
                </a:lnTo>
                <a:lnTo>
                  <a:pt x="74294" y="414273"/>
                </a:lnTo>
                <a:cubicBezTo>
                  <a:pt x="36703" y="414273"/>
                  <a:pt x="6350" y="383920"/>
                  <a:pt x="6350" y="346329"/>
                </a:cubicBezTo>
                <a:cubicBezTo>
                  <a:pt x="6350" y="346329"/>
                  <a:pt x="6350" y="346329"/>
                  <a:pt x="6350" y="346329"/>
                </a:cubicBezTo>
                <a:lnTo>
                  <a:pt x="6350" y="346329"/>
                </a:lnTo>
                <a:lnTo>
                  <a:pt x="6350" y="346329"/>
                </a:lnTo>
                <a:lnTo>
                  <a:pt x="6350" y="244347"/>
                </a:lnTo>
                <a:lnTo>
                  <a:pt x="6350" y="244347"/>
                </a:lnTo>
                <a:lnTo>
                  <a:pt x="6350" y="7429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643876" y="2293492"/>
            <a:ext cx="1285875" cy="615442"/>
          </a:xfrm>
          <a:custGeom>
            <a:avLst/>
            <a:gdLst>
              <a:gd name="connsiteX0" fmla="*/ 0 w 1285875"/>
              <a:gd name="connsiteY0" fmla="*/ 274955 h 615442"/>
              <a:gd name="connsiteX1" fmla="*/ 68071 w 1285875"/>
              <a:gd name="connsiteY1" fmla="*/ 206755 h 615442"/>
              <a:gd name="connsiteX2" fmla="*/ 68071 w 1285875"/>
              <a:gd name="connsiteY2" fmla="*/ 206755 h 615442"/>
              <a:gd name="connsiteX3" fmla="*/ 68071 w 1285875"/>
              <a:gd name="connsiteY3" fmla="*/ 206755 h 615442"/>
              <a:gd name="connsiteX4" fmla="*/ 214248 w 1285875"/>
              <a:gd name="connsiteY4" fmla="*/ 206755 h 615442"/>
              <a:gd name="connsiteX5" fmla="*/ 119253 w 1285875"/>
              <a:gd name="connsiteY5" fmla="*/ 0 h 615442"/>
              <a:gd name="connsiteX6" fmla="*/ 535685 w 1285875"/>
              <a:gd name="connsiteY6" fmla="*/ 206755 h 615442"/>
              <a:gd name="connsiteX7" fmla="*/ 1217676 w 1285875"/>
              <a:gd name="connsiteY7" fmla="*/ 206755 h 615442"/>
              <a:gd name="connsiteX8" fmla="*/ 1217676 w 1285875"/>
              <a:gd name="connsiteY8" fmla="*/ 206755 h 615442"/>
              <a:gd name="connsiteX9" fmla="*/ 1285875 w 1285875"/>
              <a:gd name="connsiteY9" fmla="*/ 274955 h 615442"/>
              <a:gd name="connsiteX10" fmla="*/ 1285875 w 1285875"/>
              <a:gd name="connsiteY10" fmla="*/ 274955 h 615442"/>
              <a:gd name="connsiteX11" fmla="*/ 1285875 w 1285875"/>
              <a:gd name="connsiteY11" fmla="*/ 274955 h 615442"/>
              <a:gd name="connsiteX12" fmla="*/ 1285875 w 1285875"/>
              <a:gd name="connsiteY12" fmla="*/ 274955 h 615442"/>
              <a:gd name="connsiteX13" fmla="*/ 1285875 w 1285875"/>
              <a:gd name="connsiteY13" fmla="*/ 274955 h 615442"/>
              <a:gd name="connsiteX14" fmla="*/ 1285875 w 1285875"/>
              <a:gd name="connsiteY14" fmla="*/ 377063 h 615442"/>
              <a:gd name="connsiteX15" fmla="*/ 1285875 w 1285875"/>
              <a:gd name="connsiteY15" fmla="*/ 547370 h 615442"/>
              <a:gd name="connsiteX16" fmla="*/ 1285875 w 1285875"/>
              <a:gd name="connsiteY16" fmla="*/ 547370 h 615442"/>
              <a:gd name="connsiteX17" fmla="*/ 1217676 w 1285875"/>
              <a:gd name="connsiteY17" fmla="*/ 615442 h 615442"/>
              <a:gd name="connsiteX18" fmla="*/ 1217676 w 1285875"/>
              <a:gd name="connsiteY18" fmla="*/ 615442 h 615442"/>
              <a:gd name="connsiteX19" fmla="*/ 1217676 w 1285875"/>
              <a:gd name="connsiteY19" fmla="*/ 615442 h 615442"/>
              <a:gd name="connsiteX20" fmla="*/ 535685 w 1285875"/>
              <a:gd name="connsiteY20" fmla="*/ 615442 h 615442"/>
              <a:gd name="connsiteX21" fmla="*/ 214248 w 1285875"/>
              <a:gd name="connsiteY21" fmla="*/ 615442 h 615442"/>
              <a:gd name="connsiteX22" fmla="*/ 214248 w 1285875"/>
              <a:gd name="connsiteY22" fmla="*/ 615442 h 615442"/>
              <a:gd name="connsiteX23" fmla="*/ 68071 w 1285875"/>
              <a:gd name="connsiteY23" fmla="*/ 615442 h 615442"/>
              <a:gd name="connsiteX24" fmla="*/ 68071 w 1285875"/>
              <a:gd name="connsiteY24" fmla="*/ 615442 h 615442"/>
              <a:gd name="connsiteX25" fmla="*/ 0 w 1285875"/>
              <a:gd name="connsiteY25" fmla="*/ 547370 h 615442"/>
              <a:gd name="connsiteX26" fmla="*/ 0 w 1285875"/>
              <a:gd name="connsiteY26" fmla="*/ 547370 h 615442"/>
              <a:gd name="connsiteX27" fmla="*/ 0 w 1285875"/>
              <a:gd name="connsiteY27" fmla="*/ 547370 h 615442"/>
              <a:gd name="connsiteX28" fmla="*/ 0 w 1285875"/>
              <a:gd name="connsiteY28" fmla="*/ 377063 h 615442"/>
              <a:gd name="connsiteX29" fmla="*/ 0 w 1285875"/>
              <a:gd name="connsiteY29" fmla="*/ 274955 h 615442"/>
              <a:gd name="connsiteX30" fmla="*/ 0 w 1285875"/>
              <a:gd name="connsiteY30" fmla="*/ 274955 h 6154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285875" h="615442">
                <a:moveTo>
                  <a:pt x="0" y="274955"/>
                </a:moveTo>
                <a:cubicBezTo>
                  <a:pt x="0" y="237363"/>
                  <a:pt x="30480" y="206755"/>
                  <a:pt x="68071" y="206755"/>
                </a:cubicBezTo>
                <a:cubicBezTo>
                  <a:pt x="68071" y="206755"/>
                  <a:pt x="68071" y="206755"/>
                  <a:pt x="68071" y="206755"/>
                </a:cubicBezTo>
                <a:lnTo>
                  <a:pt x="68071" y="206755"/>
                </a:lnTo>
                <a:lnTo>
                  <a:pt x="214248" y="206755"/>
                </a:lnTo>
                <a:lnTo>
                  <a:pt x="119253" y="0"/>
                </a:lnTo>
                <a:lnTo>
                  <a:pt x="535685" y="206755"/>
                </a:lnTo>
                <a:lnTo>
                  <a:pt x="1217676" y="206755"/>
                </a:lnTo>
                <a:lnTo>
                  <a:pt x="1217676" y="206755"/>
                </a:lnTo>
                <a:cubicBezTo>
                  <a:pt x="1255394" y="206755"/>
                  <a:pt x="1285875" y="237363"/>
                  <a:pt x="1285875" y="274955"/>
                </a:cubicBezTo>
                <a:cubicBezTo>
                  <a:pt x="1285875" y="274955"/>
                  <a:pt x="1285875" y="274955"/>
                  <a:pt x="1285875" y="274955"/>
                </a:cubicBezTo>
                <a:lnTo>
                  <a:pt x="1285875" y="274955"/>
                </a:lnTo>
                <a:lnTo>
                  <a:pt x="1285875" y="274955"/>
                </a:lnTo>
                <a:lnTo>
                  <a:pt x="1285875" y="274955"/>
                </a:lnTo>
                <a:lnTo>
                  <a:pt x="1285875" y="377063"/>
                </a:lnTo>
                <a:lnTo>
                  <a:pt x="1285875" y="547370"/>
                </a:lnTo>
                <a:lnTo>
                  <a:pt x="1285875" y="547370"/>
                </a:lnTo>
                <a:cubicBezTo>
                  <a:pt x="1285875" y="584961"/>
                  <a:pt x="1255394" y="615442"/>
                  <a:pt x="1217676" y="615442"/>
                </a:cubicBezTo>
                <a:cubicBezTo>
                  <a:pt x="1217676" y="615442"/>
                  <a:pt x="1217676" y="615442"/>
                  <a:pt x="1217676" y="615442"/>
                </a:cubicBezTo>
                <a:lnTo>
                  <a:pt x="1217676" y="615442"/>
                </a:lnTo>
                <a:lnTo>
                  <a:pt x="535685" y="615442"/>
                </a:lnTo>
                <a:lnTo>
                  <a:pt x="214248" y="615442"/>
                </a:lnTo>
                <a:lnTo>
                  <a:pt x="214248" y="615442"/>
                </a:lnTo>
                <a:lnTo>
                  <a:pt x="68071" y="615442"/>
                </a:lnTo>
                <a:lnTo>
                  <a:pt x="68071" y="615442"/>
                </a:lnTo>
                <a:cubicBezTo>
                  <a:pt x="30480" y="615442"/>
                  <a:pt x="0" y="584961"/>
                  <a:pt x="0" y="547370"/>
                </a:cubicBezTo>
                <a:cubicBezTo>
                  <a:pt x="0" y="547370"/>
                  <a:pt x="0" y="547370"/>
                  <a:pt x="0" y="547370"/>
                </a:cubicBezTo>
                <a:lnTo>
                  <a:pt x="0" y="547370"/>
                </a:lnTo>
                <a:lnTo>
                  <a:pt x="0" y="377063"/>
                </a:lnTo>
                <a:lnTo>
                  <a:pt x="0" y="274955"/>
                </a:lnTo>
                <a:lnTo>
                  <a:pt x="0" y="274955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637526" y="2287142"/>
            <a:ext cx="1298575" cy="628142"/>
          </a:xfrm>
          <a:custGeom>
            <a:avLst/>
            <a:gdLst>
              <a:gd name="connsiteX0" fmla="*/ 6350 w 1298575"/>
              <a:gd name="connsiteY0" fmla="*/ 281305 h 628142"/>
              <a:gd name="connsiteX1" fmla="*/ 74421 w 1298575"/>
              <a:gd name="connsiteY1" fmla="*/ 213105 h 628142"/>
              <a:gd name="connsiteX2" fmla="*/ 74421 w 1298575"/>
              <a:gd name="connsiteY2" fmla="*/ 213105 h 628142"/>
              <a:gd name="connsiteX3" fmla="*/ 74421 w 1298575"/>
              <a:gd name="connsiteY3" fmla="*/ 213105 h 628142"/>
              <a:gd name="connsiteX4" fmla="*/ 220598 w 1298575"/>
              <a:gd name="connsiteY4" fmla="*/ 213105 h 628142"/>
              <a:gd name="connsiteX5" fmla="*/ 125603 w 1298575"/>
              <a:gd name="connsiteY5" fmla="*/ 6350 h 628142"/>
              <a:gd name="connsiteX6" fmla="*/ 542035 w 1298575"/>
              <a:gd name="connsiteY6" fmla="*/ 213105 h 628142"/>
              <a:gd name="connsiteX7" fmla="*/ 1224026 w 1298575"/>
              <a:gd name="connsiteY7" fmla="*/ 213105 h 628142"/>
              <a:gd name="connsiteX8" fmla="*/ 1224026 w 1298575"/>
              <a:gd name="connsiteY8" fmla="*/ 213105 h 628142"/>
              <a:gd name="connsiteX9" fmla="*/ 1292225 w 1298575"/>
              <a:gd name="connsiteY9" fmla="*/ 281305 h 628142"/>
              <a:gd name="connsiteX10" fmla="*/ 1292225 w 1298575"/>
              <a:gd name="connsiteY10" fmla="*/ 281305 h 628142"/>
              <a:gd name="connsiteX11" fmla="*/ 1292225 w 1298575"/>
              <a:gd name="connsiteY11" fmla="*/ 281305 h 628142"/>
              <a:gd name="connsiteX12" fmla="*/ 1292225 w 1298575"/>
              <a:gd name="connsiteY12" fmla="*/ 281305 h 628142"/>
              <a:gd name="connsiteX13" fmla="*/ 1292225 w 1298575"/>
              <a:gd name="connsiteY13" fmla="*/ 281305 h 628142"/>
              <a:gd name="connsiteX14" fmla="*/ 1292225 w 1298575"/>
              <a:gd name="connsiteY14" fmla="*/ 383413 h 628142"/>
              <a:gd name="connsiteX15" fmla="*/ 1292225 w 1298575"/>
              <a:gd name="connsiteY15" fmla="*/ 553720 h 628142"/>
              <a:gd name="connsiteX16" fmla="*/ 1292225 w 1298575"/>
              <a:gd name="connsiteY16" fmla="*/ 553720 h 628142"/>
              <a:gd name="connsiteX17" fmla="*/ 1224026 w 1298575"/>
              <a:gd name="connsiteY17" fmla="*/ 621792 h 628142"/>
              <a:gd name="connsiteX18" fmla="*/ 1224026 w 1298575"/>
              <a:gd name="connsiteY18" fmla="*/ 621792 h 628142"/>
              <a:gd name="connsiteX19" fmla="*/ 1224026 w 1298575"/>
              <a:gd name="connsiteY19" fmla="*/ 621792 h 628142"/>
              <a:gd name="connsiteX20" fmla="*/ 542035 w 1298575"/>
              <a:gd name="connsiteY20" fmla="*/ 621792 h 628142"/>
              <a:gd name="connsiteX21" fmla="*/ 220598 w 1298575"/>
              <a:gd name="connsiteY21" fmla="*/ 621792 h 628142"/>
              <a:gd name="connsiteX22" fmla="*/ 220598 w 1298575"/>
              <a:gd name="connsiteY22" fmla="*/ 621792 h 628142"/>
              <a:gd name="connsiteX23" fmla="*/ 74421 w 1298575"/>
              <a:gd name="connsiteY23" fmla="*/ 621792 h 628142"/>
              <a:gd name="connsiteX24" fmla="*/ 74421 w 1298575"/>
              <a:gd name="connsiteY24" fmla="*/ 621792 h 628142"/>
              <a:gd name="connsiteX25" fmla="*/ 6350 w 1298575"/>
              <a:gd name="connsiteY25" fmla="*/ 553720 h 628142"/>
              <a:gd name="connsiteX26" fmla="*/ 6350 w 1298575"/>
              <a:gd name="connsiteY26" fmla="*/ 553720 h 628142"/>
              <a:gd name="connsiteX27" fmla="*/ 6350 w 1298575"/>
              <a:gd name="connsiteY27" fmla="*/ 553720 h 628142"/>
              <a:gd name="connsiteX28" fmla="*/ 6350 w 1298575"/>
              <a:gd name="connsiteY28" fmla="*/ 383413 h 628142"/>
              <a:gd name="connsiteX29" fmla="*/ 6350 w 1298575"/>
              <a:gd name="connsiteY29" fmla="*/ 281305 h 628142"/>
              <a:gd name="connsiteX30" fmla="*/ 6350 w 1298575"/>
              <a:gd name="connsiteY30" fmla="*/ 281305 h 6281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298575" h="628142">
                <a:moveTo>
                  <a:pt x="6350" y="281305"/>
                </a:moveTo>
                <a:cubicBezTo>
                  <a:pt x="6350" y="243713"/>
                  <a:pt x="36830" y="213105"/>
                  <a:pt x="74421" y="213105"/>
                </a:cubicBezTo>
                <a:cubicBezTo>
                  <a:pt x="74421" y="213105"/>
                  <a:pt x="74421" y="213105"/>
                  <a:pt x="74421" y="213105"/>
                </a:cubicBezTo>
                <a:lnTo>
                  <a:pt x="74421" y="213105"/>
                </a:lnTo>
                <a:lnTo>
                  <a:pt x="220598" y="213105"/>
                </a:lnTo>
                <a:lnTo>
                  <a:pt x="125603" y="6350"/>
                </a:lnTo>
                <a:lnTo>
                  <a:pt x="542035" y="213105"/>
                </a:lnTo>
                <a:lnTo>
                  <a:pt x="1224026" y="213105"/>
                </a:lnTo>
                <a:lnTo>
                  <a:pt x="1224026" y="213105"/>
                </a:lnTo>
                <a:cubicBezTo>
                  <a:pt x="1261744" y="213105"/>
                  <a:pt x="1292225" y="243713"/>
                  <a:pt x="1292225" y="281305"/>
                </a:cubicBezTo>
                <a:cubicBezTo>
                  <a:pt x="1292225" y="281305"/>
                  <a:pt x="1292225" y="281305"/>
                  <a:pt x="1292225" y="281305"/>
                </a:cubicBezTo>
                <a:lnTo>
                  <a:pt x="1292225" y="281305"/>
                </a:lnTo>
                <a:lnTo>
                  <a:pt x="1292225" y="281305"/>
                </a:lnTo>
                <a:lnTo>
                  <a:pt x="1292225" y="281305"/>
                </a:lnTo>
                <a:lnTo>
                  <a:pt x="1292225" y="383413"/>
                </a:lnTo>
                <a:lnTo>
                  <a:pt x="1292225" y="553720"/>
                </a:lnTo>
                <a:lnTo>
                  <a:pt x="1292225" y="553720"/>
                </a:lnTo>
                <a:cubicBezTo>
                  <a:pt x="1292225" y="591311"/>
                  <a:pt x="1261744" y="621792"/>
                  <a:pt x="1224026" y="621792"/>
                </a:cubicBezTo>
                <a:cubicBezTo>
                  <a:pt x="1224026" y="621792"/>
                  <a:pt x="1224026" y="621792"/>
                  <a:pt x="1224026" y="621792"/>
                </a:cubicBezTo>
                <a:lnTo>
                  <a:pt x="1224026" y="621792"/>
                </a:lnTo>
                <a:lnTo>
                  <a:pt x="542035" y="621792"/>
                </a:lnTo>
                <a:lnTo>
                  <a:pt x="220598" y="621792"/>
                </a:lnTo>
                <a:lnTo>
                  <a:pt x="220598" y="621792"/>
                </a:lnTo>
                <a:lnTo>
                  <a:pt x="74421" y="621792"/>
                </a:lnTo>
                <a:lnTo>
                  <a:pt x="74421" y="621792"/>
                </a:lnTo>
                <a:cubicBezTo>
                  <a:pt x="36830" y="621792"/>
                  <a:pt x="6350" y="591311"/>
                  <a:pt x="6350" y="553720"/>
                </a:cubicBezTo>
                <a:cubicBezTo>
                  <a:pt x="6350" y="553720"/>
                  <a:pt x="6350" y="553720"/>
                  <a:pt x="6350" y="553720"/>
                </a:cubicBezTo>
                <a:lnTo>
                  <a:pt x="6350" y="553720"/>
                </a:lnTo>
                <a:lnTo>
                  <a:pt x="6350" y="383413"/>
                </a:lnTo>
                <a:lnTo>
                  <a:pt x="6350" y="281305"/>
                </a:lnTo>
                <a:lnTo>
                  <a:pt x="6350" y="28130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072251" y="3678046"/>
            <a:ext cx="928623" cy="588264"/>
          </a:xfrm>
          <a:custGeom>
            <a:avLst/>
            <a:gdLst>
              <a:gd name="connsiteX0" fmla="*/ 0 w 928623"/>
              <a:gd name="connsiteY0" fmla="*/ 247650 h 588264"/>
              <a:gd name="connsiteX1" fmla="*/ 68071 w 928623"/>
              <a:gd name="connsiteY1" fmla="*/ 179578 h 588264"/>
              <a:gd name="connsiteX2" fmla="*/ 68071 w 928623"/>
              <a:gd name="connsiteY2" fmla="*/ 179578 h 588264"/>
              <a:gd name="connsiteX3" fmla="*/ 68071 w 928623"/>
              <a:gd name="connsiteY3" fmla="*/ 179578 h 588264"/>
              <a:gd name="connsiteX4" fmla="*/ 154685 w 928623"/>
              <a:gd name="connsiteY4" fmla="*/ 179578 h 588264"/>
              <a:gd name="connsiteX5" fmla="*/ 62738 w 928623"/>
              <a:gd name="connsiteY5" fmla="*/ 0 h 588264"/>
              <a:gd name="connsiteX6" fmla="*/ 386841 w 928623"/>
              <a:gd name="connsiteY6" fmla="*/ 179578 h 588264"/>
              <a:gd name="connsiteX7" fmla="*/ 860552 w 928623"/>
              <a:gd name="connsiteY7" fmla="*/ 179578 h 588264"/>
              <a:gd name="connsiteX8" fmla="*/ 860552 w 928623"/>
              <a:gd name="connsiteY8" fmla="*/ 179578 h 588264"/>
              <a:gd name="connsiteX9" fmla="*/ 928623 w 928623"/>
              <a:gd name="connsiteY9" fmla="*/ 247650 h 588264"/>
              <a:gd name="connsiteX10" fmla="*/ 928623 w 928623"/>
              <a:gd name="connsiteY10" fmla="*/ 247650 h 588264"/>
              <a:gd name="connsiteX11" fmla="*/ 928623 w 928623"/>
              <a:gd name="connsiteY11" fmla="*/ 247650 h 588264"/>
              <a:gd name="connsiteX12" fmla="*/ 928623 w 928623"/>
              <a:gd name="connsiteY12" fmla="*/ 247650 h 588264"/>
              <a:gd name="connsiteX13" fmla="*/ 928623 w 928623"/>
              <a:gd name="connsiteY13" fmla="*/ 247650 h 588264"/>
              <a:gd name="connsiteX14" fmla="*/ 928623 w 928623"/>
              <a:gd name="connsiteY14" fmla="*/ 349885 h 588264"/>
              <a:gd name="connsiteX15" fmla="*/ 928623 w 928623"/>
              <a:gd name="connsiteY15" fmla="*/ 520065 h 588264"/>
              <a:gd name="connsiteX16" fmla="*/ 928623 w 928623"/>
              <a:gd name="connsiteY16" fmla="*/ 520065 h 588264"/>
              <a:gd name="connsiteX17" fmla="*/ 860552 w 928623"/>
              <a:gd name="connsiteY17" fmla="*/ 588264 h 588264"/>
              <a:gd name="connsiteX18" fmla="*/ 860552 w 928623"/>
              <a:gd name="connsiteY18" fmla="*/ 588264 h 588264"/>
              <a:gd name="connsiteX19" fmla="*/ 860552 w 928623"/>
              <a:gd name="connsiteY19" fmla="*/ 588264 h 588264"/>
              <a:gd name="connsiteX20" fmla="*/ 386841 w 928623"/>
              <a:gd name="connsiteY20" fmla="*/ 588264 h 588264"/>
              <a:gd name="connsiteX21" fmla="*/ 154685 w 928623"/>
              <a:gd name="connsiteY21" fmla="*/ 588264 h 588264"/>
              <a:gd name="connsiteX22" fmla="*/ 154685 w 928623"/>
              <a:gd name="connsiteY22" fmla="*/ 588264 h 588264"/>
              <a:gd name="connsiteX23" fmla="*/ 68071 w 928623"/>
              <a:gd name="connsiteY23" fmla="*/ 588264 h 588264"/>
              <a:gd name="connsiteX24" fmla="*/ 68071 w 928623"/>
              <a:gd name="connsiteY24" fmla="*/ 588264 h 588264"/>
              <a:gd name="connsiteX25" fmla="*/ 0 w 928623"/>
              <a:gd name="connsiteY25" fmla="*/ 520065 h 588264"/>
              <a:gd name="connsiteX26" fmla="*/ 0 w 928623"/>
              <a:gd name="connsiteY26" fmla="*/ 520065 h 588264"/>
              <a:gd name="connsiteX27" fmla="*/ 0 w 928623"/>
              <a:gd name="connsiteY27" fmla="*/ 520065 h 588264"/>
              <a:gd name="connsiteX28" fmla="*/ 0 w 928623"/>
              <a:gd name="connsiteY28" fmla="*/ 349885 h 588264"/>
              <a:gd name="connsiteX29" fmla="*/ 0 w 928623"/>
              <a:gd name="connsiteY29" fmla="*/ 247650 h 588264"/>
              <a:gd name="connsiteX30" fmla="*/ 0 w 928623"/>
              <a:gd name="connsiteY30" fmla="*/ 247650 h 5882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928623" h="588264">
                <a:moveTo>
                  <a:pt x="0" y="247650"/>
                </a:moveTo>
                <a:cubicBezTo>
                  <a:pt x="0" y="210058"/>
                  <a:pt x="30479" y="179578"/>
                  <a:pt x="68071" y="179578"/>
                </a:cubicBezTo>
                <a:cubicBezTo>
                  <a:pt x="68071" y="179578"/>
                  <a:pt x="68071" y="179578"/>
                  <a:pt x="68071" y="179578"/>
                </a:cubicBezTo>
                <a:lnTo>
                  <a:pt x="68071" y="179578"/>
                </a:lnTo>
                <a:lnTo>
                  <a:pt x="154685" y="179578"/>
                </a:lnTo>
                <a:lnTo>
                  <a:pt x="62738" y="0"/>
                </a:lnTo>
                <a:lnTo>
                  <a:pt x="386841" y="179578"/>
                </a:lnTo>
                <a:lnTo>
                  <a:pt x="860552" y="179578"/>
                </a:lnTo>
                <a:lnTo>
                  <a:pt x="860552" y="179578"/>
                </a:lnTo>
                <a:cubicBezTo>
                  <a:pt x="898143" y="179578"/>
                  <a:pt x="928623" y="210058"/>
                  <a:pt x="928623" y="247650"/>
                </a:cubicBezTo>
                <a:cubicBezTo>
                  <a:pt x="928623" y="247650"/>
                  <a:pt x="928623" y="247650"/>
                  <a:pt x="928623" y="247650"/>
                </a:cubicBezTo>
                <a:lnTo>
                  <a:pt x="928623" y="247650"/>
                </a:lnTo>
                <a:lnTo>
                  <a:pt x="928623" y="247650"/>
                </a:lnTo>
                <a:lnTo>
                  <a:pt x="928623" y="247650"/>
                </a:lnTo>
                <a:lnTo>
                  <a:pt x="928623" y="349885"/>
                </a:lnTo>
                <a:lnTo>
                  <a:pt x="928623" y="520065"/>
                </a:lnTo>
                <a:lnTo>
                  <a:pt x="928623" y="520065"/>
                </a:lnTo>
                <a:cubicBezTo>
                  <a:pt x="928623" y="557657"/>
                  <a:pt x="898143" y="588264"/>
                  <a:pt x="860552" y="588264"/>
                </a:cubicBezTo>
                <a:cubicBezTo>
                  <a:pt x="860552" y="588264"/>
                  <a:pt x="860552" y="588264"/>
                  <a:pt x="860552" y="588264"/>
                </a:cubicBezTo>
                <a:lnTo>
                  <a:pt x="860552" y="588264"/>
                </a:lnTo>
                <a:lnTo>
                  <a:pt x="386841" y="588264"/>
                </a:lnTo>
                <a:lnTo>
                  <a:pt x="154685" y="588264"/>
                </a:lnTo>
                <a:lnTo>
                  <a:pt x="154685" y="588264"/>
                </a:lnTo>
                <a:lnTo>
                  <a:pt x="68071" y="588264"/>
                </a:lnTo>
                <a:lnTo>
                  <a:pt x="68071" y="588264"/>
                </a:lnTo>
                <a:cubicBezTo>
                  <a:pt x="30479" y="588264"/>
                  <a:pt x="0" y="557657"/>
                  <a:pt x="0" y="520065"/>
                </a:cubicBezTo>
                <a:cubicBezTo>
                  <a:pt x="0" y="520065"/>
                  <a:pt x="0" y="520065"/>
                  <a:pt x="0" y="520065"/>
                </a:cubicBezTo>
                <a:lnTo>
                  <a:pt x="0" y="520065"/>
                </a:lnTo>
                <a:lnTo>
                  <a:pt x="0" y="349885"/>
                </a:lnTo>
                <a:lnTo>
                  <a:pt x="0" y="247650"/>
                </a:lnTo>
                <a:lnTo>
                  <a:pt x="0" y="24765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065901" y="3671696"/>
            <a:ext cx="941323" cy="600964"/>
          </a:xfrm>
          <a:custGeom>
            <a:avLst/>
            <a:gdLst>
              <a:gd name="connsiteX0" fmla="*/ 6350 w 941323"/>
              <a:gd name="connsiteY0" fmla="*/ 254000 h 600964"/>
              <a:gd name="connsiteX1" fmla="*/ 74421 w 941323"/>
              <a:gd name="connsiteY1" fmla="*/ 185928 h 600964"/>
              <a:gd name="connsiteX2" fmla="*/ 74421 w 941323"/>
              <a:gd name="connsiteY2" fmla="*/ 185928 h 600964"/>
              <a:gd name="connsiteX3" fmla="*/ 74421 w 941323"/>
              <a:gd name="connsiteY3" fmla="*/ 185928 h 600964"/>
              <a:gd name="connsiteX4" fmla="*/ 161035 w 941323"/>
              <a:gd name="connsiteY4" fmla="*/ 185928 h 600964"/>
              <a:gd name="connsiteX5" fmla="*/ 69088 w 941323"/>
              <a:gd name="connsiteY5" fmla="*/ 6350 h 600964"/>
              <a:gd name="connsiteX6" fmla="*/ 393191 w 941323"/>
              <a:gd name="connsiteY6" fmla="*/ 185928 h 600964"/>
              <a:gd name="connsiteX7" fmla="*/ 866902 w 941323"/>
              <a:gd name="connsiteY7" fmla="*/ 185928 h 600964"/>
              <a:gd name="connsiteX8" fmla="*/ 866902 w 941323"/>
              <a:gd name="connsiteY8" fmla="*/ 185928 h 600964"/>
              <a:gd name="connsiteX9" fmla="*/ 934973 w 941323"/>
              <a:gd name="connsiteY9" fmla="*/ 254000 h 600964"/>
              <a:gd name="connsiteX10" fmla="*/ 934973 w 941323"/>
              <a:gd name="connsiteY10" fmla="*/ 254000 h 600964"/>
              <a:gd name="connsiteX11" fmla="*/ 934973 w 941323"/>
              <a:gd name="connsiteY11" fmla="*/ 254000 h 600964"/>
              <a:gd name="connsiteX12" fmla="*/ 934973 w 941323"/>
              <a:gd name="connsiteY12" fmla="*/ 254000 h 600964"/>
              <a:gd name="connsiteX13" fmla="*/ 934973 w 941323"/>
              <a:gd name="connsiteY13" fmla="*/ 254000 h 600964"/>
              <a:gd name="connsiteX14" fmla="*/ 934973 w 941323"/>
              <a:gd name="connsiteY14" fmla="*/ 356235 h 600964"/>
              <a:gd name="connsiteX15" fmla="*/ 934973 w 941323"/>
              <a:gd name="connsiteY15" fmla="*/ 526415 h 600964"/>
              <a:gd name="connsiteX16" fmla="*/ 934973 w 941323"/>
              <a:gd name="connsiteY16" fmla="*/ 526415 h 600964"/>
              <a:gd name="connsiteX17" fmla="*/ 866902 w 941323"/>
              <a:gd name="connsiteY17" fmla="*/ 594614 h 600964"/>
              <a:gd name="connsiteX18" fmla="*/ 866902 w 941323"/>
              <a:gd name="connsiteY18" fmla="*/ 594614 h 600964"/>
              <a:gd name="connsiteX19" fmla="*/ 866902 w 941323"/>
              <a:gd name="connsiteY19" fmla="*/ 594614 h 600964"/>
              <a:gd name="connsiteX20" fmla="*/ 393191 w 941323"/>
              <a:gd name="connsiteY20" fmla="*/ 594614 h 600964"/>
              <a:gd name="connsiteX21" fmla="*/ 161035 w 941323"/>
              <a:gd name="connsiteY21" fmla="*/ 594614 h 600964"/>
              <a:gd name="connsiteX22" fmla="*/ 161035 w 941323"/>
              <a:gd name="connsiteY22" fmla="*/ 594614 h 600964"/>
              <a:gd name="connsiteX23" fmla="*/ 74421 w 941323"/>
              <a:gd name="connsiteY23" fmla="*/ 594614 h 600964"/>
              <a:gd name="connsiteX24" fmla="*/ 74421 w 941323"/>
              <a:gd name="connsiteY24" fmla="*/ 594614 h 600964"/>
              <a:gd name="connsiteX25" fmla="*/ 6350 w 941323"/>
              <a:gd name="connsiteY25" fmla="*/ 526415 h 600964"/>
              <a:gd name="connsiteX26" fmla="*/ 6350 w 941323"/>
              <a:gd name="connsiteY26" fmla="*/ 526415 h 600964"/>
              <a:gd name="connsiteX27" fmla="*/ 6350 w 941323"/>
              <a:gd name="connsiteY27" fmla="*/ 526415 h 600964"/>
              <a:gd name="connsiteX28" fmla="*/ 6350 w 941323"/>
              <a:gd name="connsiteY28" fmla="*/ 356235 h 600964"/>
              <a:gd name="connsiteX29" fmla="*/ 6350 w 941323"/>
              <a:gd name="connsiteY29" fmla="*/ 254000 h 600964"/>
              <a:gd name="connsiteX30" fmla="*/ 6350 w 941323"/>
              <a:gd name="connsiteY30" fmla="*/ 254000 h 6009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941323" h="600964">
                <a:moveTo>
                  <a:pt x="6350" y="254000"/>
                </a:moveTo>
                <a:cubicBezTo>
                  <a:pt x="6350" y="216408"/>
                  <a:pt x="36829" y="185928"/>
                  <a:pt x="74421" y="185928"/>
                </a:cubicBezTo>
                <a:cubicBezTo>
                  <a:pt x="74421" y="185928"/>
                  <a:pt x="74421" y="185928"/>
                  <a:pt x="74421" y="185928"/>
                </a:cubicBezTo>
                <a:lnTo>
                  <a:pt x="74421" y="185928"/>
                </a:lnTo>
                <a:lnTo>
                  <a:pt x="161035" y="185928"/>
                </a:lnTo>
                <a:lnTo>
                  <a:pt x="69088" y="6350"/>
                </a:lnTo>
                <a:lnTo>
                  <a:pt x="393191" y="185928"/>
                </a:lnTo>
                <a:lnTo>
                  <a:pt x="866902" y="185928"/>
                </a:lnTo>
                <a:lnTo>
                  <a:pt x="866902" y="185928"/>
                </a:lnTo>
                <a:cubicBezTo>
                  <a:pt x="904493" y="185928"/>
                  <a:pt x="934973" y="216408"/>
                  <a:pt x="934973" y="254000"/>
                </a:cubicBezTo>
                <a:cubicBezTo>
                  <a:pt x="934973" y="254000"/>
                  <a:pt x="934973" y="254000"/>
                  <a:pt x="934973" y="254000"/>
                </a:cubicBezTo>
                <a:lnTo>
                  <a:pt x="934973" y="254000"/>
                </a:lnTo>
                <a:lnTo>
                  <a:pt x="934973" y="254000"/>
                </a:lnTo>
                <a:lnTo>
                  <a:pt x="934973" y="254000"/>
                </a:lnTo>
                <a:lnTo>
                  <a:pt x="934973" y="356235"/>
                </a:lnTo>
                <a:lnTo>
                  <a:pt x="934973" y="526415"/>
                </a:lnTo>
                <a:lnTo>
                  <a:pt x="934973" y="526415"/>
                </a:lnTo>
                <a:cubicBezTo>
                  <a:pt x="934973" y="564007"/>
                  <a:pt x="904493" y="594614"/>
                  <a:pt x="866902" y="594614"/>
                </a:cubicBezTo>
                <a:cubicBezTo>
                  <a:pt x="866902" y="594614"/>
                  <a:pt x="866902" y="594614"/>
                  <a:pt x="866902" y="594614"/>
                </a:cubicBezTo>
                <a:lnTo>
                  <a:pt x="866902" y="594614"/>
                </a:lnTo>
                <a:lnTo>
                  <a:pt x="393191" y="594614"/>
                </a:lnTo>
                <a:lnTo>
                  <a:pt x="161035" y="594614"/>
                </a:lnTo>
                <a:lnTo>
                  <a:pt x="161035" y="594614"/>
                </a:lnTo>
                <a:lnTo>
                  <a:pt x="74421" y="594614"/>
                </a:lnTo>
                <a:lnTo>
                  <a:pt x="74421" y="594614"/>
                </a:lnTo>
                <a:cubicBezTo>
                  <a:pt x="36829" y="594614"/>
                  <a:pt x="6350" y="564007"/>
                  <a:pt x="6350" y="526415"/>
                </a:cubicBezTo>
                <a:cubicBezTo>
                  <a:pt x="6350" y="526415"/>
                  <a:pt x="6350" y="526415"/>
                  <a:pt x="6350" y="526415"/>
                </a:cubicBezTo>
                <a:lnTo>
                  <a:pt x="6350" y="526415"/>
                </a:lnTo>
                <a:lnTo>
                  <a:pt x="6350" y="356235"/>
                </a:lnTo>
                <a:lnTo>
                  <a:pt x="6350" y="25400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545835" y="3303968"/>
            <a:ext cx="1739900" cy="382587"/>
          </a:xfrm>
          <a:custGeom>
            <a:avLst/>
            <a:gdLst>
              <a:gd name="connsiteX0" fmla="*/ 12700 w 1739900"/>
              <a:gd name="connsiteY0" fmla="*/ 369887 h 382587"/>
              <a:gd name="connsiteX1" fmla="*/ 1727200 w 1739900"/>
              <a:gd name="connsiteY1" fmla="*/ 369887 h 382587"/>
              <a:gd name="connsiteX2" fmla="*/ 1727200 w 1739900"/>
              <a:gd name="connsiteY2" fmla="*/ 12700 h 382587"/>
              <a:gd name="connsiteX3" fmla="*/ 12700 w 1739900"/>
              <a:gd name="connsiteY3" fmla="*/ 12700 h 382587"/>
              <a:gd name="connsiteX4" fmla="*/ 12700 w 1739900"/>
              <a:gd name="connsiteY4" fmla="*/ 369887 h 382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39900" h="382587">
                <a:moveTo>
                  <a:pt x="12700" y="369887"/>
                </a:moveTo>
                <a:lnTo>
                  <a:pt x="1727200" y="369887"/>
                </a:lnTo>
                <a:lnTo>
                  <a:pt x="1727200" y="12700"/>
                </a:lnTo>
                <a:lnTo>
                  <a:pt x="12700" y="12700"/>
                </a:lnTo>
                <a:lnTo>
                  <a:pt x="12700" y="3698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857500" y="3596513"/>
            <a:ext cx="1000125" cy="669163"/>
          </a:xfrm>
          <a:custGeom>
            <a:avLst/>
            <a:gdLst>
              <a:gd name="connsiteX0" fmla="*/ 0 w 1000125"/>
              <a:gd name="connsiteY0" fmla="*/ 329057 h 669163"/>
              <a:gd name="connsiteX1" fmla="*/ 67945 w 1000125"/>
              <a:gd name="connsiteY1" fmla="*/ 261111 h 669163"/>
              <a:gd name="connsiteX2" fmla="*/ 67945 w 1000125"/>
              <a:gd name="connsiteY2" fmla="*/ 261111 h 669163"/>
              <a:gd name="connsiteX3" fmla="*/ 67945 w 1000125"/>
              <a:gd name="connsiteY3" fmla="*/ 261111 h 669163"/>
              <a:gd name="connsiteX4" fmla="*/ 166623 w 1000125"/>
              <a:gd name="connsiteY4" fmla="*/ 261111 h 669163"/>
              <a:gd name="connsiteX5" fmla="*/ 65532 w 1000125"/>
              <a:gd name="connsiteY5" fmla="*/ 0 h 669163"/>
              <a:gd name="connsiteX6" fmla="*/ 416686 w 1000125"/>
              <a:gd name="connsiteY6" fmla="*/ 261111 h 669163"/>
              <a:gd name="connsiteX7" fmla="*/ 932053 w 1000125"/>
              <a:gd name="connsiteY7" fmla="*/ 261111 h 669163"/>
              <a:gd name="connsiteX8" fmla="*/ 932053 w 1000125"/>
              <a:gd name="connsiteY8" fmla="*/ 261111 h 669163"/>
              <a:gd name="connsiteX9" fmla="*/ 1000125 w 1000125"/>
              <a:gd name="connsiteY9" fmla="*/ 329057 h 669163"/>
              <a:gd name="connsiteX10" fmla="*/ 1000125 w 1000125"/>
              <a:gd name="connsiteY10" fmla="*/ 329057 h 669163"/>
              <a:gd name="connsiteX11" fmla="*/ 1000125 w 1000125"/>
              <a:gd name="connsiteY11" fmla="*/ 329057 h 669163"/>
              <a:gd name="connsiteX12" fmla="*/ 1000125 w 1000125"/>
              <a:gd name="connsiteY12" fmla="*/ 329057 h 669163"/>
              <a:gd name="connsiteX13" fmla="*/ 1000125 w 1000125"/>
              <a:gd name="connsiteY13" fmla="*/ 329057 h 669163"/>
              <a:gd name="connsiteX14" fmla="*/ 1000125 w 1000125"/>
              <a:gd name="connsiteY14" fmla="*/ 431165 h 669163"/>
              <a:gd name="connsiteX15" fmla="*/ 1000125 w 1000125"/>
              <a:gd name="connsiteY15" fmla="*/ 601090 h 669163"/>
              <a:gd name="connsiteX16" fmla="*/ 1000125 w 1000125"/>
              <a:gd name="connsiteY16" fmla="*/ 601090 h 669163"/>
              <a:gd name="connsiteX17" fmla="*/ 932053 w 1000125"/>
              <a:gd name="connsiteY17" fmla="*/ 669163 h 669163"/>
              <a:gd name="connsiteX18" fmla="*/ 932053 w 1000125"/>
              <a:gd name="connsiteY18" fmla="*/ 669163 h 669163"/>
              <a:gd name="connsiteX19" fmla="*/ 932053 w 1000125"/>
              <a:gd name="connsiteY19" fmla="*/ 669163 h 669163"/>
              <a:gd name="connsiteX20" fmla="*/ 416686 w 1000125"/>
              <a:gd name="connsiteY20" fmla="*/ 669163 h 669163"/>
              <a:gd name="connsiteX21" fmla="*/ 166623 w 1000125"/>
              <a:gd name="connsiteY21" fmla="*/ 669163 h 669163"/>
              <a:gd name="connsiteX22" fmla="*/ 166623 w 1000125"/>
              <a:gd name="connsiteY22" fmla="*/ 669163 h 669163"/>
              <a:gd name="connsiteX23" fmla="*/ 67945 w 1000125"/>
              <a:gd name="connsiteY23" fmla="*/ 669163 h 669163"/>
              <a:gd name="connsiteX24" fmla="*/ 67945 w 1000125"/>
              <a:gd name="connsiteY24" fmla="*/ 669163 h 669163"/>
              <a:gd name="connsiteX25" fmla="*/ 0 w 1000125"/>
              <a:gd name="connsiteY25" fmla="*/ 601090 h 669163"/>
              <a:gd name="connsiteX26" fmla="*/ 0 w 1000125"/>
              <a:gd name="connsiteY26" fmla="*/ 601090 h 669163"/>
              <a:gd name="connsiteX27" fmla="*/ 0 w 1000125"/>
              <a:gd name="connsiteY27" fmla="*/ 601090 h 669163"/>
              <a:gd name="connsiteX28" fmla="*/ 0 w 1000125"/>
              <a:gd name="connsiteY28" fmla="*/ 431165 h 669163"/>
              <a:gd name="connsiteX29" fmla="*/ 0 w 1000125"/>
              <a:gd name="connsiteY29" fmla="*/ 329057 h 669163"/>
              <a:gd name="connsiteX30" fmla="*/ 0 w 1000125"/>
              <a:gd name="connsiteY30" fmla="*/ 329057 h 669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000125" h="669163">
                <a:moveTo>
                  <a:pt x="0" y="329057"/>
                </a:moveTo>
                <a:cubicBezTo>
                  <a:pt x="0" y="291591"/>
                  <a:pt x="30479" y="261111"/>
                  <a:pt x="67945" y="261111"/>
                </a:cubicBezTo>
                <a:cubicBezTo>
                  <a:pt x="67945" y="261111"/>
                  <a:pt x="67945" y="261111"/>
                  <a:pt x="67945" y="261111"/>
                </a:cubicBezTo>
                <a:lnTo>
                  <a:pt x="67945" y="261111"/>
                </a:lnTo>
                <a:lnTo>
                  <a:pt x="166623" y="261111"/>
                </a:lnTo>
                <a:lnTo>
                  <a:pt x="65532" y="0"/>
                </a:lnTo>
                <a:lnTo>
                  <a:pt x="416686" y="261111"/>
                </a:lnTo>
                <a:lnTo>
                  <a:pt x="932053" y="261111"/>
                </a:lnTo>
                <a:lnTo>
                  <a:pt x="932053" y="261111"/>
                </a:lnTo>
                <a:cubicBezTo>
                  <a:pt x="969645" y="261111"/>
                  <a:pt x="1000125" y="291591"/>
                  <a:pt x="1000125" y="329057"/>
                </a:cubicBezTo>
                <a:cubicBezTo>
                  <a:pt x="1000125" y="329057"/>
                  <a:pt x="1000125" y="329057"/>
                  <a:pt x="1000125" y="329057"/>
                </a:cubicBezTo>
                <a:lnTo>
                  <a:pt x="1000125" y="329057"/>
                </a:lnTo>
                <a:lnTo>
                  <a:pt x="1000125" y="329057"/>
                </a:lnTo>
                <a:lnTo>
                  <a:pt x="1000125" y="329057"/>
                </a:lnTo>
                <a:lnTo>
                  <a:pt x="1000125" y="431165"/>
                </a:lnTo>
                <a:lnTo>
                  <a:pt x="1000125" y="601090"/>
                </a:lnTo>
                <a:lnTo>
                  <a:pt x="1000125" y="601090"/>
                </a:lnTo>
                <a:cubicBezTo>
                  <a:pt x="1000125" y="638683"/>
                  <a:pt x="969645" y="669163"/>
                  <a:pt x="932053" y="669163"/>
                </a:cubicBezTo>
                <a:cubicBezTo>
                  <a:pt x="932053" y="669163"/>
                  <a:pt x="932053" y="669163"/>
                  <a:pt x="932053" y="669163"/>
                </a:cubicBezTo>
                <a:lnTo>
                  <a:pt x="932053" y="669163"/>
                </a:lnTo>
                <a:lnTo>
                  <a:pt x="416686" y="669163"/>
                </a:lnTo>
                <a:lnTo>
                  <a:pt x="166623" y="669163"/>
                </a:lnTo>
                <a:lnTo>
                  <a:pt x="166623" y="669163"/>
                </a:lnTo>
                <a:lnTo>
                  <a:pt x="67945" y="669163"/>
                </a:lnTo>
                <a:lnTo>
                  <a:pt x="67945" y="669163"/>
                </a:lnTo>
                <a:cubicBezTo>
                  <a:pt x="30479" y="669163"/>
                  <a:pt x="0" y="638683"/>
                  <a:pt x="0" y="601090"/>
                </a:cubicBezTo>
                <a:cubicBezTo>
                  <a:pt x="0" y="601090"/>
                  <a:pt x="0" y="601090"/>
                  <a:pt x="0" y="601090"/>
                </a:cubicBezTo>
                <a:lnTo>
                  <a:pt x="0" y="601090"/>
                </a:lnTo>
                <a:lnTo>
                  <a:pt x="0" y="431165"/>
                </a:lnTo>
                <a:lnTo>
                  <a:pt x="0" y="329057"/>
                </a:lnTo>
                <a:lnTo>
                  <a:pt x="0" y="329057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851150" y="3590163"/>
            <a:ext cx="1012825" cy="681863"/>
          </a:xfrm>
          <a:custGeom>
            <a:avLst/>
            <a:gdLst>
              <a:gd name="connsiteX0" fmla="*/ 6350 w 1012825"/>
              <a:gd name="connsiteY0" fmla="*/ 335407 h 681863"/>
              <a:gd name="connsiteX1" fmla="*/ 74295 w 1012825"/>
              <a:gd name="connsiteY1" fmla="*/ 267461 h 681863"/>
              <a:gd name="connsiteX2" fmla="*/ 74295 w 1012825"/>
              <a:gd name="connsiteY2" fmla="*/ 267461 h 681863"/>
              <a:gd name="connsiteX3" fmla="*/ 74295 w 1012825"/>
              <a:gd name="connsiteY3" fmla="*/ 267461 h 681863"/>
              <a:gd name="connsiteX4" fmla="*/ 172973 w 1012825"/>
              <a:gd name="connsiteY4" fmla="*/ 267461 h 681863"/>
              <a:gd name="connsiteX5" fmla="*/ 71882 w 1012825"/>
              <a:gd name="connsiteY5" fmla="*/ 6350 h 681863"/>
              <a:gd name="connsiteX6" fmla="*/ 423036 w 1012825"/>
              <a:gd name="connsiteY6" fmla="*/ 267461 h 681863"/>
              <a:gd name="connsiteX7" fmla="*/ 938403 w 1012825"/>
              <a:gd name="connsiteY7" fmla="*/ 267461 h 681863"/>
              <a:gd name="connsiteX8" fmla="*/ 938403 w 1012825"/>
              <a:gd name="connsiteY8" fmla="*/ 267461 h 681863"/>
              <a:gd name="connsiteX9" fmla="*/ 1006475 w 1012825"/>
              <a:gd name="connsiteY9" fmla="*/ 335407 h 681863"/>
              <a:gd name="connsiteX10" fmla="*/ 1006475 w 1012825"/>
              <a:gd name="connsiteY10" fmla="*/ 335407 h 681863"/>
              <a:gd name="connsiteX11" fmla="*/ 1006475 w 1012825"/>
              <a:gd name="connsiteY11" fmla="*/ 335407 h 681863"/>
              <a:gd name="connsiteX12" fmla="*/ 1006475 w 1012825"/>
              <a:gd name="connsiteY12" fmla="*/ 335407 h 681863"/>
              <a:gd name="connsiteX13" fmla="*/ 1006475 w 1012825"/>
              <a:gd name="connsiteY13" fmla="*/ 335407 h 681863"/>
              <a:gd name="connsiteX14" fmla="*/ 1006475 w 1012825"/>
              <a:gd name="connsiteY14" fmla="*/ 437515 h 681863"/>
              <a:gd name="connsiteX15" fmla="*/ 1006475 w 1012825"/>
              <a:gd name="connsiteY15" fmla="*/ 607440 h 681863"/>
              <a:gd name="connsiteX16" fmla="*/ 1006475 w 1012825"/>
              <a:gd name="connsiteY16" fmla="*/ 607440 h 681863"/>
              <a:gd name="connsiteX17" fmla="*/ 938403 w 1012825"/>
              <a:gd name="connsiteY17" fmla="*/ 675513 h 681863"/>
              <a:gd name="connsiteX18" fmla="*/ 938403 w 1012825"/>
              <a:gd name="connsiteY18" fmla="*/ 675513 h 681863"/>
              <a:gd name="connsiteX19" fmla="*/ 938403 w 1012825"/>
              <a:gd name="connsiteY19" fmla="*/ 675513 h 681863"/>
              <a:gd name="connsiteX20" fmla="*/ 423036 w 1012825"/>
              <a:gd name="connsiteY20" fmla="*/ 675513 h 681863"/>
              <a:gd name="connsiteX21" fmla="*/ 172973 w 1012825"/>
              <a:gd name="connsiteY21" fmla="*/ 675513 h 681863"/>
              <a:gd name="connsiteX22" fmla="*/ 172973 w 1012825"/>
              <a:gd name="connsiteY22" fmla="*/ 675513 h 681863"/>
              <a:gd name="connsiteX23" fmla="*/ 74295 w 1012825"/>
              <a:gd name="connsiteY23" fmla="*/ 675513 h 681863"/>
              <a:gd name="connsiteX24" fmla="*/ 74295 w 1012825"/>
              <a:gd name="connsiteY24" fmla="*/ 675513 h 681863"/>
              <a:gd name="connsiteX25" fmla="*/ 6350 w 1012825"/>
              <a:gd name="connsiteY25" fmla="*/ 607440 h 681863"/>
              <a:gd name="connsiteX26" fmla="*/ 6350 w 1012825"/>
              <a:gd name="connsiteY26" fmla="*/ 607440 h 681863"/>
              <a:gd name="connsiteX27" fmla="*/ 6350 w 1012825"/>
              <a:gd name="connsiteY27" fmla="*/ 607440 h 681863"/>
              <a:gd name="connsiteX28" fmla="*/ 6350 w 1012825"/>
              <a:gd name="connsiteY28" fmla="*/ 437515 h 681863"/>
              <a:gd name="connsiteX29" fmla="*/ 6350 w 1012825"/>
              <a:gd name="connsiteY29" fmla="*/ 335407 h 681863"/>
              <a:gd name="connsiteX30" fmla="*/ 6350 w 1012825"/>
              <a:gd name="connsiteY30" fmla="*/ 335407 h 6818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012825" h="681863">
                <a:moveTo>
                  <a:pt x="6350" y="335407"/>
                </a:moveTo>
                <a:cubicBezTo>
                  <a:pt x="6350" y="297941"/>
                  <a:pt x="36829" y="267461"/>
                  <a:pt x="74295" y="267461"/>
                </a:cubicBezTo>
                <a:cubicBezTo>
                  <a:pt x="74295" y="267461"/>
                  <a:pt x="74295" y="267461"/>
                  <a:pt x="74295" y="267461"/>
                </a:cubicBezTo>
                <a:lnTo>
                  <a:pt x="74295" y="267461"/>
                </a:lnTo>
                <a:lnTo>
                  <a:pt x="172973" y="267461"/>
                </a:lnTo>
                <a:lnTo>
                  <a:pt x="71882" y="6350"/>
                </a:lnTo>
                <a:lnTo>
                  <a:pt x="423036" y="267461"/>
                </a:lnTo>
                <a:lnTo>
                  <a:pt x="938403" y="267461"/>
                </a:lnTo>
                <a:lnTo>
                  <a:pt x="938403" y="267461"/>
                </a:lnTo>
                <a:cubicBezTo>
                  <a:pt x="975995" y="267461"/>
                  <a:pt x="1006475" y="297941"/>
                  <a:pt x="1006475" y="335407"/>
                </a:cubicBezTo>
                <a:cubicBezTo>
                  <a:pt x="1006475" y="335407"/>
                  <a:pt x="1006475" y="335407"/>
                  <a:pt x="1006475" y="335407"/>
                </a:cubicBezTo>
                <a:lnTo>
                  <a:pt x="1006475" y="335407"/>
                </a:lnTo>
                <a:lnTo>
                  <a:pt x="1006475" y="335407"/>
                </a:lnTo>
                <a:lnTo>
                  <a:pt x="1006475" y="335407"/>
                </a:lnTo>
                <a:lnTo>
                  <a:pt x="1006475" y="437515"/>
                </a:lnTo>
                <a:lnTo>
                  <a:pt x="1006475" y="607440"/>
                </a:lnTo>
                <a:lnTo>
                  <a:pt x="1006475" y="607440"/>
                </a:lnTo>
                <a:cubicBezTo>
                  <a:pt x="1006475" y="645033"/>
                  <a:pt x="975995" y="675513"/>
                  <a:pt x="938403" y="675513"/>
                </a:cubicBezTo>
                <a:cubicBezTo>
                  <a:pt x="938403" y="675513"/>
                  <a:pt x="938403" y="675513"/>
                  <a:pt x="938403" y="675513"/>
                </a:cubicBezTo>
                <a:lnTo>
                  <a:pt x="938403" y="675513"/>
                </a:lnTo>
                <a:lnTo>
                  <a:pt x="423036" y="675513"/>
                </a:lnTo>
                <a:lnTo>
                  <a:pt x="172973" y="675513"/>
                </a:lnTo>
                <a:lnTo>
                  <a:pt x="172973" y="675513"/>
                </a:lnTo>
                <a:lnTo>
                  <a:pt x="74295" y="675513"/>
                </a:lnTo>
                <a:lnTo>
                  <a:pt x="74295" y="675513"/>
                </a:lnTo>
                <a:cubicBezTo>
                  <a:pt x="36829" y="675513"/>
                  <a:pt x="6350" y="645033"/>
                  <a:pt x="6350" y="607440"/>
                </a:cubicBezTo>
                <a:cubicBezTo>
                  <a:pt x="6350" y="607440"/>
                  <a:pt x="6350" y="607440"/>
                  <a:pt x="6350" y="607440"/>
                </a:cubicBezTo>
                <a:lnTo>
                  <a:pt x="6350" y="607440"/>
                </a:lnTo>
                <a:lnTo>
                  <a:pt x="6350" y="437515"/>
                </a:lnTo>
                <a:lnTo>
                  <a:pt x="6350" y="335407"/>
                </a:lnTo>
                <a:lnTo>
                  <a:pt x="6350" y="3354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142974" y="4979161"/>
            <a:ext cx="6500901" cy="1021600"/>
          </a:xfrm>
          <a:custGeom>
            <a:avLst/>
            <a:gdLst>
              <a:gd name="connsiteX0" fmla="*/ 0 w 6500901"/>
              <a:gd name="connsiteY0" fmla="*/ 170307 h 1021600"/>
              <a:gd name="connsiteX1" fmla="*/ 170205 w 6500901"/>
              <a:gd name="connsiteY1" fmla="*/ 0 h 1021600"/>
              <a:gd name="connsiteX2" fmla="*/ 170205 w 6500901"/>
              <a:gd name="connsiteY2" fmla="*/ 0 h 1021600"/>
              <a:gd name="connsiteX3" fmla="*/ 170205 w 6500901"/>
              <a:gd name="connsiteY3" fmla="*/ 0 h 1021600"/>
              <a:gd name="connsiteX4" fmla="*/ 6330594 w 6500901"/>
              <a:gd name="connsiteY4" fmla="*/ 0 h 1021600"/>
              <a:gd name="connsiteX5" fmla="*/ 6330594 w 6500901"/>
              <a:gd name="connsiteY5" fmla="*/ 0 h 1021600"/>
              <a:gd name="connsiteX6" fmla="*/ 6500901 w 6500901"/>
              <a:gd name="connsiteY6" fmla="*/ 170307 h 1021600"/>
              <a:gd name="connsiteX7" fmla="*/ 6500901 w 6500901"/>
              <a:gd name="connsiteY7" fmla="*/ 170307 h 1021600"/>
              <a:gd name="connsiteX8" fmla="*/ 6500901 w 6500901"/>
              <a:gd name="connsiteY8" fmla="*/ 170307 h 1021600"/>
              <a:gd name="connsiteX9" fmla="*/ 6500901 w 6500901"/>
              <a:gd name="connsiteY9" fmla="*/ 851344 h 1021600"/>
              <a:gd name="connsiteX10" fmla="*/ 6500901 w 6500901"/>
              <a:gd name="connsiteY10" fmla="*/ 851344 h 1021600"/>
              <a:gd name="connsiteX11" fmla="*/ 6330594 w 6500901"/>
              <a:gd name="connsiteY11" fmla="*/ 1021600 h 1021600"/>
              <a:gd name="connsiteX12" fmla="*/ 6330594 w 6500901"/>
              <a:gd name="connsiteY12" fmla="*/ 1021600 h 1021600"/>
              <a:gd name="connsiteX13" fmla="*/ 6330594 w 6500901"/>
              <a:gd name="connsiteY13" fmla="*/ 1021600 h 1021600"/>
              <a:gd name="connsiteX14" fmla="*/ 170205 w 6500901"/>
              <a:gd name="connsiteY14" fmla="*/ 1021600 h 1021600"/>
              <a:gd name="connsiteX15" fmla="*/ 170205 w 6500901"/>
              <a:gd name="connsiteY15" fmla="*/ 1021600 h 1021600"/>
              <a:gd name="connsiteX16" fmla="*/ 0 w 6500901"/>
              <a:gd name="connsiteY16" fmla="*/ 851344 h 1021600"/>
              <a:gd name="connsiteX17" fmla="*/ 0 w 6500901"/>
              <a:gd name="connsiteY17" fmla="*/ 851344 h 1021600"/>
              <a:gd name="connsiteX18" fmla="*/ 0 w 6500901"/>
              <a:gd name="connsiteY18" fmla="*/ 170307 h 102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500901" h="1021600">
                <a:moveTo>
                  <a:pt x="0" y="170307"/>
                </a:moveTo>
                <a:cubicBezTo>
                  <a:pt x="0" y="76327"/>
                  <a:pt x="76225" y="0"/>
                  <a:pt x="170205" y="0"/>
                </a:cubicBezTo>
                <a:cubicBezTo>
                  <a:pt x="170205" y="0"/>
                  <a:pt x="170205" y="0"/>
                  <a:pt x="170205" y="0"/>
                </a:cubicBezTo>
                <a:lnTo>
                  <a:pt x="170205" y="0"/>
                </a:lnTo>
                <a:lnTo>
                  <a:pt x="6330594" y="0"/>
                </a:lnTo>
                <a:lnTo>
                  <a:pt x="6330594" y="0"/>
                </a:lnTo>
                <a:cubicBezTo>
                  <a:pt x="6424574" y="0"/>
                  <a:pt x="6500901" y="76327"/>
                  <a:pt x="6500901" y="170307"/>
                </a:cubicBezTo>
                <a:cubicBezTo>
                  <a:pt x="6500901" y="170307"/>
                  <a:pt x="6500901" y="170307"/>
                  <a:pt x="6500901" y="170307"/>
                </a:cubicBezTo>
                <a:lnTo>
                  <a:pt x="6500901" y="170307"/>
                </a:lnTo>
                <a:lnTo>
                  <a:pt x="6500901" y="851344"/>
                </a:lnTo>
                <a:lnTo>
                  <a:pt x="6500901" y="851344"/>
                </a:lnTo>
                <a:cubicBezTo>
                  <a:pt x="6500901" y="945375"/>
                  <a:pt x="6424574" y="1021600"/>
                  <a:pt x="6330594" y="1021600"/>
                </a:cubicBezTo>
                <a:cubicBezTo>
                  <a:pt x="6330594" y="1021600"/>
                  <a:pt x="6330594" y="1021600"/>
                  <a:pt x="6330594" y="1021600"/>
                </a:cubicBezTo>
                <a:lnTo>
                  <a:pt x="6330594" y="1021600"/>
                </a:lnTo>
                <a:lnTo>
                  <a:pt x="170205" y="1021600"/>
                </a:lnTo>
                <a:lnTo>
                  <a:pt x="170205" y="1021600"/>
                </a:lnTo>
                <a:cubicBezTo>
                  <a:pt x="76225" y="1021600"/>
                  <a:pt x="0" y="945375"/>
                  <a:pt x="0" y="851344"/>
                </a:cubicBezTo>
                <a:cubicBezTo>
                  <a:pt x="0" y="851344"/>
                  <a:pt x="0" y="851344"/>
                  <a:pt x="0" y="851344"/>
                </a:cubicBezTo>
                <a:lnTo>
                  <a:pt x="0" y="170307"/>
                </a:lnTo>
              </a:path>
            </a:pathLst>
          </a:custGeom>
          <a:solidFill>
            <a:srgbClr val="E4FC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133449" y="4969636"/>
            <a:ext cx="6519951" cy="1040650"/>
          </a:xfrm>
          <a:custGeom>
            <a:avLst/>
            <a:gdLst>
              <a:gd name="connsiteX0" fmla="*/ 9525 w 6519951"/>
              <a:gd name="connsiteY0" fmla="*/ 179832 h 1040650"/>
              <a:gd name="connsiteX1" fmla="*/ 179730 w 6519951"/>
              <a:gd name="connsiteY1" fmla="*/ 9525 h 1040650"/>
              <a:gd name="connsiteX2" fmla="*/ 179730 w 6519951"/>
              <a:gd name="connsiteY2" fmla="*/ 9525 h 1040650"/>
              <a:gd name="connsiteX3" fmla="*/ 179730 w 6519951"/>
              <a:gd name="connsiteY3" fmla="*/ 9525 h 1040650"/>
              <a:gd name="connsiteX4" fmla="*/ 6340119 w 6519951"/>
              <a:gd name="connsiteY4" fmla="*/ 9525 h 1040650"/>
              <a:gd name="connsiteX5" fmla="*/ 6340119 w 6519951"/>
              <a:gd name="connsiteY5" fmla="*/ 9525 h 1040650"/>
              <a:gd name="connsiteX6" fmla="*/ 6510426 w 6519951"/>
              <a:gd name="connsiteY6" fmla="*/ 179832 h 1040650"/>
              <a:gd name="connsiteX7" fmla="*/ 6510426 w 6519951"/>
              <a:gd name="connsiteY7" fmla="*/ 179832 h 1040650"/>
              <a:gd name="connsiteX8" fmla="*/ 6510426 w 6519951"/>
              <a:gd name="connsiteY8" fmla="*/ 179832 h 1040650"/>
              <a:gd name="connsiteX9" fmla="*/ 6510426 w 6519951"/>
              <a:gd name="connsiteY9" fmla="*/ 860869 h 1040650"/>
              <a:gd name="connsiteX10" fmla="*/ 6510426 w 6519951"/>
              <a:gd name="connsiteY10" fmla="*/ 860869 h 1040650"/>
              <a:gd name="connsiteX11" fmla="*/ 6340119 w 6519951"/>
              <a:gd name="connsiteY11" fmla="*/ 1031125 h 1040650"/>
              <a:gd name="connsiteX12" fmla="*/ 6340119 w 6519951"/>
              <a:gd name="connsiteY12" fmla="*/ 1031125 h 1040650"/>
              <a:gd name="connsiteX13" fmla="*/ 6340119 w 6519951"/>
              <a:gd name="connsiteY13" fmla="*/ 1031125 h 1040650"/>
              <a:gd name="connsiteX14" fmla="*/ 179730 w 6519951"/>
              <a:gd name="connsiteY14" fmla="*/ 1031125 h 1040650"/>
              <a:gd name="connsiteX15" fmla="*/ 179730 w 6519951"/>
              <a:gd name="connsiteY15" fmla="*/ 1031125 h 1040650"/>
              <a:gd name="connsiteX16" fmla="*/ 9525 w 6519951"/>
              <a:gd name="connsiteY16" fmla="*/ 860869 h 1040650"/>
              <a:gd name="connsiteX17" fmla="*/ 9525 w 6519951"/>
              <a:gd name="connsiteY17" fmla="*/ 860869 h 1040650"/>
              <a:gd name="connsiteX18" fmla="*/ 9525 w 6519951"/>
              <a:gd name="connsiteY18" fmla="*/ 179832 h 1040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519951" h="1040650">
                <a:moveTo>
                  <a:pt x="9525" y="179832"/>
                </a:moveTo>
                <a:cubicBezTo>
                  <a:pt x="9525" y="85852"/>
                  <a:pt x="85750" y="9525"/>
                  <a:pt x="179730" y="9525"/>
                </a:cubicBezTo>
                <a:cubicBezTo>
                  <a:pt x="179730" y="9525"/>
                  <a:pt x="179730" y="9525"/>
                  <a:pt x="179730" y="9525"/>
                </a:cubicBezTo>
                <a:lnTo>
                  <a:pt x="179730" y="9525"/>
                </a:lnTo>
                <a:lnTo>
                  <a:pt x="6340119" y="9525"/>
                </a:lnTo>
                <a:lnTo>
                  <a:pt x="6340119" y="9525"/>
                </a:lnTo>
                <a:cubicBezTo>
                  <a:pt x="6434099" y="9525"/>
                  <a:pt x="6510426" y="85852"/>
                  <a:pt x="6510426" y="179832"/>
                </a:cubicBezTo>
                <a:cubicBezTo>
                  <a:pt x="6510426" y="179832"/>
                  <a:pt x="6510426" y="179832"/>
                  <a:pt x="6510426" y="179832"/>
                </a:cubicBezTo>
                <a:lnTo>
                  <a:pt x="6510426" y="179832"/>
                </a:lnTo>
                <a:lnTo>
                  <a:pt x="6510426" y="860869"/>
                </a:lnTo>
                <a:lnTo>
                  <a:pt x="6510426" y="860869"/>
                </a:lnTo>
                <a:cubicBezTo>
                  <a:pt x="6510426" y="954900"/>
                  <a:pt x="6434099" y="1031125"/>
                  <a:pt x="6340119" y="1031125"/>
                </a:cubicBezTo>
                <a:cubicBezTo>
                  <a:pt x="6340119" y="1031125"/>
                  <a:pt x="6340119" y="1031125"/>
                  <a:pt x="6340119" y="1031125"/>
                </a:cubicBezTo>
                <a:lnTo>
                  <a:pt x="6340119" y="1031125"/>
                </a:lnTo>
                <a:lnTo>
                  <a:pt x="179730" y="1031125"/>
                </a:lnTo>
                <a:lnTo>
                  <a:pt x="179730" y="1031125"/>
                </a:lnTo>
                <a:cubicBezTo>
                  <a:pt x="85750" y="1031125"/>
                  <a:pt x="9525" y="954900"/>
                  <a:pt x="9525" y="860869"/>
                </a:cubicBezTo>
                <a:cubicBezTo>
                  <a:pt x="9525" y="860869"/>
                  <a:pt x="9525" y="860869"/>
                  <a:pt x="9525" y="860869"/>
                </a:cubicBezTo>
                <a:lnTo>
                  <a:pt x="9525" y="1798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4300" y="1193800"/>
            <a:ext cx="1117600" cy="8001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1193800"/>
            <a:ext cx="1181100" cy="8509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2182586"/>
            <a:ext cx="1485900" cy="8001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7500" y="4343400"/>
            <a:ext cx="1206500" cy="520700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68600" y="3492500"/>
            <a:ext cx="1181100" cy="8636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81700" y="3581400"/>
            <a:ext cx="1117600" cy="7747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66800" y="4914900"/>
            <a:ext cx="6654800" cy="1168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75200" y="279400"/>
            <a:ext cx="4127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在请求中存取属性-1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723900" y="1447800"/>
            <a:ext cx="3200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在请求中保存属性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5397500" y="13843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属性名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937500" y="13843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属性值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723900" y="1979386"/>
            <a:ext cx="7769756" cy="17645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public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setAttribute(String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name,Object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o)</a:t>
            </a:r>
          </a:p>
          <a:p>
            <a:pPr>
              <a:lnSpc>
                <a:spcPts val="4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request.setAttribute("mess","注册失败");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altLang="zh-CN" sz="1800" dirty="0" smtClean="0">
              <a:solidFill>
                <a:srgbClr val="FFFFFF"/>
              </a:solidFill>
              <a:latin typeface="黑体" pitchFamily="18" charset="0"/>
              <a:cs typeface="黑体" pitchFamily="18" charset="0"/>
            </a:endParaRP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在请求中获取属性</a:t>
            </a:r>
          </a:p>
          <a:p>
            <a:pPr>
              <a:lnSpc>
                <a:spcPts val="35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public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getAttribute(String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name)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6184900" y="39497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属性名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3009900" y="39497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属性值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827314" y="4526644"/>
            <a:ext cx="7720062" cy="2354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20700" algn="l"/>
                <a:tab pos="7645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注意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520700" algn="l"/>
                <a:tab pos="764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、在使用属性值的时候要做非空判断，否则会出现空指针异</a:t>
            </a:r>
          </a:p>
          <a:p>
            <a:pPr>
              <a:lnSpc>
                <a:spcPts val="1900"/>
              </a:lnSpc>
              <a:tabLst>
                <a:tab pos="520700" algn="l"/>
                <a:tab pos="764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常</a:t>
            </a:r>
          </a:p>
          <a:p>
            <a:pPr>
              <a:lnSpc>
                <a:spcPts val="2300"/>
              </a:lnSpc>
              <a:tabLst>
                <a:tab pos="520700" algn="l"/>
                <a:tab pos="76454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、它的返回值类型是</a:t>
            </a: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Object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类型，需要做数据类型的转换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20700" algn="l"/>
                <a:tab pos="7645400" algn="l"/>
              </a:tabLst>
            </a:pPr>
            <a:r>
              <a:rPr lang="en-US" altLang="zh-CN" dirty="0" smtClean="0"/>
              <a:t>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smtClean="0"/>
              <a:t>/42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25545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引用类型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821814" y="1500124"/>
            <a:ext cx="3035935" cy="408686"/>
          </a:xfrm>
          <a:custGeom>
            <a:avLst/>
            <a:gdLst>
              <a:gd name="connsiteX0" fmla="*/ 321310 w 3035935"/>
              <a:gd name="connsiteY0" fmla="*/ 68198 h 408686"/>
              <a:gd name="connsiteX1" fmla="*/ 389382 w 3035935"/>
              <a:gd name="connsiteY1" fmla="*/ 0 h 408686"/>
              <a:gd name="connsiteX2" fmla="*/ 389382 w 3035935"/>
              <a:gd name="connsiteY2" fmla="*/ 0 h 408686"/>
              <a:gd name="connsiteX3" fmla="*/ 389382 w 3035935"/>
              <a:gd name="connsiteY3" fmla="*/ 0 h 408686"/>
              <a:gd name="connsiteX4" fmla="*/ 773683 w 3035935"/>
              <a:gd name="connsiteY4" fmla="*/ 0 h 408686"/>
              <a:gd name="connsiteX5" fmla="*/ 773683 w 3035935"/>
              <a:gd name="connsiteY5" fmla="*/ 0 h 408686"/>
              <a:gd name="connsiteX6" fmla="*/ 1452372 w 3035935"/>
              <a:gd name="connsiteY6" fmla="*/ 0 h 408686"/>
              <a:gd name="connsiteX7" fmla="*/ 2967863 w 3035935"/>
              <a:gd name="connsiteY7" fmla="*/ 0 h 408686"/>
              <a:gd name="connsiteX8" fmla="*/ 2967863 w 3035935"/>
              <a:gd name="connsiteY8" fmla="*/ 0 h 408686"/>
              <a:gd name="connsiteX9" fmla="*/ 3035935 w 3035935"/>
              <a:gd name="connsiteY9" fmla="*/ 68198 h 408686"/>
              <a:gd name="connsiteX10" fmla="*/ 3035935 w 3035935"/>
              <a:gd name="connsiteY10" fmla="*/ 68198 h 408686"/>
              <a:gd name="connsiteX11" fmla="*/ 3035935 w 3035935"/>
              <a:gd name="connsiteY11" fmla="*/ 68198 h 408686"/>
              <a:gd name="connsiteX12" fmla="*/ 3035935 w 3035935"/>
              <a:gd name="connsiteY12" fmla="*/ 68198 h 408686"/>
              <a:gd name="connsiteX13" fmla="*/ 3035935 w 3035935"/>
              <a:gd name="connsiteY13" fmla="*/ 68198 h 408686"/>
              <a:gd name="connsiteX14" fmla="*/ 3035935 w 3035935"/>
              <a:gd name="connsiteY14" fmla="*/ 170306 h 408686"/>
              <a:gd name="connsiteX15" fmla="*/ 3035935 w 3035935"/>
              <a:gd name="connsiteY15" fmla="*/ 340613 h 408686"/>
              <a:gd name="connsiteX16" fmla="*/ 3035935 w 3035935"/>
              <a:gd name="connsiteY16" fmla="*/ 340613 h 408686"/>
              <a:gd name="connsiteX17" fmla="*/ 2967863 w 3035935"/>
              <a:gd name="connsiteY17" fmla="*/ 408686 h 408686"/>
              <a:gd name="connsiteX18" fmla="*/ 2967863 w 3035935"/>
              <a:gd name="connsiteY18" fmla="*/ 408686 h 408686"/>
              <a:gd name="connsiteX19" fmla="*/ 2967863 w 3035935"/>
              <a:gd name="connsiteY19" fmla="*/ 408686 h 408686"/>
              <a:gd name="connsiteX20" fmla="*/ 1452372 w 3035935"/>
              <a:gd name="connsiteY20" fmla="*/ 408686 h 408686"/>
              <a:gd name="connsiteX21" fmla="*/ 773683 w 3035935"/>
              <a:gd name="connsiteY21" fmla="*/ 408686 h 408686"/>
              <a:gd name="connsiteX22" fmla="*/ 773683 w 3035935"/>
              <a:gd name="connsiteY22" fmla="*/ 408686 h 408686"/>
              <a:gd name="connsiteX23" fmla="*/ 389382 w 3035935"/>
              <a:gd name="connsiteY23" fmla="*/ 408686 h 408686"/>
              <a:gd name="connsiteX24" fmla="*/ 389382 w 3035935"/>
              <a:gd name="connsiteY24" fmla="*/ 408686 h 408686"/>
              <a:gd name="connsiteX25" fmla="*/ 321310 w 3035935"/>
              <a:gd name="connsiteY25" fmla="*/ 340613 h 408686"/>
              <a:gd name="connsiteX26" fmla="*/ 321310 w 3035935"/>
              <a:gd name="connsiteY26" fmla="*/ 340613 h 408686"/>
              <a:gd name="connsiteX27" fmla="*/ 321310 w 3035935"/>
              <a:gd name="connsiteY27" fmla="*/ 340613 h 408686"/>
              <a:gd name="connsiteX28" fmla="*/ 321310 w 3035935"/>
              <a:gd name="connsiteY28" fmla="*/ 170306 h 408686"/>
              <a:gd name="connsiteX29" fmla="*/ 0 w 3035935"/>
              <a:gd name="connsiteY29" fmla="*/ 21208 h 408686"/>
              <a:gd name="connsiteX30" fmla="*/ 321310 w 3035935"/>
              <a:gd name="connsiteY30" fmla="*/ 68198 h 408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3035935" h="408686">
                <a:moveTo>
                  <a:pt x="321310" y="68198"/>
                </a:moveTo>
                <a:cubicBezTo>
                  <a:pt x="321310" y="30479"/>
                  <a:pt x="351789" y="0"/>
                  <a:pt x="389382" y="0"/>
                </a:cubicBezTo>
                <a:cubicBezTo>
                  <a:pt x="389382" y="0"/>
                  <a:pt x="389382" y="0"/>
                  <a:pt x="389382" y="0"/>
                </a:cubicBezTo>
                <a:lnTo>
                  <a:pt x="389382" y="0"/>
                </a:lnTo>
                <a:lnTo>
                  <a:pt x="773683" y="0"/>
                </a:lnTo>
                <a:lnTo>
                  <a:pt x="773683" y="0"/>
                </a:lnTo>
                <a:lnTo>
                  <a:pt x="1452372" y="0"/>
                </a:lnTo>
                <a:lnTo>
                  <a:pt x="2967863" y="0"/>
                </a:lnTo>
                <a:lnTo>
                  <a:pt x="2967863" y="0"/>
                </a:lnTo>
                <a:cubicBezTo>
                  <a:pt x="3005455" y="0"/>
                  <a:pt x="3035935" y="30479"/>
                  <a:pt x="3035935" y="68198"/>
                </a:cubicBezTo>
                <a:cubicBezTo>
                  <a:pt x="3035935" y="68198"/>
                  <a:pt x="3035935" y="68198"/>
                  <a:pt x="3035935" y="68198"/>
                </a:cubicBezTo>
                <a:lnTo>
                  <a:pt x="3035935" y="68198"/>
                </a:lnTo>
                <a:lnTo>
                  <a:pt x="3035935" y="68198"/>
                </a:lnTo>
                <a:lnTo>
                  <a:pt x="3035935" y="68198"/>
                </a:lnTo>
                <a:lnTo>
                  <a:pt x="3035935" y="170306"/>
                </a:lnTo>
                <a:lnTo>
                  <a:pt x="3035935" y="340613"/>
                </a:lnTo>
                <a:lnTo>
                  <a:pt x="3035935" y="340613"/>
                </a:lnTo>
                <a:cubicBezTo>
                  <a:pt x="3035935" y="378205"/>
                  <a:pt x="3005455" y="408686"/>
                  <a:pt x="2967863" y="408686"/>
                </a:cubicBezTo>
                <a:cubicBezTo>
                  <a:pt x="2967863" y="408686"/>
                  <a:pt x="2967863" y="408686"/>
                  <a:pt x="2967863" y="408686"/>
                </a:cubicBezTo>
                <a:lnTo>
                  <a:pt x="2967863" y="408686"/>
                </a:lnTo>
                <a:lnTo>
                  <a:pt x="1452372" y="408686"/>
                </a:lnTo>
                <a:lnTo>
                  <a:pt x="773683" y="408686"/>
                </a:lnTo>
                <a:lnTo>
                  <a:pt x="773683" y="408686"/>
                </a:lnTo>
                <a:lnTo>
                  <a:pt x="389382" y="408686"/>
                </a:lnTo>
                <a:lnTo>
                  <a:pt x="389382" y="408686"/>
                </a:lnTo>
                <a:cubicBezTo>
                  <a:pt x="351789" y="408686"/>
                  <a:pt x="321310" y="378205"/>
                  <a:pt x="321310" y="340613"/>
                </a:cubicBezTo>
                <a:cubicBezTo>
                  <a:pt x="321310" y="340613"/>
                  <a:pt x="321310" y="340613"/>
                  <a:pt x="321310" y="340613"/>
                </a:cubicBezTo>
                <a:lnTo>
                  <a:pt x="321310" y="340613"/>
                </a:lnTo>
                <a:lnTo>
                  <a:pt x="321310" y="170306"/>
                </a:lnTo>
                <a:lnTo>
                  <a:pt x="0" y="21208"/>
                </a:lnTo>
                <a:lnTo>
                  <a:pt x="321310" y="6819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15464" y="1493774"/>
            <a:ext cx="3048635" cy="421386"/>
          </a:xfrm>
          <a:custGeom>
            <a:avLst/>
            <a:gdLst>
              <a:gd name="connsiteX0" fmla="*/ 327660 w 3048635"/>
              <a:gd name="connsiteY0" fmla="*/ 74548 h 421386"/>
              <a:gd name="connsiteX1" fmla="*/ 395732 w 3048635"/>
              <a:gd name="connsiteY1" fmla="*/ 6350 h 421386"/>
              <a:gd name="connsiteX2" fmla="*/ 395732 w 3048635"/>
              <a:gd name="connsiteY2" fmla="*/ 6350 h 421386"/>
              <a:gd name="connsiteX3" fmla="*/ 395732 w 3048635"/>
              <a:gd name="connsiteY3" fmla="*/ 6350 h 421386"/>
              <a:gd name="connsiteX4" fmla="*/ 780033 w 3048635"/>
              <a:gd name="connsiteY4" fmla="*/ 6350 h 421386"/>
              <a:gd name="connsiteX5" fmla="*/ 780033 w 3048635"/>
              <a:gd name="connsiteY5" fmla="*/ 6350 h 421386"/>
              <a:gd name="connsiteX6" fmla="*/ 1458722 w 3048635"/>
              <a:gd name="connsiteY6" fmla="*/ 6350 h 421386"/>
              <a:gd name="connsiteX7" fmla="*/ 2974213 w 3048635"/>
              <a:gd name="connsiteY7" fmla="*/ 6350 h 421386"/>
              <a:gd name="connsiteX8" fmla="*/ 2974213 w 3048635"/>
              <a:gd name="connsiteY8" fmla="*/ 6350 h 421386"/>
              <a:gd name="connsiteX9" fmla="*/ 3042285 w 3048635"/>
              <a:gd name="connsiteY9" fmla="*/ 74548 h 421386"/>
              <a:gd name="connsiteX10" fmla="*/ 3042285 w 3048635"/>
              <a:gd name="connsiteY10" fmla="*/ 74548 h 421386"/>
              <a:gd name="connsiteX11" fmla="*/ 3042285 w 3048635"/>
              <a:gd name="connsiteY11" fmla="*/ 74548 h 421386"/>
              <a:gd name="connsiteX12" fmla="*/ 3042285 w 3048635"/>
              <a:gd name="connsiteY12" fmla="*/ 74548 h 421386"/>
              <a:gd name="connsiteX13" fmla="*/ 3042285 w 3048635"/>
              <a:gd name="connsiteY13" fmla="*/ 74548 h 421386"/>
              <a:gd name="connsiteX14" fmla="*/ 3042285 w 3048635"/>
              <a:gd name="connsiteY14" fmla="*/ 176656 h 421386"/>
              <a:gd name="connsiteX15" fmla="*/ 3042285 w 3048635"/>
              <a:gd name="connsiteY15" fmla="*/ 346963 h 421386"/>
              <a:gd name="connsiteX16" fmla="*/ 3042285 w 3048635"/>
              <a:gd name="connsiteY16" fmla="*/ 346963 h 421386"/>
              <a:gd name="connsiteX17" fmla="*/ 2974213 w 3048635"/>
              <a:gd name="connsiteY17" fmla="*/ 415036 h 421386"/>
              <a:gd name="connsiteX18" fmla="*/ 2974213 w 3048635"/>
              <a:gd name="connsiteY18" fmla="*/ 415036 h 421386"/>
              <a:gd name="connsiteX19" fmla="*/ 2974213 w 3048635"/>
              <a:gd name="connsiteY19" fmla="*/ 415036 h 421386"/>
              <a:gd name="connsiteX20" fmla="*/ 1458722 w 3048635"/>
              <a:gd name="connsiteY20" fmla="*/ 415036 h 421386"/>
              <a:gd name="connsiteX21" fmla="*/ 780033 w 3048635"/>
              <a:gd name="connsiteY21" fmla="*/ 415036 h 421386"/>
              <a:gd name="connsiteX22" fmla="*/ 780033 w 3048635"/>
              <a:gd name="connsiteY22" fmla="*/ 415036 h 421386"/>
              <a:gd name="connsiteX23" fmla="*/ 395732 w 3048635"/>
              <a:gd name="connsiteY23" fmla="*/ 415036 h 421386"/>
              <a:gd name="connsiteX24" fmla="*/ 395732 w 3048635"/>
              <a:gd name="connsiteY24" fmla="*/ 415036 h 421386"/>
              <a:gd name="connsiteX25" fmla="*/ 327660 w 3048635"/>
              <a:gd name="connsiteY25" fmla="*/ 346963 h 421386"/>
              <a:gd name="connsiteX26" fmla="*/ 327660 w 3048635"/>
              <a:gd name="connsiteY26" fmla="*/ 346963 h 421386"/>
              <a:gd name="connsiteX27" fmla="*/ 327660 w 3048635"/>
              <a:gd name="connsiteY27" fmla="*/ 346963 h 421386"/>
              <a:gd name="connsiteX28" fmla="*/ 327660 w 3048635"/>
              <a:gd name="connsiteY28" fmla="*/ 176656 h 421386"/>
              <a:gd name="connsiteX29" fmla="*/ 6350 w 3048635"/>
              <a:gd name="connsiteY29" fmla="*/ 27558 h 421386"/>
              <a:gd name="connsiteX30" fmla="*/ 327660 w 3048635"/>
              <a:gd name="connsiteY30" fmla="*/ 74548 h 4213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3048635" h="421386">
                <a:moveTo>
                  <a:pt x="327660" y="74548"/>
                </a:moveTo>
                <a:cubicBezTo>
                  <a:pt x="327660" y="36829"/>
                  <a:pt x="358139" y="6350"/>
                  <a:pt x="395732" y="6350"/>
                </a:cubicBezTo>
                <a:cubicBezTo>
                  <a:pt x="395732" y="6350"/>
                  <a:pt x="395732" y="6350"/>
                  <a:pt x="395732" y="6350"/>
                </a:cubicBezTo>
                <a:lnTo>
                  <a:pt x="395732" y="6350"/>
                </a:lnTo>
                <a:lnTo>
                  <a:pt x="780033" y="6350"/>
                </a:lnTo>
                <a:lnTo>
                  <a:pt x="780033" y="6350"/>
                </a:lnTo>
                <a:lnTo>
                  <a:pt x="1458722" y="6350"/>
                </a:lnTo>
                <a:lnTo>
                  <a:pt x="2974213" y="6350"/>
                </a:lnTo>
                <a:lnTo>
                  <a:pt x="2974213" y="6350"/>
                </a:lnTo>
                <a:cubicBezTo>
                  <a:pt x="3011805" y="6350"/>
                  <a:pt x="3042285" y="36829"/>
                  <a:pt x="3042285" y="74548"/>
                </a:cubicBezTo>
                <a:cubicBezTo>
                  <a:pt x="3042285" y="74548"/>
                  <a:pt x="3042285" y="74548"/>
                  <a:pt x="3042285" y="74548"/>
                </a:cubicBezTo>
                <a:lnTo>
                  <a:pt x="3042285" y="74548"/>
                </a:lnTo>
                <a:lnTo>
                  <a:pt x="3042285" y="74548"/>
                </a:lnTo>
                <a:lnTo>
                  <a:pt x="3042285" y="74548"/>
                </a:lnTo>
                <a:lnTo>
                  <a:pt x="3042285" y="176656"/>
                </a:lnTo>
                <a:lnTo>
                  <a:pt x="3042285" y="346963"/>
                </a:lnTo>
                <a:lnTo>
                  <a:pt x="3042285" y="346963"/>
                </a:lnTo>
                <a:cubicBezTo>
                  <a:pt x="3042285" y="384555"/>
                  <a:pt x="3011805" y="415036"/>
                  <a:pt x="2974213" y="415036"/>
                </a:cubicBezTo>
                <a:cubicBezTo>
                  <a:pt x="2974213" y="415036"/>
                  <a:pt x="2974213" y="415036"/>
                  <a:pt x="2974213" y="415036"/>
                </a:cubicBezTo>
                <a:lnTo>
                  <a:pt x="2974213" y="415036"/>
                </a:lnTo>
                <a:lnTo>
                  <a:pt x="1458722" y="415036"/>
                </a:lnTo>
                <a:lnTo>
                  <a:pt x="780033" y="415036"/>
                </a:lnTo>
                <a:lnTo>
                  <a:pt x="780033" y="415036"/>
                </a:lnTo>
                <a:lnTo>
                  <a:pt x="395732" y="415036"/>
                </a:lnTo>
                <a:lnTo>
                  <a:pt x="395732" y="415036"/>
                </a:lnTo>
                <a:cubicBezTo>
                  <a:pt x="358139" y="415036"/>
                  <a:pt x="327660" y="384555"/>
                  <a:pt x="327660" y="346963"/>
                </a:cubicBezTo>
                <a:cubicBezTo>
                  <a:pt x="327660" y="346963"/>
                  <a:pt x="327660" y="346963"/>
                  <a:pt x="327660" y="346963"/>
                </a:cubicBezTo>
                <a:lnTo>
                  <a:pt x="327660" y="346963"/>
                </a:lnTo>
                <a:lnTo>
                  <a:pt x="327660" y="176656"/>
                </a:lnTo>
                <a:lnTo>
                  <a:pt x="6350" y="27558"/>
                </a:lnTo>
                <a:lnTo>
                  <a:pt x="327660" y="74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4412" y="3621023"/>
            <a:ext cx="6072213" cy="2308301"/>
          </a:xfrm>
          <a:custGeom>
            <a:avLst/>
            <a:gdLst>
              <a:gd name="connsiteX0" fmla="*/ 0 w 6072213"/>
              <a:gd name="connsiteY0" fmla="*/ 0 h 2308301"/>
              <a:gd name="connsiteX1" fmla="*/ 0 w 6072213"/>
              <a:gd name="connsiteY1" fmla="*/ 0 h 2308301"/>
              <a:gd name="connsiteX2" fmla="*/ 6072212 w 6072213"/>
              <a:gd name="connsiteY2" fmla="*/ 0 h 2308301"/>
              <a:gd name="connsiteX3" fmla="*/ 6072212 w 6072213"/>
              <a:gd name="connsiteY3" fmla="*/ 0 h 2308301"/>
              <a:gd name="connsiteX4" fmla="*/ 6072212 w 6072213"/>
              <a:gd name="connsiteY4" fmla="*/ 2308301 h 2308301"/>
              <a:gd name="connsiteX5" fmla="*/ 6072212 w 6072213"/>
              <a:gd name="connsiteY5" fmla="*/ 2308301 h 2308301"/>
              <a:gd name="connsiteX6" fmla="*/ 0 w 6072213"/>
              <a:gd name="connsiteY6" fmla="*/ 2308301 h 2308301"/>
              <a:gd name="connsiteX7" fmla="*/ 0 w 6072213"/>
              <a:gd name="connsiteY7" fmla="*/ 2308301 h 2308301"/>
              <a:gd name="connsiteX8" fmla="*/ 0 w 6072213"/>
              <a:gd name="connsiteY8" fmla="*/ 0 h 2308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072213" h="2308301">
                <a:moveTo>
                  <a:pt x="0" y="0"/>
                </a:moveTo>
                <a:lnTo>
                  <a:pt x="0" y="0"/>
                </a:lnTo>
                <a:lnTo>
                  <a:pt x="6072212" y="0"/>
                </a:lnTo>
                <a:lnTo>
                  <a:pt x="6072212" y="0"/>
                </a:lnTo>
                <a:lnTo>
                  <a:pt x="6072212" y="2308301"/>
                </a:lnTo>
                <a:lnTo>
                  <a:pt x="6072212" y="2308301"/>
                </a:lnTo>
                <a:lnTo>
                  <a:pt x="0" y="2308301"/>
                </a:lnTo>
                <a:lnTo>
                  <a:pt x="0" y="2308301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89012" y="3595623"/>
            <a:ext cx="6123013" cy="2359101"/>
          </a:xfrm>
          <a:custGeom>
            <a:avLst/>
            <a:gdLst>
              <a:gd name="connsiteX0" fmla="*/ 25400 w 6123013"/>
              <a:gd name="connsiteY0" fmla="*/ 25400 h 2359101"/>
              <a:gd name="connsiteX1" fmla="*/ 25400 w 6123013"/>
              <a:gd name="connsiteY1" fmla="*/ 25400 h 2359101"/>
              <a:gd name="connsiteX2" fmla="*/ 6097612 w 6123013"/>
              <a:gd name="connsiteY2" fmla="*/ 25400 h 2359101"/>
              <a:gd name="connsiteX3" fmla="*/ 6097612 w 6123013"/>
              <a:gd name="connsiteY3" fmla="*/ 25400 h 2359101"/>
              <a:gd name="connsiteX4" fmla="*/ 6097612 w 6123013"/>
              <a:gd name="connsiteY4" fmla="*/ 2333701 h 2359101"/>
              <a:gd name="connsiteX5" fmla="*/ 6097612 w 6123013"/>
              <a:gd name="connsiteY5" fmla="*/ 2333701 h 2359101"/>
              <a:gd name="connsiteX6" fmla="*/ 25400 w 6123013"/>
              <a:gd name="connsiteY6" fmla="*/ 2333701 h 2359101"/>
              <a:gd name="connsiteX7" fmla="*/ 25400 w 6123013"/>
              <a:gd name="connsiteY7" fmla="*/ 2333701 h 2359101"/>
              <a:gd name="connsiteX8" fmla="*/ 25400 w 6123013"/>
              <a:gd name="connsiteY8" fmla="*/ 25400 h 2359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123013" h="2359101">
                <a:moveTo>
                  <a:pt x="25400" y="25400"/>
                </a:moveTo>
                <a:lnTo>
                  <a:pt x="25400" y="25400"/>
                </a:lnTo>
                <a:lnTo>
                  <a:pt x="6097612" y="25400"/>
                </a:lnTo>
                <a:lnTo>
                  <a:pt x="6097612" y="25400"/>
                </a:lnTo>
                <a:lnTo>
                  <a:pt x="6097612" y="2333701"/>
                </a:lnTo>
                <a:lnTo>
                  <a:pt x="6097612" y="2333701"/>
                </a:lnTo>
                <a:lnTo>
                  <a:pt x="25400" y="2333701"/>
                </a:lnTo>
                <a:lnTo>
                  <a:pt x="25400" y="2333701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214412" y="2425445"/>
            <a:ext cx="4714964" cy="646302"/>
          </a:xfrm>
          <a:custGeom>
            <a:avLst/>
            <a:gdLst>
              <a:gd name="connsiteX0" fmla="*/ 0 w 4714964"/>
              <a:gd name="connsiteY0" fmla="*/ 0 h 646302"/>
              <a:gd name="connsiteX1" fmla="*/ 0 w 4714964"/>
              <a:gd name="connsiteY1" fmla="*/ 0 h 646302"/>
              <a:gd name="connsiteX2" fmla="*/ 4714963 w 4714964"/>
              <a:gd name="connsiteY2" fmla="*/ 0 h 646302"/>
              <a:gd name="connsiteX3" fmla="*/ 4714963 w 4714964"/>
              <a:gd name="connsiteY3" fmla="*/ 0 h 646302"/>
              <a:gd name="connsiteX4" fmla="*/ 4714963 w 4714964"/>
              <a:gd name="connsiteY4" fmla="*/ 646302 h 646302"/>
              <a:gd name="connsiteX5" fmla="*/ 4714963 w 4714964"/>
              <a:gd name="connsiteY5" fmla="*/ 646302 h 646302"/>
              <a:gd name="connsiteX6" fmla="*/ 0 w 4714964"/>
              <a:gd name="connsiteY6" fmla="*/ 646302 h 646302"/>
              <a:gd name="connsiteX7" fmla="*/ 0 w 4714964"/>
              <a:gd name="connsiteY7" fmla="*/ 646302 h 646302"/>
              <a:gd name="connsiteX8" fmla="*/ 0 w 4714964"/>
              <a:gd name="connsiteY8" fmla="*/ 0 h 6463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714964" h="646302">
                <a:moveTo>
                  <a:pt x="0" y="0"/>
                </a:moveTo>
                <a:lnTo>
                  <a:pt x="0" y="0"/>
                </a:lnTo>
                <a:lnTo>
                  <a:pt x="4714963" y="0"/>
                </a:lnTo>
                <a:lnTo>
                  <a:pt x="4714963" y="0"/>
                </a:lnTo>
                <a:lnTo>
                  <a:pt x="4714963" y="646302"/>
                </a:lnTo>
                <a:lnTo>
                  <a:pt x="4714963" y="646302"/>
                </a:lnTo>
                <a:lnTo>
                  <a:pt x="0" y="646302"/>
                </a:lnTo>
                <a:lnTo>
                  <a:pt x="0" y="646302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89012" y="2400045"/>
            <a:ext cx="4765764" cy="697102"/>
          </a:xfrm>
          <a:custGeom>
            <a:avLst/>
            <a:gdLst>
              <a:gd name="connsiteX0" fmla="*/ 25400 w 4765764"/>
              <a:gd name="connsiteY0" fmla="*/ 25400 h 697102"/>
              <a:gd name="connsiteX1" fmla="*/ 25400 w 4765764"/>
              <a:gd name="connsiteY1" fmla="*/ 25400 h 697102"/>
              <a:gd name="connsiteX2" fmla="*/ 4740363 w 4765764"/>
              <a:gd name="connsiteY2" fmla="*/ 25400 h 697102"/>
              <a:gd name="connsiteX3" fmla="*/ 4740363 w 4765764"/>
              <a:gd name="connsiteY3" fmla="*/ 25400 h 697102"/>
              <a:gd name="connsiteX4" fmla="*/ 4740363 w 4765764"/>
              <a:gd name="connsiteY4" fmla="*/ 671702 h 697102"/>
              <a:gd name="connsiteX5" fmla="*/ 4740363 w 4765764"/>
              <a:gd name="connsiteY5" fmla="*/ 671702 h 697102"/>
              <a:gd name="connsiteX6" fmla="*/ 25400 w 4765764"/>
              <a:gd name="connsiteY6" fmla="*/ 671702 h 697102"/>
              <a:gd name="connsiteX7" fmla="*/ 25400 w 4765764"/>
              <a:gd name="connsiteY7" fmla="*/ 671702 h 697102"/>
              <a:gd name="connsiteX8" fmla="*/ 25400 w 4765764"/>
              <a:gd name="connsiteY8" fmla="*/ 25400 h 697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765764" h="697102">
                <a:moveTo>
                  <a:pt x="25400" y="25400"/>
                </a:moveTo>
                <a:lnTo>
                  <a:pt x="25400" y="25400"/>
                </a:lnTo>
                <a:lnTo>
                  <a:pt x="4740363" y="25400"/>
                </a:lnTo>
                <a:lnTo>
                  <a:pt x="4740363" y="25400"/>
                </a:lnTo>
                <a:lnTo>
                  <a:pt x="4740363" y="671702"/>
                </a:lnTo>
                <a:lnTo>
                  <a:pt x="4740363" y="671702"/>
                </a:lnTo>
                <a:lnTo>
                  <a:pt x="25400" y="671702"/>
                </a:lnTo>
                <a:lnTo>
                  <a:pt x="25400" y="671702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394071" y="2500334"/>
            <a:ext cx="532933" cy="449625"/>
          </a:xfrm>
          <a:custGeom>
            <a:avLst/>
            <a:gdLst>
              <a:gd name="connsiteX0" fmla="*/ 165564 w 532933"/>
              <a:gd name="connsiteY0" fmla="*/ 59948 h 449625"/>
              <a:gd name="connsiteX1" fmla="*/ 53219 w 532933"/>
              <a:gd name="connsiteY1" fmla="*/ 61446 h 449625"/>
              <a:gd name="connsiteX2" fmla="*/ 152270 w 532933"/>
              <a:gd name="connsiteY2" fmla="*/ 250292 h 449625"/>
              <a:gd name="connsiteX3" fmla="*/ 0 w 532933"/>
              <a:gd name="connsiteY3" fmla="*/ 418151 h 449625"/>
              <a:gd name="connsiteX4" fmla="*/ 88699 w 532933"/>
              <a:gd name="connsiteY4" fmla="*/ 428643 h 449625"/>
              <a:gd name="connsiteX5" fmla="*/ 215098 w 532933"/>
              <a:gd name="connsiteY5" fmla="*/ 304996 h 449625"/>
              <a:gd name="connsiteX6" fmla="*/ 338531 w 532933"/>
              <a:gd name="connsiteY6" fmla="*/ 449625 h 449625"/>
              <a:gd name="connsiteX7" fmla="*/ 263876 w 532933"/>
              <a:gd name="connsiteY7" fmla="*/ 257040 h 449625"/>
              <a:gd name="connsiteX8" fmla="*/ 532933 w 532933"/>
              <a:gd name="connsiteY8" fmla="*/ 0 h 449625"/>
              <a:gd name="connsiteX9" fmla="*/ 393231 w 532933"/>
              <a:gd name="connsiteY9" fmla="*/ 0 h 449625"/>
              <a:gd name="connsiteX10" fmla="*/ 226926 w 532933"/>
              <a:gd name="connsiteY10" fmla="*/ 196336 h 449625"/>
              <a:gd name="connsiteX11" fmla="*/ 165564 w 532933"/>
              <a:gd name="connsiteY11" fmla="*/ 59948 h 449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32933" h="449625">
                <a:moveTo>
                  <a:pt x="165564" y="59948"/>
                </a:moveTo>
                <a:lnTo>
                  <a:pt x="53219" y="61446"/>
                </a:lnTo>
                <a:lnTo>
                  <a:pt x="152270" y="250292"/>
                </a:lnTo>
                <a:lnTo>
                  <a:pt x="0" y="418151"/>
                </a:lnTo>
                <a:lnTo>
                  <a:pt x="88699" y="428643"/>
                </a:lnTo>
                <a:lnTo>
                  <a:pt x="215098" y="304996"/>
                </a:lnTo>
                <a:lnTo>
                  <a:pt x="338531" y="449625"/>
                </a:lnTo>
                <a:lnTo>
                  <a:pt x="263876" y="257040"/>
                </a:lnTo>
                <a:lnTo>
                  <a:pt x="532933" y="0"/>
                </a:lnTo>
                <a:lnTo>
                  <a:pt x="393231" y="0"/>
                </a:lnTo>
                <a:lnTo>
                  <a:pt x="226926" y="196336"/>
                </a:lnTo>
                <a:lnTo>
                  <a:pt x="165564" y="59948"/>
                </a:lnTo>
              </a:path>
            </a:pathLst>
          </a:custGeom>
          <a:solidFill>
            <a:srgbClr val="6666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405158" y="2503330"/>
            <a:ext cx="504852" cy="438386"/>
          </a:xfrm>
          <a:custGeom>
            <a:avLst/>
            <a:gdLst>
              <a:gd name="connsiteX0" fmla="*/ 155217 w 504852"/>
              <a:gd name="connsiteY0" fmla="*/ 63700 h 438386"/>
              <a:gd name="connsiteX1" fmla="*/ 50262 w 504852"/>
              <a:gd name="connsiteY1" fmla="*/ 65198 h 438386"/>
              <a:gd name="connsiteX2" fmla="*/ 147830 w 504852"/>
              <a:gd name="connsiteY2" fmla="*/ 247296 h 438386"/>
              <a:gd name="connsiteX3" fmla="*/ 0 w 504852"/>
              <a:gd name="connsiteY3" fmla="*/ 408411 h 438386"/>
              <a:gd name="connsiteX4" fmla="*/ 83524 w 504852"/>
              <a:gd name="connsiteY4" fmla="*/ 418153 h 438386"/>
              <a:gd name="connsiteX5" fmla="*/ 201790 w 504852"/>
              <a:gd name="connsiteY5" fmla="*/ 299752 h 438386"/>
              <a:gd name="connsiteX6" fmla="*/ 317836 w 504852"/>
              <a:gd name="connsiteY6" fmla="*/ 438386 h 438386"/>
              <a:gd name="connsiteX7" fmla="*/ 247622 w 504852"/>
              <a:gd name="connsiteY7" fmla="*/ 253288 h 438386"/>
              <a:gd name="connsiteX8" fmla="*/ 504851 w 504852"/>
              <a:gd name="connsiteY8" fmla="*/ 1497 h 438386"/>
              <a:gd name="connsiteX9" fmla="*/ 373276 w 504852"/>
              <a:gd name="connsiteY9" fmla="*/ 0 h 438386"/>
              <a:gd name="connsiteX10" fmla="*/ 212878 w 504852"/>
              <a:gd name="connsiteY10" fmla="*/ 194838 h 438386"/>
              <a:gd name="connsiteX11" fmla="*/ 155217 w 504852"/>
              <a:gd name="connsiteY11" fmla="*/ 63700 h 4383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04852" h="438386">
                <a:moveTo>
                  <a:pt x="155217" y="63700"/>
                </a:moveTo>
                <a:lnTo>
                  <a:pt x="50262" y="65198"/>
                </a:lnTo>
                <a:lnTo>
                  <a:pt x="147830" y="247296"/>
                </a:lnTo>
                <a:lnTo>
                  <a:pt x="0" y="408411"/>
                </a:lnTo>
                <a:lnTo>
                  <a:pt x="83524" y="418153"/>
                </a:lnTo>
                <a:lnTo>
                  <a:pt x="201790" y="299752"/>
                </a:lnTo>
                <a:lnTo>
                  <a:pt x="317836" y="438386"/>
                </a:lnTo>
                <a:lnTo>
                  <a:pt x="247622" y="253288"/>
                </a:lnTo>
                <a:lnTo>
                  <a:pt x="504851" y="1497"/>
                </a:lnTo>
                <a:lnTo>
                  <a:pt x="373276" y="0"/>
                </a:lnTo>
                <a:lnTo>
                  <a:pt x="212878" y="194838"/>
                </a:lnTo>
                <a:lnTo>
                  <a:pt x="155217" y="63700"/>
                </a:lnTo>
              </a:path>
            </a:pathLst>
          </a:custGeom>
          <a:solidFill>
            <a:srgbClr val="EC0B0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572250" y="3714741"/>
            <a:ext cx="655555" cy="469065"/>
          </a:xfrm>
          <a:custGeom>
            <a:avLst/>
            <a:gdLst>
              <a:gd name="connsiteX0" fmla="*/ 82220 w 655555"/>
              <a:gd name="connsiteY0" fmla="*/ 198282 h 469065"/>
              <a:gd name="connsiteX1" fmla="*/ 0 w 655555"/>
              <a:gd name="connsiteY1" fmla="*/ 280409 h 469065"/>
              <a:gd name="connsiteX2" fmla="*/ 177030 w 655555"/>
              <a:gd name="connsiteY2" fmla="*/ 469065 h 469065"/>
              <a:gd name="connsiteX3" fmla="*/ 655555 w 655555"/>
              <a:gd name="connsiteY3" fmla="*/ 0 h 469065"/>
              <a:gd name="connsiteX4" fmla="*/ 183702 w 655555"/>
              <a:gd name="connsiteY4" fmla="*/ 342549 h 469065"/>
              <a:gd name="connsiteX5" fmla="*/ 82220 w 655555"/>
              <a:gd name="connsiteY5" fmla="*/ 198282 h 4690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55555" h="469065">
                <a:moveTo>
                  <a:pt x="82220" y="198282"/>
                </a:moveTo>
                <a:lnTo>
                  <a:pt x="0" y="280409"/>
                </a:lnTo>
                <a:lnTo>
                  <a:pt x="177030" y="469065"/>
                </a:lnTo>
                <a:lnTo>
                  <a:pt x="655555" y="0"/>
                </a:lnTo>
                <a:lnTo>
                  <a:pt x="183702" y="342549"/>
                </a:lnTo>
                <a:lnTo>
                  <a:pt x="82220" y="198282"/>
                </a:lnTo>
              </a:path>
            </a:pathLst>
          </a:custGeom>
          <a:solidFill>
            <a:srgbClr val="6666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581879" y="3719183"/>
            <a:ext cx="636287" cy="455745"/>
          </a:xfrm>
          <a:custGeom>
            <a:avLst/>
            <a:gdLst>
              <a:gd name="connsiteX0" fmla="*/ 79998 w 636287"/>
              <a:gd name="connsiteY0" fmla="*/ 192356 h 455745"/>
              <a:gd name="connsiteX1" fmla="*/ 0 w 636287"/>
              <a:gd name="connsiteY1" fmla="*/ 272269 h 455745"/>
              <a:gd name="connsiteX2" fmla="*/ 171848 w 636287"/>
              <a:gd name="connsiteY2" fmla="*/ 455745 h 455745"/>
              <a:gd name="connsiteX3" fmla="*/ 636287 w 636287"/>
              <a:gd name="connsiteY3" fmla="*/ 0 h 455745"/>
              <a:gd name="connsiteX4" fmla="*/ 177779 w 636287"/>
              <a:gd name="connsiteY4" fmla="*/ 332930 h 455745"/>
              <a:gd name="connsiteX5" fmla="*/ 79998 w 636287"/>
              <a:gd name="connsiteY5" fmla="*/ 192356 h 4557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36287" h="455745">
                <a:moveTo>
                  <a:pt x="79998" y="192356"/>
                </a:moveTo>
                <a:lnTo>
                  <a:pt x="0" y="272269"/>
                </a:lnTo>
                <a:lnTo>
                  <a:pt x="171848" y="455745"/>
                </a:lnTo>
                <a:lnTo>
                  <a:pt x="636287" y="0"/>
                </a:lnTo>
                <a:lnTo>
                  <a:pt x="177779" y="332930"/>
                </a:lnTo>
                <a:lnTo>
                  <a:pt x="79998" y="192356"/>
                </a:lnTo>
              </a:path>
            </a:pathLst>
          </a:custGeom>
          <a:solidFill>
            <a:srgbClr val="8AE3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257300"/>
            <a:ext cx="4279900" cy="7366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600" y="2349500"/>
            <a:ext cx="4914900" cy="800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4900" y="3530600"/>
            <a:ext cx="6286500" cy="247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75200" y="279400"/>
            <a:ext cx="4127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在请求中存取属性-2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79500" y="1424214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692400" y="1600200"/>
            <a:ext cx="1600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你会这样写吗？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295400" y="2654300"/>
            <a:ext cx="7232749" cy="43165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  <a:tab pos="71628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mess=request.getAttribute("mess");</a:t>
            </a:r>
          </a:p>
          <a:p>
            <a:pPr>
              <a:lnSpc>
                <a:spcPts val="2100"/>
              </a:lnSpc>
              <a:tabLst>
                <a:tab pos="914400" algn="l"/>
                <a:tab pos="7162800" algn="l"/>
              </a:tabLst>
            </a:pPr>
            <a:r>
              <a:rPr lang="en-US" altLang="zh-CN" sz="1802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mess.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length();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  <a:tab pos="71628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mess=(String)request.getAttribute("mess");</a:t>
            </a:r>
          </a:p>
          <a:p>
            <a:pPr>
              <a:lnSpc>
                <a:spcPts val="2100"/>
              </a:lnSpc>
              <a:tabLst>
                <a:tab pos="914400" algn="l"/>
                <a:tab pos="71628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if(mess!=null){</a:t>
            </a:r>
          </a:p>
          <a:p>
            <a:pPr>
              <a:lnSpc>
                <a:spcPts val="2100"/>
              </a:lnSpc>
              <a:tabLst>
                <a:tab pos="914400" algn="l"/>
                <a:tab pos="7162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在请求中取到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"mess"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属性对应的属性值，正常</a:t>
            </a:r>
          </a:p>
          <a:p>
            <a:pPr>
              <a:lnSpc>
                <a:spcPts val="2100"/>
              </a:lnSpc>
              <a:tabLst>
                <a:tab pos="914400" algn="l"/>
                <a:tab pos="7162800" algn="l"/>
              </a:tabLst>
            </a:pP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mess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数据</a:t>
            </a:r>
          </a:p>
          <a:p>
            <a:pPr>
              <a:lnSpc>
                <a:spcPts val="2100"/>
              </a:lnSpc>
              <a:tabLst>
                <a:tab pos="914400" algn="l"/>
                <a:tab pos="71628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}else{</a:t>
            </a:r>
          </a:p>
          <a:p>
            <a:pPr>
              <a:lnSpc>
                <a:spcPts val="2100"/>
              </a:lnSpc>
              <a:tabLst>
                <a:tab pos="914400" algn="l"/>
                <a:tab pos="7162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在请求中没有取到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"mess"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属性对应的属性值，</a:t>
            </a:r>
          </a:p>
          <a:p>
            <a:pPr>
              <a:lnSpc>
                <a:spcPts val="1900"/>
              </a:lnSpc>
              <a:tabLst>
                <a:tab pos="914400" algn="l"/>
                <a:tab pos="7162800" algn="l"/>
              </a:tabLst>
            </a:pPr>
            <a:r>
              <a:rPr lang="en-US" altLang="zh-CN" sz="1802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使用备选方案</a:t>
            </a:r>
          </a:p>
          <a:p>
            <a:pPr>
              <a:lnSpc>
                <a:spcPts val="2300"/>
              </a:lnSpc>
              <a:tabLst>
                <a:tab pos="914400" algn="l"/>
                <a:tab pos="71628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914400" algn="l"/>
                <a:tab pos="7162800" algn="l"/>
              </a:tabLst>
            </a:pPr>
            <a:r>
              <a:rPr lang="en-US" altLang="zh-CN" dirty="0" smtClean="0"/>
              <a:t>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928748" y="4772025"/>
            <a:ext cx="4715002" cy="369315"/>
          </a:xfrm>
          <a:custGeom>
            <a:avLst/>
            <a:gdLst>
              <a:gd name="connsiteX0" fmla="*/ 0 w 4715002"/>
              <a:gd name="connsiteY0" fmla="*/ 0 h 369315"/>
              <a:gd name="connsiteX1" fmla="*/ 0 w 4715002"/>
              <a:gd name="connsiteY1" fmla="*/ 0 h 369315"/>
              <a:gd name="connsiteX2" fmla="*/ 4715002 w 4715002"/>
              <a:gd name="connsiteY2" fmla="*/ 0 h 369315"/>
              <a:gd name="connsiteX3" fmla="*/ 4715002 w 4715002"/>
              <a:gd name="connsiteY3" fmla="*/ 0 h 369315"/>
              <a:gd name="connsiteX4" fmla="*/ 4715002 w 4715002"/>
              <a:gd name="connsiteY4" fmla="*/ 369315 h 369315"/>
              <a:gd name="connsiteX5" fmla="*/ 4715002 w 4715002"/>
              <a:gd name="connsiteY5" fmla="*/ 369315 h 369315"/>
              <a:gd name="connsiteX6" fmla="*/ 0 w 4715002"/>
              <a:gd name="connsiteY6" fmla="*/ 369315 h 369315"/>
              <a:gd name="connsiteX7" fmla="*/ 0 w 4715002"/>
              <a:gd name="connsiteY7" fmla="*/ 369315 h 369315"/>
              <a:gd name="connsiteX8" fmla="*/ 0 w 4715002"/>
              <a:gd name="connsiteY8" fmla="*/ 0 h 3693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715002" h="369315">
                <a:moveTo>
                  <a:pt x="0" y="0"/>
                </a:moveTo>
                <a:lnTo>
                  <a:pt x="0" y="0"/>
                </a:lnTo>
                <a:lnTo>
                  <a:pt x="4715002" y="0"/>
                </a:lnTo>
                <a:lnTo>
                  <a:pt x="4715002" y="0"/>
                </a:lnTo>
                <a:lnTo>
                  <a:pt x="4715002" y="369315"/>
                </a:lnTo>
                <a:lnTo>
                  <a:pt x="4715002" y="369315"/>
                </a:lnTo>
                <a:lnTo>
                  <a:pt x="0" y="369315"/>
                </a:lnTo>
                <a:lnTo>
                  <a:pt x="0" y="369315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903348" y="4746625"/>
            <a:ext cx="4765802" cy="420115"/>
          </a:xfrm>
          <a:custGeom>
            <a:avLst/>
            <a:gdLst>
              <a:gd name="connsiteX0" fmla="*/ 25400 w 4765802"/>
              <a:gd name="connsiteY0" fmla="*/ 25400 h 420115"/>
              <a:gd name="connsiteX1" fmla="*/ 25400 w 4765802"/>
              <a:gd name="connsiteY1" fmla="*/ 25400 h 420115"/>
              <a:gd name="connsiteX2" fmla="*/ 4740402 w 4765802"/>
              <a:gd name="connsiteY2" fmla="*/ 25400 h 420115"/>
              <a:gd name="connsiteX3" fmla="*/ 4740402 w 4765802"/>
              <a:gd name="connsiteY3" fmla="*/ 25400 h 420115"/>
              <a:gd name="connsiteX4" fmla="*/ 4740402 w 4765802"/>
              <a:gd name="connsiteY4" fmla="*/ 394715 h 420115"/>
              <a:gd name="connsiteX5" fmla="*/ 4740402 w 4765802"/>
              <a:gd name="connsiteY5" fmla="*/ 394715 h 420115"/>
              <a:gd name="connsiteX6" fmla="*/ 25400 w 4765802"/>
              <a:gd name="connsiteY6" fmla="*/ 394715 h 420115"/>
              <a:gd name="connsiteX7" fmla="*/ 25400 w 4765802"/>
              <a:gd name="connsiteY7" fmla="*/ 394715 h 420115"/>
              <a:gd name="connsiteX8" fmla="*/ 25400 w 4765802"/>
              <a:gd name="connsiteY8" fmla="*/ 25400 h 420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765802" h="420115">
                <a:moveTo>
                  <a:pt x="25400" y="25400"/>
                </a:moveTo>
                <a:lnTo>
                  <a:pt x="25400" y="25400"/>
                </a:lnTo>
                <a:lnTo>
                  <a:pt x="4740402" y="25400"/>
                </a:lnTo>
                <a:lnTo>
                  <a:pt x="4740402" y="25400"/>
                </a:lnTo>
                <a:lnTo>
                  <a:pt x="4740402" y="394715"/>
                </a:lnTo>
                <a:lnTo>
                  <a:pt x="4740402" y="394715"/>
                </a:lnTo>
                <a:lnTo>
                  <a:pt x="25400" y="394715"/>
                </a:lnTo>
                <a:lnTo>
                  <a:pt x="25400" y="39471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85873" y="2855341"/>
            <a:ext cx="6715252" cy="646302"/>
          </a:xfrm>
          <a:custGeom>
            <a:avLst/>
            <a:gdLst>
              <a:gd name="connsiteX0" fmla="*/ 0 w 6715252"/>
              <a:gd name="connsiteY0" fmla="*/ 0 h 646302"/>
              <a:gd name="connsiteX1" fmla="*/ 0 w 6715252"/>
              <a:gd name="connsiteY1" fmla="*/ 0 h 646302"/>
              <a:gd name="connsiteX2" fmla="*/ 6715252 w 6715252"/>
              <a:gd name="connsiteY2" fmla="*/ 0 h 646302"/>
              <a:gd name="connsiteX3" fmla="*/ 6715252 w 6715252"/>
              <a:gd name="connsiteY3" fmla="*/ 0 h 646302"/>
              <a:gd name="connsiteX4" fmla="*/ 6715252 w 6715252"/>
              <a:gd name="connsiteY4" fmla="*/ 646302 h 646302"/>
              <a:gd name="connsiteX5" fmla="*/ 6715252 w 6715252"/>
              <a:gd name="connsiteY5" fmla="*/ 646302 h 646302"/>
              <a:gd name="connsiteX6" fmla="*/ 0 w 6715252"/>
              <a:gd name="connsiteY6" fmla="*/ 646302 h 646302"/>
              <a:gd name="connsiteX7" fmla="*/ 0 w 6715252"/>
              <a:gd name="connsiteY7" fmla="*/ 646302 h 646302"/>
              <a:gd name="connsiteX8" fmla="*/ 0 w 6715252"/>
              <a:gd name="connsiteY8" fmla="*/ 0 h 6463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715252" h="646302">
                <a:moveTo>
                  <a:pt x="0" y="0"/>
                </a:moveTo>
                <a:lnTo>
                  <a:pt x="0" y="0"/>
                </a:lnTo>
                <a:lnTo>
                  <a:pt x="6715252" y="0"/>
                </a:lnTo>
                <a:lnTo>
                  <a:pt x="6715252" y="0"/>
                </a:lnTo>
                <a:lnTo>
                  <a:pt x="6715252" y="646302"/>
                </a:lnTo>
                <a:lnTo>
                  <a:pt x="6715252" y="646302"/>
                </a:lnTo>
                <a:lnTo>
                  <a:pt x="0" y="646302"/>
                </a:lnTo>
                <a:lnTo>
                  <a:pt x="0" y="646302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60473" y="2829941"/>
            <a:ext cx="6766052" cy="697102"/>
          </a:xfrm>
          <a:custGeom>
            <a:avLst/>
            <a:gdLst>
              <a:gd name="connsiteX0" fmla="*/ 25400 w 6766052"/>
              <a:gd name="connsiteY0" fmla="*/ 25400 h 697102"/>
              <a:gd name="connsiteX1" fmla="*/ 25400 w 6766052"/>
              <a:gd name="connsiteY1" fmla="*/ 25400 h 697102"/>
              <a:gd name="connsiteX2" fmla="*/ 6740652 w 6766052"/>
              <a:gd name="connsiteY2" fmla="*/ 25400 h 697102"/>
              <a:gd name="connsiteX3" fmla="*/ 6740652 w 6766052"/>
              <a:gd name="connsiteY3" fmla="*/ 25400 h 697102"/>
              <a:gd name="connsiteX4" fmla="*/ 6740652 w 6766052"/>
              <a:gd name="connsiteY4" fmla="*/ 671702 h 697102"/>
              <a:gd name="connsiteX5" fmla="*/ 6740652 w 6766052"/>
              <a:gd name="connsiteY5" fmla="*/ 671702 h 697102"/>
              <a:gd name="connsiteX6" fmla="*/ 25400 w 6766052"/>
              <a:gd name="connsiteY6" fmla="*/ 671702 h 697102"/>
              <a:gd name="connsiteX7" fmla="*/ 25400 w 6766052"/>
              <a:gd name="connsiteY7" fmla="*/ 671702 h 697102"/>
              <a:gd name="connsiteX8" fmla="*/ 25400 w 6766052"/>
              <a:gd name="connsiteY8" fmla="*/ 25400 h 697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766052" h="697102">
                <a:moveTo>
                  <a:pt x="25400" y="25400"/>
                </a:moveTo>
                <a:lnTo>
                  <a:pt x="25400" y="25400"/>
                </a:lnTo>
                <a:lnTo>
                  <a:pt x="6740652" y="25400"/>
                </a:lnTo>
                <a:lnTo>
                  <a:pt x="6740652" y="25400"/>
                </a:lnTo>
                <a:lnTo>
                  <a:pt x="6740652" y="671702"/>
                </a:lnTo>
                <a:lnTo>
                  <a:pt x="6740652" y="671702"/>
                </a:lnTo>
                <a:lnTo>
                  <a:pt x="25400" y="671702"/>
                </a:lnTo>
                <a:lnTo>
                  <a:pt x="25400" y="671702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500248" y="5821375"/>
            <a:ext cx="3786251" cy="431800"/>
          </a:xfrm>
          <a:custGeom>
            <a:avLst/>
            <a:gdLst>
              <a:gd name="connsiteX0" fmla="*/ 0 w 3786251"/>
              <a:gd name="connsiteY0" fmla="*/ 71970 h 431800"/>
              <a:gd name="connsiteX1" fmla="*/ 72008 w 3786251"/>
              <a:gd name="connsiteY1" fmla="*/ 0 h 431800"/>
              <a:gd name="connsiteX2" fmla="*/ 72008 w 3786251"/>
              <a:gd name="connsiteY2" fmla="*/ 0 h 431800"/>
              <a:gd name="connsiteX3" fmla="*/ 72008 w 3786251"/>
              <a:gd name="connsiteY3" fmla="*/ 0 h 431800"/>
              <a:gd name="connsiteX4" fmla="*/ 3714241 w 3786251"/>
              <a:gd name="connsiteY4" fmla="*/ 0 h 431800"/>
              <a:gd name="connsiteX5" fmla="*/ 3714241 w 3786251"/>
              <a:gd name="connsiteY5" fmla="*/ 0 h 431800"/>
              <a:gd name="connsiteX6" fmla="*/ 3786251 w 3786251"/>
              <a:gd name="connsiteY6" fmla="*/ 71970 h 431800"/>
              <a:gd name="connsiteX7" fmla="*/ 3786251 w 3786251"/>
              <a:gd name="connsiteY7" fmla="*/ 71970 h 431800"/>
              <a:gd name="connsiteX8" fmla="*/ 3786251 w 3786251"/>
              <a:gd name="connsiteY8" fmla="*/ 71970 h 431800"/>
              <a:gd name="connsiteX9" fmla="*/ 3786251 w 3786251"/>
              <a:gd name="connsiteY9" fmla="*/ 359829 h 431800"/>
              <a:gd name="connsiteX10" fmla="*/ 3786251 w 3786251"/>
              <a:gd name="connsiteY10" fmla="*/ 359829 h 431800"/>
              <a:gd name="connsiteX11" fmla="*/ 3714241 w 3786251"/>
              <a:gd name="connsiteY11" fmla="*/ 431800 h 431800"/>
              <a:gd name="connsiteX12" fmla="*/ 3714241 w 3786251"/>
              <a:gd name="connsiteY12" fmla="*/ 431800 h 431800"/>
              <a:gd name="connsiteX13" fmla="*/ 3714241 w 3786251"/>
              <a:gd name="connsiteY13" fmla="*/ 431800 h 431800"/>
              <a:gd name="connsiteX14" fmla="*/ 72008 w 3786251"/>
              <a:gd name="connsiteY14" fmla="*/ 431800 h 431800"/>
              <a:gd name="connsiteX15" fmla="*/ 72008 w 3786251"/>
              <a:gd name="connsiteY15" fmla="*/ 431800 h 431800"/>
              <a:gd name="connsiteX16" fmla="*/ 0 w 3786251"/>
              <a:gd name="connsiteY16" fmla="*/ 359829 h 431800"/>
              <a:gd name="connsiteX17" fmla="*/ 0 w 3786251"/>
              <a:gd name="connsiteY17" fmla="*/ 359829 h 431800"/>
              <a:gd name="connsiteX18" fmla="*/ 0 w 3786251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86251" h="431800">
                <a:moveTo>
                  <a:pt x="0" y="71970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714241" y="0"/>
                </a:lnTo>
                <a:lnTo>
                  <a:pt x="3714241" y="0"/>
                </a:lnTo>
                <a:cubicBezTo>
                  <a:pt x="3753992" y="0"/>
                  <a:pt x="3786251" y="32219"/>
                  <a:pt x="3786251" y="71970"/>
                </a:cubicBezTo>
                <a:cubicBezTo>
                  <a:pt x="3786251" y="71970"/>
                  <a:pt x="3786251" y="71970"/>
                  <a:pt x="3786251" y="71970"/>
                </a:cubicBezTo>
                <a:lnTo>
                  <a:pt x="3786251" y="71970"/>
                </a:lnTo>
                <a:lnTo>
                  <a:pt x="3786251" y="359829"/>
                </a:lnTo>
                <a:lnTo>
                  <a:pt x="3786251" y="359829"/>
                </a:lnTo>
                <a:cubicBezTo>
                  <a:pt x="3786251" y="399579"/>
                  <a:pt x="3753992" y="431800"/>
                  <a:pt x="3714241" y="431800"/>
                </a:cubicBezTo>
                <a:cubicBezTo>
                  <a:pt x="3714241" y="431800"/>
                  <a:pt x="3714241" y="431800"/>
                  <a:pt x="3714241" y="431800"/>
                </a:cubicBezTo>
                <a:lnTo>
                  <a:pt x="3714241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481198" y="5802325"/>
            <a:ext cx="3824351" cy="469900"/>
          </a:xfrm>
          <a:custGeom>
            <a:avLst/>
            <a:gdLst>
              <a:gd name="connsiteX0" fmla="*/ 19050 w 3824351"/>
              <a:gd name="connsiteY0" fmla="*/ 91020 h 469900"/>
              <a:gd name="connsiteX1" fmla="*/ 91058 w 3824351"/>
              <a:gd name="connsiteY1" fmla="*/ 19050 h 469900"/>
              <a:gd name="connsiteX2" fmla="*/ 91058 w 3824351"/>
              <a:gd name="connsiteY2" fmla="*/ 19050 h 469900"/>
              <a:gd name="connsiteX3" fmla="*/ 91058 w 3824351"/>
              <a:gd name="connsiteY3" fmla="*/ 19050 h 469900"/>
              <a:gd name="connsiteX4" fmla="*/ 3733291 w 3824351"/>
              <a:gd name="connsiteY4" fmla="*/ 19050 h 469900"/>
              <a:gd name="connsiteX5" fmla="*/ 3733291 w 3824351"/>
              <a:gd name="connsiteY5" fmla="*/ 19050 h 469900"/>
              <a:gd name="connsiteX6" fmla="*/ 3805301 w 3824351"/>
              <a:gd name="connsiteY6" fmla="*/ 91020 h 469900"/>
              <a:gd name="connsiteX7" fmla="*/ 3805301 w 3824351"/>
              <a:gd name="connsiteY7" fmla="*/ 91020 h 469900"/>
              <a:gd name="connsiteX8" fmla="*/ 3805301 w 3824351"/>
              <a:gd name="connsiteY8" fmla="*/ 91020 h 469900"/>
              <a:gd name="connsiteX9" fmla="*/ 3805301 w 3824351"/>
              <a:gd name="connsiteY9" fmla="*/ 378879 h 469900"/>
              <a:gd name="connsiteX10" fmla="*/ 3805301 w 3824351"/>
              <a:gd name="connsiteY10" fmla="*/ 378879 h 469900"/>
              <a:gd name="connsiteX11" fmla="*/ 3733291 w 3824351"/>
              <a:gd name="connsiteY11" fmla="*/ 450850 h 469900"/>
              <a:gd name="connsiteX12" fmla="*/ 3733291 w 3824351"/>
              <a:gd name="connsiteY12" fmla="*/ 450850 h 469900"/>
              <a:gd name="connsiteX13" fmla="*/ 3733291 w 3824351"/>
              <a:gd name="connsiteY13" fmla="*/ 450850 h 469900"/>
              <a:gd name="connsiteX14" fmla="*/ 91058 w 3824351"/>
              <a:gd name="connsiteY14" fmla="*/ 450850 h 469900"/>
              <a:gd name="connsiteX15" fmla="*/ 91058 w 3824351"/>
              <a:gd name="connsiteY15" fmla="*/ 450850 h 469900"/>
              <a:gd name="connsiteX16" fmla="*/ 19050 w 3824351"/>
              <a:gd name="connsiteY16" fmla="*/ 378879 h 469900"/>
              <a:gd name="connsiteX17" fmla="*/ 19050 w 3824351"/>
              <a:gd name="connsiteY17" fmla="*/ 378879 h 469900"/>
              <a:gd name="connsiteX18" fmla="*/ 19050 w 3824351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824351" h="469900">
                <a:moveTo>
                  <a:pt x="19050" y="91020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733291" y="19050"/>
                </a:lnTo>
                <a:lnTo>
                  <a:pt x="3733291" y="19050"/>
                </a:lnTo>
                <a:cubicBezTo>
                  <a:pt x="3773042" y="19050"/>
                  <a:pt x="3805301" y="51269"/>
                  <a:pt x="3805301" y="91020"/>
                </a:cubicBezTo>
                <a:cubicBezTo>
                  <a:pt x="3805301" y="91020"/>
                  <a:pt x="3805301" y="91020"/>
                  <a:pt x="3805301" y="91020"/>
                </a:cubicBezTo>
                <a:lnTo>
                  <a:pt x="3805301" y="91020"/>
                </a:lnTo>
                <a:lnTo>
                  <a:pt x="3805301" y="378879"/>
                </a:lnTo>
                <a:lnTo>
                  <a:pt x="3805301" y="378879"/>
                </a:lnTo>
                <a:cubicBezTo>
                  <a:pt x="3805301" y="418629"/>
                  <a:pt x="3773042" y="450850"/>
                  <a:pt x="3733291" y="450850"/>
                </a:cubicBezTo>
                <a:cubicBezTo>
                  <a:pt x="3733291" y="450850"/>
                  <a:pt x="3733291" y="450850"/>
                  <a:pt x="3733291" y="450850"/>
                </a:cubicBezTo>
                <a:lnTo>
                  <a:pt x="3733291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2755900"/>
            <a:ext cx="7975600" cy="8128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" y="4715328"/>
            <a:ext cx="6045200" cy="5207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5700" y="5765800"/>
            <a:ext cx="3937000" cy="5715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1195614" y="4882242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3900" y="333830"/>
            <a:ext cx="8166100" cy="427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93700" algn="l"/>
                <a:tab pos="457200" algn="l"/>
                <a:tab pos="1143000" algn="l"/>
                <a:tab pos="5422900" algn="l"/>
              </a:tabLst>
            </a:pPr>
            <a:r>
              <a:rPr lang="en-US" altLang="zh-CN" dirty="0" smtClean="0"/>
              <a:t>		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转发与重定向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393700" algn="l"/>
                <a:tab pos="457200" algn="l"/>
                <a:tab pos="1143000" algn="l"/>
                <a:tab pos="54229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转发</a:t>
            </a:r>
          </a:p>
          <a:p>
            <a:pPr>
              <a:lnSpc>
                <a:spcPts val="3500"/>
              </a:lnSpc>
              <a:tabLst>
                <a:tab pos="393700" algn="l"/>
                <a:tab pos="457200" algn="l"/>
                <a:tab pos="1143000" algn="l"/>
                <a:tab pos="542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RequestDispatcher对象</a:t>
            </a:r>
          </a:p>
          <a:p>
            <a:pPr>
              <a:lnSpc>
                <a:spcPts val="3400"/>
              </a:lnSpc>
              <a:tabLst>
                <a:tab pos="393700" algn="l"/>
                <a:tab pos="457200" algn="l"/>
                <a:tab pos="1143000" algn="l"/>
                <a:tab pos="542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forward()方法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93700" algn="l"/>
                <a:tab pos="457200" algn="l"/>
                <a:tab pos="1143000" algn="l"/>
                <a:tab pos="542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request.getRequestDispatcher("url").forward(request,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response)</a:t>
            </a:r>
          </a:p>
          <a:p>
            <a:pPr>
              <a:lnSpc>
                <a:spcPts val="2100"/>
              </a:lnSpc>
              <a:tabLst>
                <a:tab pos="393700" algn="l"/>
                <a:tab pos="457200" algn="l"/>
                <a:tab pos="1143000" algn="l"/>
                <a:tab pos="5422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&lt;jsp:forward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page=“url"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93700" algn="l"/>
                <a:tab pos="457200" algn="l"/>
                <a:tab pos="1143000" algn="l"/>
                <a:tab pos="5422900" algn="l"/>
              </a:tabLst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重定向</a:t>
            </a:r>
          </a:p>
          <a:p>
            <a:pPr>
              <a:lnSpc>
                <a:spcPts val="3500"/>
              </a:lnSpc>
              <a:tabLst>
                <a:tab pos="393700" algn="l"/>
                <a:tab pos="457200" algn="l"/>
                <a:tab pos="1143000" algn="l"/>
                <a:tab pos="542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将用户请求重新定位到一个新的URL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019300" y="4902200"/>
            <a:ext cx="41529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5367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response.sendRedirect("url")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53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作用域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256654" y="4345038"/>
            <a:ext cx="739775" cy="1025537"/>
          </a:xfrm>
          <a:custGeom>
            <a:avLst/>
            <a:gdLst>
              <a:gd name="connsiteX0" fmla="*/ 12700 w 739775"/>
              <a:gd name="connsiteY0" fmla="*/ 1012837 h 1025537"/>
              <a:gd name="connsiteX1" fmla="*/ 727075 w 739775"/>
              <a:gd name="connsiteY1" fmla="*/ 1012837 h 1025537"/>
              <a:gd name="connsiteX2" fmla="*/ 727075 w 739775"/>
              <a:gd name="connsiteY2" fmla="*/ 12700 h 1025537"/>
              <a:gd name="connsiteX3" fmla="*/ 12700 w 739775"/>
              <a:gd name="connsiteY3" fmla="*/ 12700 h 1025537"/>
              <a:gd name="connsiteX4" fmla="*/ 12700 w 739775"/>
              <a:gd name="connsiteY4" fmla="*/ 1012837 h 10255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9775" h="1025537">
                <a:moveTo>
                  <a:pt x="12700" y="1012837"/>
                </a:moveTo>
                <a:lnTo>
                  <a:pt x="727075" y="1012837"/>
                </a:lnTo>
                <a:lnTo>
                  <a:pt x="727075" y="12700"/>
                </a:lnTo>
                <a:lnTo>
                  <a:pt x="12700" y="12700"/>
                </a:lnTo>
                <a:lnTo>
                  <a:pt x="12700" y="101283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71625" y="3429000"/>
            <a:ext cx="500062" cy="714375"/>
          </a:xfrm>
          <a:custGeom>
            <a:avLst/>
            <a:gdLst>
              <a:gd name="connsiteX0" fmla="*/ 0 w 500062"/>
              <a:gd name="connsiteY0" fmla="*/ 714375 h 714375"/>
              <a:gd name="connsiteX1" fmla="*/ 500062 w 500062"/>
              <a:gd name="connsiteY1" fmla="*/ 714375 h 714375"/>
              <a:gd name="connsiteX2" fmla="*/ 500062 w 500062"/>
              <a:gd name="connsiteY2" fmla="*/ 0 h 714375"/>
              <a:gd name="connsiteX3" fmla="*/ 0 w 500062"/>
              <a:gd name="connsiteY3" fmla="*/ 0 h 714375"/>
              <a:gd name="connsiteX4" fmla="*/ 0 w 500062"/>
              <a:gd name="connsiteY4" fmla="*/ 714375 h 714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0062" h="714375">
                <a:moveTo>
                  <a:pt x="0" y="714375"/>
                </a:moveTo>
                <a:lnTo>
                  <a:pt x="500062" y="714375"/>
                </a:lnTo>
                <a:lnTo>
                  <a:pt x="500062" y="0"/>
                </a:lnTo>
                <a:lnTo>
                  <a:pt x="0" y="0"/>
                </a:lnTo>
                <a:lnTo>
                  <a:pt x="0" y="7143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58925" y="3416300"/>
            <a:ext cx="525462" cy="739775"/>
          </a:xfrm>
          <a:custGeom>
            <a:avLst/>
            <a:gdLst>
              <a:gd name="connsiteX0" fmla="*/ 12700 w 525462"/>
              <a:gd name="connsiteY0" fmla="*/ 727075 h 739775"/>
              <a:gd name="connsiteX1" fmla="*/ 512762 w 525462"/>
              <a:gd name="connsiteY1" fmla="*/ 727075 h 739775"/>
              <a:gd name="connsiteX2" fmla="*/ 512762 w 525462"/>
              <a:gd name="connsiteY2" fmla="*/ 12700 h 739775"/>
              <a:gd name="connsiteX3" fmla="*/ 12700 w 525462"/>
              <a:gd name="connsiteY3" fmla="*/ 12700 h 739775"/>
              <a:gd name="connsiteX4" fmla="*/ 12700 w 525462"/>
              <a:gd name="connsiteY4" fmla="*/ 727075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5462" h="739775">
                <a:moveTo>
                  <a:pt x="12700" y="727075"/>
                </a:moveTo>
                <a:lnTo>
                  <a:pt x="512762" y="727075"/>
                </a:lnTo>
                <a:lnTo>
                  <a:pt x="512762" y="12700"/>
                </a:lnTo>
                <a:lnTo>
                  <a:pt x="12700" y="12700"/>
                </a:lnTo>
                <a:lnTo>
                  <a:pt x="12700" y="7270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13000"/>
            <a:ext cx="5956300" cy="264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317500"/>
            <a:ext cx="81661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5941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转发与重定向的区别-1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35941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转发的工作方式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340100" y="34290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286500" y="4711700"/>
            <a:ext cx="812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处理中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388100" y="3327400"/>
            <a:ext cx="1397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请求、响应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651000" y="44323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客户端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080000" y="45085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服务器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911600" y="46482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响应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273800" y="5486400"/>
            <a:ext cx="2205732" cy="14183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1844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处理结束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184400" algn="l"/>
              </a:tabLst>
            </a:pPr>
            <a:r>
              <a:rPr lang="en-US" altLang="zh-CN" dirty="0" smtClean="0"/>
              <a:t>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990600" y="3098800"/>
            <a:ext cx="1841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96900" algn="l"/>
              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没有发生变化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结果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256654" y="4630737"/>
            <a:ext cx="739775" cy="1025537"/>
          </a:xfrm>
          <a:custGeom>
            <a:avLst/>
            <a:gdLst>
              <a:gd name="connsiteX0" fmla="*/ 12700 w 739775"/>
              <a:gd name="connsiteY0" fmla="*/ 1012837 h 1025537"/>
              <a:gd name="connsiteX1" fmla="*/ 727075 w 739775"/>
              <a:gd name="connsiteY1" fmla="*/ 1012837 h 1025537"/>
              <a:gd name="connsiteX2" fmla="*/ 727075 w 739775"/>
              <a:gd name="connsiteY2" fmla="*/ 12700 h 1025537"/>
              <a:gd name="connsiteX3" fmla="*/ 12700 w 739775"/>
              <a:gd name="connsiteY3" fmla="*/ 12700 h 1025537"/>
              <a:gd name="connsiteX4" fmla="*/ 12700 w 739775"/>
              <a:gd name="connsiteY4" fmla="*/ 1012837 h 10255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9775" h="1025537">
                <a:moveTo>
                  <a:pt x="12700" y="1012837"/>
                </a:moveTo>
                <a:lnTo>
                  <a:pt x="727075" y="1012837"/>
                </a:lnTo>
                <a:lnTo>
                  <a:pt x="727075" y="12700"/>
                </a:lnTo>
                <a:lnTo>
                  <a:pt x="12700" y="12700"/>
                </a:lnTo>
                <a:lnTo>
                  <a:pt x="12700" y="101283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71625" y="3714750"/>
            <a:ext cx="500062" cy="714375"/>
          </a:xfrm>
          <a:custGeom>
            <a:avLst/>
            <a:gdLst>
              <a:gd name="connsiteX0" fmla="*/ 0 w 500062"/>
              <a:gd name="connsiteY0" fmla="*/ 714375 h 714375"/>
              <a:gd name="connsiteX1" fmla="*/ 500062 w 500062"/>
              <a:gd name="connsiteY1" fmla="*/ 714375 h 714375"/>
              <a:gd name="connsiteX2" fmla="*/ 500062 w 500062"/>
              <a:gd name="connsiteY2" fmla="*/ 0 h 714375"/>
              <a:gd name="connsiteX3" fmla="*/ 0 w 500062"/>
              <a:gd name="connsiteY3" fmla="*/ 0 h 714375"/>
              <a:gd name="connsiteX4" fmla="*/ 0 w 500062"/>
              <a:gd name="connsiteY4" fmla="*/ 714375 h 714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0062" h="714375">
                <a:moveTo>
                  <a:pt x="0" y="714375"/>
                </a:moveTo>
                <a:lnTo>
                  <a:pt x="500062" y="714375"/>
                </a:lnTo>
                <a:lnTo>
                  <a:pt x="500062" y="0"/>
                </a:lnTo>
                <a:lnTo>
                  <a:pt x="0" y="0"/>
                </a:lnTo>
                <a:lnTo>
                  <a:pt x="0" y="7143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58925" y="3702050"/>
            <a:ext cx="525462" cy="739775"/>
          </a:xfrm>
          <a:custGeom>
            <a:avLst/>
            <a:gdLst>
              <a:gd name="connsiteX0" fmla="*/ 12700 w 525462"/>
              <a:gd name="connsiteY0" fmla="*/ 727075 h 739775"/>
              <a:gd name="connsiteX1" fmla="*/ 512762 w 525462"/>
              <a:gd name="connsiteY1" fmla="*/ 727075 h 739775"/>
              <a:gd name="connsiteX2" fmla="*/ 512762 w 525462"/>
              <a:gd name="connsiteY2" fmla="*/ 12700 h 739775"/>
              <a:gd name="connsiteX3" fmla="*/ 12700 w 525462"/>
              <a:gd name="connsiteY3" fmla="*/ 12700 h 739775"/>
              <a:gd name="connsiteX4" fmla="*/ 12700 w 525462"/>
              <a:gd name="connsiteY4" fmla="*/ 727075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5462" h="739775">
                <a:moveTo>
                  <a:pt x="12700" y="727075"/>
                </a:moveTo>
                <a:lnTo>
                  <a:pt x="512762" y="727075"/>
                </a:lnTo>
                <a:lnTo>
                  <a:pt x="512762" y="12700"/>
                </a:lnTo>
                <a:lnTo>
                  <a:pt x="12700" y="12700"/>
                </a:lnTo>
                <a:lnTo>
                  <a:pt x="12700" y="7270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56000"/>
            <a:ext cx="4876800" cy="1739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2705100"/>
            <a:ext cx="736600" cy="863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3340100" y="36322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388100" y="3594100"/>
            <a:ext cx="381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299200" y="5003800"/>
            <a:ext cx="609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新地址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51000" y="47244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客户端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080000" y="47879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服务器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587500" y="3924300"/>
            <a:ext cx="406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结果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23900" y="381000"/>
            <a:ext cx="8166100" cy="331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54000" algn="l"/>
                <a:tab pos="355600" algn="l"/>
                <a:tab pos="3594100" algn="l"/>
              </a:tabLst>
            </a:pPr>
            <a:r>
              <a:rPr lang="en-US" altLang="zh-CN" dirty="0" smtClean="0"/>
              <a:t>	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转发与重定向的区别-2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254000" algn="l"/>
                <a:tab pos="355600" algn="l"/>
                <a:tab pos="35941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重定向的工作方式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54000" algn="l"/>
                <a:tab pos="355600" algn="l"/>
                <a:tab pos="3594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第二次请求所对</a:t>
            </a:r>
          </a:p>
          <a:p>
            <a:pPr>
              <a:lnSpc>
                <a:spcPts val="2100"/>
              </a:lnSpc>
              <a:tabLst>
                <a:tab pos="254000" algn="l"/>
                <a:tab pos="355600" algn="l"/>
                <a:tab pos="3594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应的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地址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467100" y="4025900"/>
            <a:ext cx="9144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响应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88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再次请求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59200" y="51308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响应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60400" y="1435100"/>
            <a:ext cx="4089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常见Web程序错误与排查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17600" y="1993900"/>
            <a:ext cx="7366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500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404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401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403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…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689600" y="2794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回顾与作业点评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357249" y="5306440"/>
            <a:ext cx="6500876" cy="408571"/>
          </a:xfrm>
          <a:custGeom>
            <a:avLst/>
            <a:gdLst>
              <a:gd name="connsiteX0" fmla="*/ 0 w 6500876"/>
              <a:gd name="connsiteY0" fmla="*/ 68072 h 408571"/>
              <a:gd name="connsiteX1" fmla="*/ 68198 w 6500876"/>
              <a:gd name="connsiteY1" fmla="*/ 0 h 408571"/>
              <a:gd name="connsiteX2" fmla="*/ 68198 w 6500876"/>
              <a:gd name="connsiteY2" fmla="*/ 0 h 408571"/>
              <a:gd name="connsiteX3" fmla="*/ 68198 w 6500876"/>
              <a:gd name="connsiteY3" fmla="*/ 0 h 408571"/>
              <a:gd name="connsiteX4" fmla="*/ 6432804 w 6500876"/>
              <a:gd name="connsiteY4" fmla="*/ 0 h 408571"/>
              <a:gd name="connsiteX5" fmla="*/ 6432804 w 6500876"/>
              <a:gd name="connsiteY5" fmla="*/ 0 h 408571"/>
              <a:gd name="connsiteX6" fmla="*/ 6500875 w 6500876"/>
              <a:gd name="connsiteY6" fmla="*/ 68072 h 408571"/>
              <a:gd name="connsiteX7" fmla="*/ 6500875 w 6500876"/>
              <a:gd name="connsiteY7" fmla="*/ 68072 h 408571"/>
              <a:gd name="connsiteX8" fmla="*/ 6500875 w 6500876"/>
              <a:gd name="connsiteY8" fmla="*/ 68072 h 408571"/>
              <a:gd name="connsiteX9" fmla="*/ 6500875 w 6500876"/>
              <a:gd name="connsiteY9" fmla="*/ 340474 h 408571"/>
              <a:gd name="connsiteX10" fmla="*/ 6500875 w 6500876"/>
              <a:gd name="connsiteY10" fmla="*/ 340474 h 408571"/>
              <a:gd name="connsiteX11" fmla="*/ 6432804 w 6500876"/>
              <a:gd name="connsiteY11" fmla="*/ 408571 h 408571"/>
              <a:gd name="connsiteX12" fmla="*/ 6432804 w 6500876"/>
              <a:gd name="connsiteY12" fmla="*/ 408571 h 408571"/>
              <a:gd name="connsiteX13" fmla="*/ 6432804 w 6500876"/>
              <a:gd name="connsiteY13" fmla="*/ 408571 h 408571"/>
              <a:gd name="connsiteX14" fmla="*/ 68198 w 6500876"/>
              <a:gd name="connsiteY14" fmla="*/ 408571 h 408571"/>
              <a:gd name="connsiteX15" fmla="*/ 68198 w 6500876"/>
              <a:gd name="connsiteY15" fmla="*/ 408571 h 408571"/>
              <a:gd name="connsiteX16" fmla="*/ 0 w 6500876"/>
              <a:gd name="connsiteY16" fmla="*/ 340474 h 408571"/>
              <a:gd name="connsiteX17" fmla="*/ 0 w 6500876"/>
              <a:gd name="connsiteY17" fmla="*/ 340474 h 408571"/>
              <a:gd name="connsiteX18" fmla="*/ 0 w 6500876"/>
              <a:gd name="connsiteY18" fmla="*/ 68072 h 4085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500876" h="408571">
                <a:moveTo>
                  <a:pt x="0" y="68072"/>
                </a:moveTo>
                <a:cubicBezTo>
                  <a:pt x="0" y="30480"/>
                  <a:pt x="30479" y="0"/>
                  <a:pt x="68198" y="0"/>
                </a:cubicBezTo>
                <a:cubicBezTo>
                  <a:pt x="68198" y="0"/>
                  <a:pt x="68198" y="0"/>
                  <a:pt x="68198" y="0"/>
                </a:cubicBezTo>
                <a:lnTo>
                  <a:pt x="68198" y="0"/>
                </a:lnTo>
                <a:lnTo>
                  <a:pt x="6432804" y="0"/>
                </a:lnTo>
                <a:lnTo>
                  <a:pt x="6432804" y="0"/>
                </a:lnTo>
                <a:cubicBezTo>
                  <a:pt x="6470395" y="0"/>
                  <a:pt x="6500875" y="30480"/>
                  <a:pt x="6500875" y="68072"/>
                </a:cubicBezTo>
                <a:cubicBezTo>
                  <a:pt x="6500875" y="68072"/>
                  <a:pt x="6500875" y="68072"/>
                  <a:pt x="6500875" y="68072"/>
                </a:cubicBezTo>
                <a:lnTo>
                  <a:pt x="6500875" y="68072"/>
                </a:lnTo>
                <a:lnTo>
                  <a:pt x="6500875" y="340474"/>
                </a:lnTo>
                <a:lnTo>
                  <a:pt x="6500875" y="340474"/>
                </a:lnTo>
                <a:cubicBezTo>
                  <a:pt x="6500875" y="378079"/>
                  <a:pt x="6470395" y="408571"/>
                  <a:pt x="6432804" y="408571"/>
                </a:cubicBezTo>
                <a:cubicBezTo>
                  <a:pt x="6432804" y="408571"/>
                  <a:pt x="6432804" y="408571"/>
                  <a:pt x="6432804" y="408571"/>
                </a:cubicBezTo>
                <a:lnTo>
                  <a:pt x="6432804" y="408571"/>
                </a:lnTo>
                <a:lnTo>
                  <a:pt x="68198" y="408571"/>
                </a:lnTo>
                <a:lnTo>
                  <a:pt x="68198" y="408571"/>
                </a:lnTo>
                <a:cubicBezTo>
                  <a:pt x="30479" y="408571"/>
                  <a:pt x="0" y="378079"/>
                  <a:pt x="0" y="340474"/>
                </a:cubicBezTo>
                <a:cubicBezTo>
                  <a:pt x="0" y="340474"/>
                  <a:pt x="0" y="340474"/>
                  <a:pt x="0" y="340474"/>
                </a:cubicBezTo>
                <a:lnTo>
                  <a:pt x="0" y="68072"/>
                </a:lnTo>
              </a:path>
            </a:pathLst>
          </a:custGeom>
          <a:solidFill>
            <a:srgbClr val="E4FC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47724" y="5296915"/>
            <a:ext cx="6519926" cy="427621"/>
          </a:xfrm>
          <a:custGeom>
            <a:avLst/>
            <a:gdLst>
              <a:gd name="connsiteX0" fmla="*/ 9525 w 6519926"/>
              <a:gd name="connsiteY0" fmla="*/ 77597 h 427621"/>
              <a:gd name="connsiteX1" fmla="*/ 77723 w 6519926"/>
              <a:gd name="connsiteY1" fmla="*/ 9525 h 427621"/>
              <a:gd name="connsiteX2" fmla="*/ 77723 w 6519926"/>
              <a:gd name="connsiteY2" fmla="*/ 9525 h 427621"/>
              <a:gd name="connsiteX3" fmla="*/ 77723 w 6519926"/>
              <a:gd name="connsiteY3" fmla="*/ 9525 h 427621"/>
              <a:gd name="connsiteX4" fmla="*/ 6442329 w 6519926"/>
              <a:gd name="connsiteY4" fmla="*/ 9525 h 427621"/>
              <a:gd name="connsiteX5" fmla="*/ 6442329 w 6519926"/>
              <a:gd name="connsiteY5" fmla="*/ 9525 h 427621"/>
              <a:gd name="connsiteX6" fmla="*/ 6510400 w 6519926"/>
              <a:gd name="connsiteY6" fmla="*/ 77597 h 427621"/>
              <a:gd name="connsiteX7" fmla="*/ 6510400 w 6519926"/>
              <a:gd name="connsiteY7" fmla="*/ 77597 h 427621"/>
              <a:gd name="connsiteX8" fmla="*/ 6510400 w 6519926"/>
              <a:gd name="connsiteY8" fmla="*/ 77597 h 427621"/>
              <a:gd name="connsiteX9" fmla="*/ 6510400 w 6519926"/>
              <a:gd name="connsiteY9" fmla="*/ 349999 h 427621"/>
              <a:gd name="connsiteX10" fmla="*/ 6510400 w 6519926"/>
              <a:gd name="connsiteY10" fmla="*/ 349999 h 427621"/>
              <a:gd name="connsiteX11" fmla="*/ 6442329 w 6519926"/>
              <a:gd name="connsiteY11" fmla="*/ 418096 h 427621"/>
              <a:gd name="connsiteX12" fmla="*/ 6442329 w 6519926"/>
              <a:gd name="connsiteY12" fmla="*/ 418096 h 427621"/>
              <a:gd name="connsiteX13" fmla="*/ 6442329 w 6519926"/>
              <a:gd name="connsiteY13" fmla="*/ 418096 h 427621"/>
              <a:gd name="connsiteX14" fmla="*/ 77723 w 6519926"/>
              <a:gd name="connsiteY14" fmla="*/ 418096 h 427621"/>
              <a:gd name="connsiteX15" fmla="*/ 77723 w 6519926"/>
              <a:gd name="connsiteY15" fmla="*/ 418096 h 427621"/>
              <a:gd name="connsiteX16" fmla="*/ 9525 w 6519926"/>
              <a:gd name="connsiteY16" fmla="*/ 349999 h 427621"/>
              <a:gd name="connsiteX17" fmla="*/ 9525 w 6519926"/>
              <a:gd name="connsiteY17" fmla="*/ 349999 h 427621"/>
              <a:gd name="connsiteX18" fmla="*/ 9525 w 6519926"/>
              <a:gd name="connsiteY18" fmla="*/ 77597 h 4276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519926" h="427621">
                <a:moveTo>
                  <a:pt x="9525" y="77597"/>
                </a:moveTo>
                <a:cubicBezTo>
                  <a:pt x="9525" y="40005"/>
                  <a:pt x="40004" y="9525"/>
                  <a:pt x="77723" y="9525"/>
                </a:cubicBezTo>
                <a:cubicBezTo>
                  <a:pt x="77723" y="9525"/>
                  <a:pt x="77723" y="9525"/>
                  <a:pt x="77723" y="9525"/>
                </a:cubicBezTo>
                <a:lnTo>
                  <a:pt x="77723" y="9525"/>
                </a:lnTo>
                <a:lnTo>
                  <a:pt x="6442329" y="9525"/>
                </a:lnTo>
                <a:lnTo>
                  <a:pt x="6442329" y="9525"/>
                </a:lnTo>
                <a:cubicBezTo>
                  <a:pt x="6479920" y="9525"/>
                  <a:pt x="6510400" y="40005"/>
                  <a:pt x="6510400" y="77597"/>
                </a:cubicBezTo>
                <a:cubicBezTo>
                  <a:pt x="6510400" y="77597"/>
                  <a:pt x="6510400" y="77597"/>
                  <a:pt x="6510400" y="77597"/>
                </a:cubicBezTo>
                <a:lnTo>
                  <a:pt x="6510400" y="77597"/>
                </a:lnTo>
                <a:lnTo>
                  <a:pt x="6510400" y="349999"/>
                </a:lnTo>
                <a:lnTo>
                  <a:pt x="6510400" y="349999"/>
                </a:lnTo>
                <a:cubicBezTo>
                  <a:pt x="6510400" y="387604"/>
                  <a:pt x="6479920" y="418096"/>
                  <a:pt x="6442329" y="418096"/>
                </a:cubicBezTo>
                <a:cubicBezTo>
                  <a:pt x="6442329" y="418096"/>
                  <a:pt x="6442329" y="418096"/>
                  <a:pt x="6442329" y="418096"/>
                </a:cubicBezTo>
                <a:lnTo>
                  <a:pt x="6442329" y="418096"/>
                </a:lnTo>
                <a:lnTo>
                  <a:pt x="77723" y="418096"/>
                </a:lnTo>
                <a:lnTo>
                  <a:pt x="77723" y="418096"/>
                </a:lnTo>
                <a:cubicBezTo>
                  <a:pt x="40004" y="418096"/>
                  <a:pt x="9525" y="387604"/>
                  <a:pt x="9525" y="349999"/>
                </a:cubicBezTo>
                <a:cubicBezTo>
                  <a:pt x="9525" y="349999"/>
                  <a:pt x="9525" y="349999"/>
                  <a:pt x="9525" y="349999"/>
                </a:cubicBezTo>
                <a:lnTo>
                  <a:pt x="9525" y="775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97400"/>
            <a:ext cx="1206500" cy="520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2700" y="5232400"/>
            <a:ext cx="6654800" cy="571500"/>
          </a:xfrm>
          <a:prstGeom prst="rect">
            <a:avLst/>
          </a:prstGeom>
          <a:noFill/>
        </p:spPr>
      </p:pic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1285875" y="1928622"/>
          <a:ext cx="6429373" cy="2501137"/>
        </p:xfrm>
        <a:graphic>
          <a:graphicData uri="http://schemas.openxmlformats.org/drawingml/2006/table">
            <a:tbl>
              <a:tblPr/>
              <a:tblGrid>
                <a:gridCol w="2357373"/>
                <a:gridCol w="2000377"/>
                <a:gridCol w="2071623"/>
              </a:tblGrid>
              <a:tr h="396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比较项</a:t>
                      </a:r>
                      <a:endParaRPr lang="zh-CN" altLang="en-US" sz="2004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15968"/>
                      </a:solidFill>
                      <a:prstDash val="soli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15968"/>
                      </a:solidFill>
                      <a:prstDash val="soli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转发</a:t>
                      </a:r>
                      <a:endParaRPr lang="zh-CN" altLang="en-US" sz="2004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重定向</a:t>
                      </a:r>
                      <a:endParaRPr lang="zh-CN" altLang="en-US" sz="2004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15968"/>
                      </a:solidFill>
                      <a:prstDash val="soli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5326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URL</a:t>
                      </a:r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变化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否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是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重新发出请求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不会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会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1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是否携带请求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是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否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49999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目标</a:t>
                      </a:r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URL</a:t>
                      </a:r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要求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1596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仅本</a:t>
                      </a:r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Web</a:t>
                      </a:r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应用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任意</a:t>
                      </a:r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URL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1"/>
          <p:cNvSpPr txBox="1"/>
          <p:nvPr/>
        </p:nvSpPr>
        <p:spPr>
          <a:xfrm>
            <a:off x="4318000" y="279400"/>
            <a:ext cx="4584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转发与重定向的区别-3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23900" y="1244600"/>
            <a:ext cx="3556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转发与重定向的区别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28700" y="4777014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注意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527300" y="5397500"/>
            <a:ext cx="4140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重定向是客户端行为，转发是服务器行为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715012"/>
            <a:ext cx="3714750" cy="406400"/>
          </a:xfrm>
          <a:custGeom>
            <a:avLst/>
            <a:gdLst>
              <a:gd name="connsiteX0" fmla="*/ 0 w 3714750"/>
              <a:gd name="connsiteY0" fmla="*/ 67741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41 h 406400"/>
              <a:gd name="connsiteX7" fmla="*/ 3714750 w 3714750"/>
              <a:gd name="connsiteY7" fmla="*/ 67741 h 406400"/>
              <a:gd name="connsiteX8" fmla="*/ 3714750 w 3714750"/>
              <a:gd name="connsiteY8" fmla="*/ 67741 h 406400"/>
              <a:gd name="connsiteX9" fmla="*/ 3714750 w 3714750"/>
              <a:gd name="connsiteY9" fmla="*/ 338670 h 406400"/>
              <a:gd name="connsiteX10" fmla="*/ 3714750 w 3714750"/>
              <a:gd name="connsiteY10" fmla="*/ 338670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70 h 406400"/>
              <a:gd name="connsiteX17" fmla="*/ 0 w 3714750"/>
              <a:gd name="connsiteY17" fmla="*/ 338670 h 406400"/>
              <a:gd name="connsiteX18" fmla="*/ 0 w 3714750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41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27"/>
                  <a:pt x="3714750" y="67741"/>
                </a:cubicBezTo>
                <a:cubicBezTo>
                  <a:pt x="3714750" y="67741"/>
                  <a:pt x="3714750" y="67741"/>
                  <a:pt x="3714750" y="67741"/>
                </a:cubicBezTo>
                <a:lnTo>
                  <a:pt x="3714750" y="67741"/>
                </a:lnTo>
                <a:lnTo>
                  <a:pt x="3714750" y="338670"/>
                </a:lnTo>
                <a:lnTo>
                  <a:pt x="3714750" y="338670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702312"/>
            <a:ext cx="3740150" cy="431800"/>
          </a:xfrm>
          <a:custGeom>
            <a:avLst/>
            <a:gdLst>
              <a:gd name="connsiteX0" fmla="*/ 12700 w 3740150"/>
              <a:gd name="connsiteY0" fmla="*/ 80441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41 h 431800"/>
              <a:gd name="connsiteX7" fmla="*/ 3727450 w 3740150"/>
              <a:gd name="connsiteY7" fmla="*/ 80441 h 431800"/>
              <a:gd name="connsiteX8" fmla="*/ 3727450 w 3740150"/>
              <a:gd name="connsiteY8" fmla="*/ 80441 h 431800"/>
              <a:gd name="connsiteX9" fmla="*/ 3727450 w 3740150"/>
              <a:gd name="connsiteY9" fmla="*/ 351370 h 431800"/>
              <a:gd name="connsiteX10" fmla="*/ 3727450 w 3740150"/>
              <a:gd name="connsiteY10" fmla="*/ 351370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70 h 431800"/>
              <a:gd name="connsiteX17" fmla="*/ 12700 w 3740150"/>
              <a:gd name="connsiteY17" fmla="*/ 351370 h 431800"/>
              <a:gd name="connsiteX18" fmla="*/ 12700 w 3740150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41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27"/>
                  <a:pt x="3727450" y="80441"/>
                </a:cubicBezTo>
                <a:cubicBezTo>
                  <a:pt x="3727450" y="80441"/>
                  <a:pt x="3727450" y="80441"/>
                  <a:pt x="3727450" y="80441"/>
                </a:cubicBezTo>
                <a:lnTo>
                  <a:pt x="3727450" y="80441"/>
                </a:lnTo>
                <a:lnTo>
                  <a:pt x="3727450" y="351370"/>
                </a:lnTo>
                <a:lnTo>
                  <a:pt x="3727450" y="351370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6178257"/>
            <a:ext cx="3728465" cy="438150"/>
          </a:xfrm>
          <a:custGeom>
            <a:avLst/>
            <a:gdLst>
              <a:gd name="connsiteX0" fmla="*/ 0 w 3728465"/>
              <a:gd name="connsiteY0" fmla="*/ 73037 h 438150"/>
              <a:gd name="connsiteX1" fmla="*/ 73025 w 3728465"/>
              <a:gd name="connsiteY1" fmla="*/ 0 h 438150"/>
              <a:gd name="connsiteX2" fmla="*/ 73025 w 3728465"/>
              <a:gd name="connsiteY2" fmla="*/ 0 h 438150"/>
              <a:gd name="connsiteX3" fmla="*/ 73025 w 3728465"/>
              <a:gd name="connsiteY3" fmla="*/ 0 h 438150"/>
              <a:gd name="connsiteX4" fmla="*/ 3655440 w 3728465"/>
              <a:gd name="connsiteY4" fmla="*/ 0 h 438150"/>
              <a:gd name="connsiteX5" fmla="*/ 3655440 w 3728465"/>
              <a:gd name="connsiteY5" fmla="*/ 0 h 438150"/>
              <a:gd name="connsiteX6" fmla="*/ 3728465 w 3728465"/>
              <a:gd name="connsiteY6" fmla="*/ 73037 h 438150"/>
              <a:gd name="connsiteX7" fmla="*/ 3728465 w 3728465"/>
              <a:gd name="connsiteY7" fmla="*/ 73037 h 438150"/>
              <a:gd name="connsiteX8" fmla="*/ 3728465 w 3728465"/>
              <a:gd name="connsiteY8" fmla="*/ 73037 h 438150"/>
              <a:gd name="connsiteX9" fmla="*/ 3728465 w 3728465"/>
              <a:gd name="connsiteY9" fmla="*/ 365125 h 438150"/>
              <a:gd name="connsiteX10" fmla="*/ 3728465 w 3728465"/>
              <a:gd name="connsiteY10" fmla="*/ 365125 h 438150"/>
              <a:gd name="connsiteX11" fmla="*/ 3655440 w 3728465"/>
              <a:gd name="connsiteY11" fmla="*/ 438150 h 438150"/>
              <a:gd name="connsiteX12" fmla="*/ 3655440 w 3728465"/>
              <a:gd name="connsiteY12" fmla="*/ 438150 h 438150"/>
              <a:gd name="connsiteX13" fmla="*/ 3655440 w 3728465"/>
              <a:gd name="connsiteY13" fmla="*/ 438150 h 438150"/>
              <a:gd name="connsiteX14" fmla="*/ 73025 w 3728465"/>
              <a:gd name="connsiteY14" fmla="*/ 438150 h 438150"/>
              <a:gd name="connsiteX15" fmla="*/ 73025 w 3728465"/>
              <a:gd name="connsiteY15" fmla="*/ 438150 h 438150"/>
              <a:gd name="connsiteX16" fmla="*/ 0 w 3728465"/>
              <a:gd name="connsiteY16" fmla="*/ 365125 h 438150"/>
              <a:gd name="connsiteX17" fmla="*/ 0 w 3728465"/>
              <a:gd name="connsiteY17" fmla="*/ 365125 h 438150"/>
              <a:gd name="connsiteX18" fmla="*/ 0 w 3728465"/>
              <a:gd name="connsiteY18" fmla="*/ 73037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5" h="438150">
                <a:moveTo>
                  <a:pt x="0" y="73037"/>
                </a:moveTo>
                <a:cubicBezTo>
                  <a:pt x="0" y="32702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0" y="0"/>
                </a:lnTo>
                <a:lnTo>
                  <a:pt x="3655440" y="0"/>
                </a:lnTo>
                <a:cubicBezTo>
                  <a:pt x="3695700" y="0"/>
                  <a:pt x="3728465" y="32702"/>
                  <a:pt x="3728465" y="73037"/>
                </a:cubicBezTo>
                <a:cubicBezTo>
                  <a:pt x="3728465" y="73037"/>
                  <a:pt x="3728465" y="73037"/>
                  <a:pt x="3728465" y="73037"/>
                </a:cubicBezTo>
                <a:lnTo>
                  <a:pt x="3728465" y="73037"/>
                </a:lnTo>
                <a:lnTo>
                  <a:pt x="3728465" y="365125"/>
                </a:lnTo>
                <a:lnTo>
                  <a:pt x="3728465" y="365125"/>
                </a:lnTo>
                <a:cubicBezTo>
                  <a:pt x="3728465" y="405460"/>
                  <a:pt x="3695700" y="438150"/>
                  <a:pt x="3655440" y="438150"/>
                </a:cubicBezTo>
                <a:cubicBezTo>
                  <a:pt x="3655440" y="438150"/>
                  <a:pt x="3655440" y="438150"/>
                  <a:pt x="3655440" y="438150"/>
                </a:cubicBezTo>
                <a:lnTo>
                  <a:pt x="365544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37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6159207"/>
            <a:ext cx="3766565" cy="476250"/>
          </a:xfrm>
          <a:custGeom>
            <a:avLst/>
            <a:gdLst>
              <a:gd name="connsiteX0" fmla="*/ 19050 w 3766565"/>
              <a:gd name="connsiteY0" fmla="*/ 92087 h 476250"/>
              <a:gd name="connsiteX1" fmla="*/ 92075 w 3766565"/>
              <a:gd name="connsiteY1" fmla="*/ 19050 h 476250"/>
              <a:gd name="connsiteX2" fmla="*/ 92075 w 3766565"/>
              <a:gd name="connsiteY2" fmla="*/ 19050 h 476250"/>
              <a:gd name="connsiteX3" fmla="*/ 92075 w 3766565"/>
              <a:gd name="connsiteY3" fmla="*/ 19050 h 476250"/>
              <a:gd name="connsiteX4" fmla="*/ 3674490 w 3766565"/>
              <a:gd name="connsiteY4" fmla="*/ 19050 h 476250"/>
              <a:gd name="connsiteX5" fmla="*/ 3674490 w 3766565"/>
              <a:gd name="connsiteY5" fmla="*/ 19050 h 476250"/>
              <a:gd name="connsiteX6" fmla="*/ 3747515 w 3766565"/>
              <a:gd name="connsiteY6" fmla="*/ 92087 h 476250"/>
              <a:gd name="connsiteX7" fmla="*/ 3747515 w 3766565"/>
              <a:gd name="connsiteY7" fmla="*/ 92087 h 476250"/>
              <a:gd name="connsiteX8" fmla="*/ 3747515 w 3766565"/>
              <a:gd name="connsiteY8" fmla="*/ 92087 h 476250"/>
              <a:gd name="connsiteX9" fmla="*/ 3747515 w 3766565"/>
              <a:gd name="connsiteY9" fmla="*/ 384175 h 476250"/>
              <a:gd name="connsiteX10" fmla="*/ 3747515 w 3766565"/>
              <a:gd name="connsiteY10" fmla="*/ 384175 h 476250"/>
              <a:gd name="connsiteX11" fmla="*/ 3674490 w 3766565"/>
              <a:gd name="connsiteY11" fmla="*/ 457200 h 476250"/>
              <a:gd name="connsiteX12" fmla="*/ 3674490 w 3766565"/>
              <a:gd name="connsiteY12" fmla="*/ 457200 h 476250"/>
              <a:gd name="connsiteX13" fmla="*/ 3674490 w 3766565"/>
              <a:gd name="connsiteY13" fmla="*/ 457200 h 476250"/>
              <a:gd name="connsiteX14" fmla="*/ 92075 w 3766565"/>
              <a:gd name="connsiteY14" fmla="*/ 457200 h 476250"/>
              <a:gd name="connsiteX15" fmla="*/ 92075 w 3766565"/>
              <a:gd name="connsiteY15" fmla="*/ 457200 h 476250"/>
              <a:gd name="connsiteX16" fmla="*/ 19050 w 3766565"/>
              <a:gd name="connsiteY16" fmla="*/ 384175 h 476250"/>
              <a:gd name="connsiteX17" fmla="*/ 19050 w 3766565"/>
              <a:gd name="connsiteY17" fmla="*/ 384175 h 476250"/>
              <a:gd name="connsiteX18" fmla="*/ 19050 w 3766565"/>
              <a:gd name="connsiteY18" fmla="*/ 92087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5" h="476250">
                <a:moveTo>
                  <a:pt x="19050" y="92087"/>
                </a:moveTo>
                <a:cubicBezTo>
                  <a:pt x="19050" y="51752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0" y="19050"/>
                </a:lnTo>
                <a:lnTo>
                  <a:pt x="3674490" y="19050"/>
                </a:lnTo>
                <a:cubicBezTo>
                  <a:pt x="3714750" y="19050"/>
                  <a:pt x="3747515" y="51752"/>
                  <a:pt x="3747515" y="92087"/>
                </a:cubicBezTo>
                <a:cubicBezTo>
                  <a:pt x="3747515" y="92087"/>
                  <a:pt x="3747515" y="92087"/>
                  <a:pt x="3747515" y="92087"/>
                </a:cubicBezTo>
                <a:lnTo>
                  <a:pt x="3747515" y="92087"/>
                </a:lnTo>
                <a:lnTo>
                  <a:pt x="3747515" y="384175"/>
                </a:lnTo>
                <a:lnTo>
                  <a:pt x="3747515" y="384175"/>
                </a:lnTo>
                <a:cubicBezTo>
                  <a:pt x="3747515" y="424510"/>
                  <a:pt x="3714750" y="457200"/>
                  <a:pt x="3674490" y="457200"/>
                </a:cubicBezTo>
                <a:cubicBezTo>
                  <a:pt x="3674490" y="457200"/>
                  <a:pt x="3674490" y="457200"/>
                  <a:pt x="3674490" y="457200"/>
                </a:cubicBezTo>
                <a:lnTo>
                  <a:pt x="367449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8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6121400"/>
            <a:ext cx="38735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23900" y="1358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需求说明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81100" y="1943100"/>
            <a:ext cx="654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继续完善上次上机练习，在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JSP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中防止中文乱码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81100" y="2489200"/>
            <a:ext cx="7480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假定用户名：系统管理员和密码：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123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可以登录成功，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473200" y="3086100"/>
            <a:ext cx="6400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其他用户拒绝登录，正确实现页面的跳转和提示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3900" y="3644900"/>
            <a:ext cx="105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81100" y="4229100"/>
            <a:ext cx="3187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JSP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中设置编码方式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181100" y="4813300"/>
            <a:ext cx="4851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判断用户是否可以登录并实现跳转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632200" y="5829300"/>
            <a:ext cx="18542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5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1524000"/>
            <a:ext cx="4267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实现新闻系统的用户注册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2044700"/>
            <a:ext cx="3162300" cy="233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请求对象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request</a:t>
            </a:r>
          </a:p>
          <a:p>
            <a:pPr>
              <a:lnSpc>
                <a:spcPts val="3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响应对象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response</a:t>
            </a:r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解决中文乱码</a:t>
            </a:r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转发和重定向</a:t>
            </a:r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区别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概述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0400" y="1333500"/>
            <a:ext cx="105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17600" y="1955800"/>
            <a:ext cx="39370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在新闻系统中保存用户状态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登录时自动填写用户名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统计页面访问次数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0400" y="3302000"/>
            <a:ext cx="105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内容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17600" y="3886200"/>
            <a:ext cx="2171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重难点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session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17600" y="4432300"/>
            <a:ext cx="3492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理解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cookie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821307" y="1408683"/>
            <a:ext cx="6251194" cy="1021588"/>
          </a:xfrm>
          <a:custGeom>
            <a:avLst/>
            <a:gdLst>
              <a:gd name="connsiteX0" fmla="*/ 678941 w 6251194"/>
              <a:gd name="connsiteY0" fmla="*/ 170307 h 1021588"/>
              <a:gd name="connsiteX1" fmla="*/ 849248 w 6251194"/>
              <a:gd name="connsiteY1" fmla="*/ 0 h 1021588"/>
              <a:gd name="connsiteX2" fmla="*/ 849248 w 6251194"/>
              <a:gd name="connsiteY2" fmla="*/ 0 h 1021588"/>
              <a:gd name="connsiteX3" fmla="*/ 849248 w 6251194"/>
              <a:gd name="connsiteY3" fmla="*/ 0 h 1021588"/>
              <a:gd name="connsiteX4" fmla="*/ 1607692 w 6251194"/>
              <a:gd name="connsiteY4" fmla="*/ 0 h 1021588"/>
              <a:gd name="connsiteX5" fmla="*/ 1607692 w 6251194"/>
              <a:gd name="connsiteY5" fmla="*/ 0 h 1021588"/>
              <a:gd name="connsiteX6" fmla="*/ 3000755 w 6251194"/>
              <a:gd name="connsiteY6" fmla="*/ 0 h 1021588"/>
              <a:gd name="connsiteX7" fmla="*/ 6080886 w 6251194"/>
              <a:gd name="connsiteY7" fmla="*/ 0 h 1021588"/>
              <a:gd name="connsiteX8" fmla="*/ 6080886 w 6251194"/>
              <a:gd name="connsiteY8" fmla="*/ 0 h 1021588"/>
              <a:gd name="connsiteX9" fmla="*/ 6251194 w 6251194"/>
              <a:gd name="connsiteY9" fmla="*/ 170307 h 1021588"/>
              <a:gd name="connsiteX10" fmla="*/ 6251194 w 6251194"/>
              <a:gd name="connsiteY10" fmla="*/ 170307 h 1021588"/>
              <a:gd name="connsiteX11" fmla="*/ 6251194 w 6251194"/>
              <a:gd name="connsiteY11" fmla="*/ 170307 h 1021588"/>
              <a:gd name="connsiteX12" fmla="*/ 6251194 w 6251194"/>
              <a:gd name="connsiteY12" fmla="*/ 170307 h 1021588"/>
              <a:gd name="connsiteX13" fmla="*/ 6251194 w 6251194"/>
              <a:gd name="connsiteY13" fmla="*/ 170307 h 1021588"/>
              <a:gd name="connsiteX14" fmla="*/ 6251194 w 6251194"/>
              <a:gd name="connsiteY14" fmla="*/ 425704 h 1021588"/>
              <a:gd name="connsiteX15" fmla="*/ 6251194 w 6251194"/>
              <a:gd name="connsiteY15" fmla="*/ 851280 h 1021588"/>
              <a:gd name="connsiteX16" fmla="*/ 6251194 w 6251194"/>
              <a:gd name="connsiteY16" fmla="*/ 851280 h 1021588"/>
              <a:gd name="connsiteX17" fmla="*/ 6080886 w 6251194"/>
              <a:gd name="connsiteY17" fmla="*/ 1021588 h 1021588"/>
              <a:gd name="connsiteX18" fmla="*/ 6080886 w 6251194"/>
              <a:gd name="connsiteY18" fmla="*/ 1021588 h 1021588"/>
              <a:gd name="connsiteX19" fmla="*/ 6080886 w 6251194"/>
              <a:gd name="connsiteY19" fmla="*/ 1021588 h 1021588"/>
              <a:gd name="connsiteX20" fmla="*/ 3000755 w 6251194"/>
              <a:gd name="connsiteY20" fmla="*/ 1021588 h 1021588"/>
              <a:gd name="connsiteX21" fmla="*/ 1607692 w 6251194"/>
              <a:gd name="connsiteY21" fmla="*/ 1021588 h 1021588"/>
              <a:gd name="connsiteX22" fmla="*/ 1607692 w 6251194"/>
              <a:gd name="connsiteY22" fmla="*/ 1021588 h 1021588"/>
              <a:gd name="connsiteX23" fmla="*/ 849248 w 6251194"/>
              <a:gd name="connsiteY23" fmla="*/ 1021588 h 1021588"/>
              <a:gd name="connsiteX24" fmla="*/ 849248 w 6251194"/>
              <a:gd name="connsiteY24" fmla="*/ 1021588 h 1021588"/>
              <a:gd name="connsiteX25" fmla="*/ 678941 w 6251194"/>
              <a:gd name="connsiteY25" fmla="*/ 851280 h 1021588"/>
              <a:gd name="connsiteX26" fmla="*/ 678941 w 6251194"/>
              <a:gd name="connsiteY26" fmla="*/ 851280 h 1021588"/>
              <a:gd name="connsiteX27" fmla="*/ 678941 w 6251194"/>
              <a:gd name="connsiteY27" fmla="*/ 851280 h 1021588"/>
              <a:gd name="connsiteX28" fmla="*/ 678941 w 6251194"/>
              <a:gd name="connsiteY28" fmla="*/ 425704 h 1021588"/>
              <a:gd name="connsiteX29" fmla="*/ 0 w 6251194"/>
              <a:gd name="connsiteY29" fmla="*/ 72516 h 1021588"/>
              <a:gd name="connsiteX30" fmla="*/ 678941 w 6251194"/>
              <a:gd name="connsiteY30" fmla="*/ 170307 h 1021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251194" h="1021588">
                <a:moveTo>
                  <a:pt x="678941" y="170307"/>
                </a:moveTo>
                <a:cubicBezTo>
                  <a:pt x="678941" y="76327"/>
                  <a:pt x="755269" y="0"/>
                  <a:pt x="849248" y="0"/>
                </a:cubicBezTo>
                <a:cubicBezTo>
                  <a:pt x="849248" y="0"/>
                  <a:pt x="849248" y="0"/>
                  <a:pt x="849248" y="0"/>
                </a:cubicBezTo>
                <a:lnTo>
                  <a:pt x="849248" y="0"/>
                </a:lnTo>
                <a:lnTo>
                  <a:pt x="1607692" y="0"/>
                </a:lnTo>
                <a:lnTo>
                  <a:pt x="1607692" y="0"/>
                </a:lnTo>
                <a:lnTo>
                  <a:pt x="3000755" y="0"/>
                </a:lnTo>
                <a:lnTo>
                  <a:pt x="6080886" y="0"/>
                </a:lnTo>
                <a:lnTo>
                  <a:pt x="6080886" y="0"/>
                </a:lnTo>
                <a:cubicBezTo>
                  <a:pt x="6174866" y="0"/>
                  <a:pt x="6251194" y="76327"/>
                  <a:pt x="6251194" y="170307"/>
                </a:cubicBezTo>
                <a:cubicBezTo>
                  <a:pt x="6251194" y="170307"/>
                  <a:pt x="6251194" y="170307"/>
                  <a:pt x="6251194" y="170307"/>
                </a:cubicBezTo>
                <a:lnTo>
                  <a:pt x="6251194" y="170307"/>
                </a:lnTo>
                <a:lnTo>
                  <a:pt x="6251194" y="170307"/>
                </a:lnTo>
                <a:lnTo>
                  <a:pt x="6251194" y="170307"/>
                </a:lnTo>
                <a:lnTo>
                  <a:pt x="6251194" y="425704"/>
                </a:lnTo>
                <a:lnTo>
                  <a:pt x="6251194" y="851280"/>
                </a:lnTo>
                <a:lnTo>
                  <a:pt x="6251194" y="851280"/>
                </a:lnTo>
                <a:cubicBezTo>
                  <a:pt x="6251194" y="945388"/>
                  <a:pt x="6174866" y="1021588"/>
                  <a:pt x="6080886" y="1021588"/>
                </a:cubicBezTo>
                <a:cubicBezTo>
                  <a:pt x="6080886" y="1021588"/>
                  <a:pt x="6080886" y="1021588"/>
                  <a:pt x="6080886" y="1021588"/>
                </a:cubicBezTo>
                <a:lnTo>
                  <a:pt x="6080886" y="1021588"/>
                </a:lnTo>
                <a:lnTo>
                  <a:pt x="3000755" y="1021588"/>
                </a:lnTo>
                <a:lnTo>
                  <a:pt x="1607692" y="1021588"/>
                </a:lnTo>
                <a:lnTo>
                  <a:pt x="1607692" y="1021588"/>
                </a:lnTo>
                <a:lnTo>
                  <a:pt x="849248" y="1021588"/>
                </a:lnTo>
                <a:lnTo>
                  <a:pt x="849248" y="1021588"/>
                </a:lnTo>
                <a:cubicBezTo>
                  <a:pt x="755269" y="1021588"/>
                  <a:pt x="678941" y="945388"/>
                  <a:pt x="678941" y="851280"/>
                </a:cubicBezTo>
                <a:cubicBezTo>
                  <a:pt x="678941" y="851280"/>
                  <a:pt x="678941" y="851280"/>
                  <a:pt x="678941" y="851280"/>
                </a:cubicBezTo>
                <a:lnTo>
                  <a:pt x="678941" y="851280"/>
                </a:lnTo>
                <a:lnTo>
                  <a:pt x="678941" y="425704"/>
                </a:lnTo>
                <a:lnTo>
                  <a:pt x="0" y="72516"/>
                </a:lnTo>
                <a:lnTo>
                  <a:pt x="678941" y="170307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14957" y="1402333"/>
            <a:ext cx="6263894" cy="1034288"/>
          </a:xfrm>
          <a:custGeom>
            <a:avLst/>
            <a:gdLst>
              <a:gd name="connsiteX0" fmla="*/ 685291 w 6263894"/>
              <a:gd name="connsiteY0" fmla="*/ 176657 h 1034288"/>
              <a:gd name="connsiteX1" fmla="*/ 855598 w 6263894"/>
              <a:gd name="connsiteY1" fmla="*/ 6350 h 1034288"/>
              <a:gd name="connsiteX2" fmla="*/ 855598 w 6263894"/>
              <a:gd name="connsiteY2" fmla="*/ 6350 h 1034288"/>
              <a:gd name="connsiteX3" fmla="*/ 855598 w 6263894"/>
              <a:gd name="connsiteY3" fmla="*/ 6350 h 1034288"/>
              <a:gd name="connsiteX4" fmla="*/ 1614042 w 6263894"/>
              <a:gd name="connsiteY4" fmla="*/ 6350 h 1034288"/>
              <a:gd name="connsiteX5" fmla="*/ 1614042 w 6263894"/>
              <a:gd name="connsiteY5" fmla="*/ 6350 h 1034288"/>
              <a:gd name="connsiteX6" fmla="*/ 3007105 w 6263894"/>
              <a:gd name="connsiteY6" fmla="*/ 6350 h 1034288"/>
              <a:gd name="connsiteX7" fmla="*/ 6087236 w 6263894"/>
              <a:gd name="connsiteY7" fmla="*/ 6350 h 1034288"/>
              <a:gd name="connsiteX8" fmla="*/ 6087236 w 6263894"/>
              <a:gd name="connsiteY8" fmla="*/ 6350 h 1034288"/>
              <a:gd name="connsiteX9" fmla="*/ 6257544 w 6263894"/>
              <a:gd name="connsiteY9" fmla="*/ 176657 h 1034288"/>
              <a:gd name="connsiteX10" fmla="*/ 6257544 w 6263894"/>
              <a:gd name="connsiteY10" fmla="*/ 176657 h 1034288"/>
              <a:gd name="connsiteX11" fmla="*/ 6257544 w 6263894"/>
              <a:gd name="connsiteY11" fmla="*/ 176657 h 1034288"/>
              <a:gd name="connsiteX12" fmla="*/ 6257544 w 6263894"/>
              <a:gd name="connsiteY12" fmla="*/ 176657 h 1034288"/>
              <a:gd name="connsiteX13" fmla="*/ 6257544 w 6263894"/>
              <a:gd name="connsiteY13" fmla="*/ 176657 h 1034288"/>
              <a:gd name="connsiteX14" fmla="*/ 6257544 w 6263894"/>
              <a:gd name="connsiteY14" fmla="*/ 432054 h 1034288"/>
              <a:gd name="connsiteX15" fmla="*/ 6257544 w 6263894"/>
              <a:gd name="connsiteY15" fmla="*/ 857630 h 1034288"/>
              <a:gd name="connsiteX16" fmla="*/ 6257544 w 6263894"/>
              <a:gd name="connsiteY16" fmla="*/ 857630 h 1034288"/>
              <a:gd name="connsiteX17" fmla="*/ 6087236 w 6263894"/>
              <a:gd name="connsiteY17" fmla="*/ 1027938 h 1034288"/>
              <a:gd name="connsiteX18" fmla="*/ 6087236 w 6263894"/>
              <a:gd name="connsiteY18" fmla="*/ 1027938 h 1034288"/>
              <a:gd name="connsiteX19" fmla="*/ 6087236 w 6263894"/>
              <a:gd name="connsiteY19" fmla="*/ 1027938 h 1034288"/>
              <a:gd name="connsiteX20" fmla="*/ 3007105 w 6263894"/>
              <a:gd name="connsiteY20" fmla="*/ 1027938 h 1034288"/>
              <a:gd name="connsiteX21" fmla="*/ 1614042 w 6263894"/>
              <a:gd name="connsiteY21" fmla="*/ 1027938 h 1034288"/>
              <a:gd name="connsiteX22" fmla="*/ 1614042 w 6263894"/>
              <a:gd name="connsiteY22" fmla="*/ 1027938 h 1034288"/>
              <a:gd name="connsiteX23" fmla="*/ 855598 w 6263894"/>
              <a:gd name="connsiteY23" fmla="*/ 1027938 h 1034288"/>
              <a:gd name="connsiteX24" fmla="*/ 855598 w 6263894"/>
              <a:gd name="connsiteY24" fmla="*/ 1027938 h 1034288"/>
              <a:gd name="connsiteX25" fmla="*/ 685291 w 6263894"/>
              <a:gd name="connsiteY25" fmla="*/ 857630 h 1034288"/>
              <a:gd name="connsiteX26" fmla="*/ 685291 w 6263894"/>
              <a:gd name="connsiteY26" fmla="*/ 857630 h 1034288"/>
              <a:gd name="connsiteX27" fmla="*/ 685291 w 6263894"/>
              <a:gd name="connsiteY27" fmla="*/ 857630 h 1034288"/>
              <a:gd name="connsiteX28" fmla="*/ 685291 w 6263894"/>
              <a:gd name="connsiteY28" fmla="*/ 432054 h 1034288"/>
              <a:gd name="connsiteX29" fmla="*/ 6350 w 6263894"/>
              <a:gd name="connsiteY29" fmla="*/ 78866 h 1034288"/>
              <a:gd name="connsiteX30" fmla="*/ 685291 w 6263894"/>
              <a:gd name="connsiteY30" fmla="*/ 176657 h 1034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263894" h="1034288">
                <a:moveTo>
                  <a:pt x="685291" y="176657"/>
                </a:moveTo>
                <a:cubicBezTo>
                  <a:pt x="685291" y="82677"/>
                  <a:pt x="761619" y="6350"/>
                  <a:pt x="855598" y="6350"/>
                </a:cubicBezTo>
                <a:cubicBezTo>
                  <a:pt x="855598" y="6350"/>
                  <a:pt x="855598" y="6350"/>
                  <a:pt x="855598" y="6350"/>
                </a:cubicBezTo>
                <a:lnTo>
                  <a:pt x="855598" y="6350"/>
                </a:lnTo>
                <a:lnTo>
                  <a:pt x="1614042" y="6350"/>
                </a:lnTo>
                <a:lnTo>
                  <a:pt x="1614042" y="6350"/>
                </a:lnTo>
                <a:lnTo>
                  <a:pt x="3007105" y="6350"/>
                </a:lnTo>
                <a:lnTo>
                  <a:pt x="6087236" y="6350"/>
                </a:lnTo>
                <a:lnTo>
                  <a:pt x="6087236" y="6350"/>
                </a:lnTo>
                <a:cubicBezTo>
                  <a:pt x="6181216" y="6350"/>
                  <a:pt x="6257544" y="82677"/>
                  <a:pt x="6257544" y="176657"/>
                </a:cubicBezTo>
                <a:cubicBezTo>
                  <a:pt x="6257544" y="176657"/>
                  <a:pt x="6257544" y="176657"/>
                  <a:pt x="6257544" y="176657"/>
                </a:cubicBezTo>
                <a:lnTo>
                  <a:pt x="6257544" y="176657"/>
                </a:lnTo>
                <a:lnTo>
                  <a:pt x="6257544" y="176657"/>
                </a:lnTo>
                <a:lnTo>
                  <a:pt x="6257544" y="176657"/>
                </a:lnTo>
                <a:lnTo>
                  <a:pt x="6257544" y="432054"/>
                </a:lnTo>
                <a:lnTo>
                  <a:pt x="6257544" y="857630"/>
                </a:lnTo>
                <a:lnTo>
                  <a:pt x="6257544" y="857630"/>
                </a:lnTo>
                <a:cubicBezTo>
                  <a:pt x="6257544" y="951738"/>
                  <a:pt x="6181216" y="1027938"/>
                  <a:pt x="6087236" y="1027938"/>
                </a:cubicBezTo>
                <a:cubicBezTo>
                  <a:pt x="6087236" y="1027938"/>
                  <a:pt x="6087236" y="1027938"/>
                  <a:pt x="6087236" y="1027938"/>
                </a:cubicBezTo>
                <a:lnTo>
                  <a:pt x="6087236" y="1027938"/>
                </a:lnTo>
                <a:lnTo>
                  <a:pt x="3007105" y="1027938"/>
                </a:lnTo>
                <a:lnTo>
                  <a:pt x="1614042" y="1027938"/>
                </a:lnTo>
                <a:lnTo>
                  <a:pt x="1614042" y="1027938"/>
                </a:lnTo>
                <a:lnTo>
                  <a:pt x="855598" y="1027938"/>
                </a:lnTo>
                <a:lnTo>
                  <a:pt x="855598" y="1027938"/>
                </a:lnTo>
                <a:cubicBezTo>
                  <a:pt x="761619" y="1027938"/>
                  <a:pt x="685291" y="951738"/>
                  <a:pt x="685291" y="857630"/>
                </a:cubicBezTo>
                <a:cubicBezTo>
                  <a:pt x="685291" y="857630"/>
                  <a:pt x="685291" y="857630"/>
                  <a:pt x="685291" y="857630"/>
                </a:cubicBezTo>
                <a:lnTo>
                  <a:pt x="685291" y="857630"/>
                </a:lnTo>
                <a:lnTo>
                  <a:pt x="685291" y="432054"/>
                </a:lnTo>
                <a:lnTo>
                  <a:pt x="6350" y="78866"/>
                </a:lnTo>
                <a:lnTo>
                  <a:pt x="685291" y="17665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57625" y="4857750"/>
            <a:ext cx="1214501" cy="408051"/>
          </a:xfrm>
          <a:custGeom>
            <a:avLst/>
            <a:gdLst>
              <a:gd name="connsiteX0" fmla="*/ 0 w 1214501"/>
              <a:gd name="connsiteY0" fmla="*/ 68071 h 408051"/>
              <a:gd name="connsiteX1" fmla="*/ 68071 w 1214501"/>
              <a:gd name="connsiteY1" fmla="*/ 0 h 408051"/>
              <a:gd name="connsiteX2" fmla="*/ 68071 w 1214501"/>
              <a:gd name="connsiteY2" fmla="*/ 0 h 408051"/>
              <a:gd name="connsiteX3" fmla="*/ 68071 w 1214501"/>
              <a:gd name="connsiteY3" fmla="*/ 0 h 408051"/>
              <a:gd name="connsiteX4" fmla="*/ 1146428 w 1214501"/>
              <a:gd name="connsiteY4" fmla="*/ 0 h 408051"/>
              <a:gd name="connsiteX5" fmla="*/ 1146428 w 1214501"/>
              <a:gd name="connsiteY5" fmla="*/ 0 h 408051"/>
              <a:gd name="connsiteX6" fmla="*/ 1214501 w 1214501"/>
              <a:gd name="connsiteY6" fmla="*/ 68071 h 408051"/>
              <a:gd name="connsiteX7" fmla="*/ 1214501 w 1214501"/>
              <a:gd name="connsiteY7" fmla="*/ 68071 h 408051"/>
              <a:gd name="connsiteX8" fmla="*/ 1214501 w 1214501"/>
              <a:gd name="connsiteY8" fmla="*/ 68071 h 408051"/>
              <a:gd name="connsiteX9" fmla="*/ 1214501 w 1214501"/>
              <a:gd name="connsiteY9" fmla="*/ 339978 h 408051"/>
              <a:gd name="connsiteX10" fmla="*/ 1214501 w 1214501"/>
              <a:gd name="connsiteY10" fmla="*/ 339978 h 408051"/>
              <a:gd name="connsiteX11" fmla="*/ 1146428 w 1214501"/>
              <a:gd name="connsiteY11" fmla="*/ 408051 h 408051"/>
              <a:gd name="connsiteX12" fmla="*/ 1146428 w 1214501"/>
              <a:gd name="connsiteY12" fmla="*/ 408051 h 408051"/>
              <a:gd name="connsiteX13" fmla="*/ 1146428 w 1214501"/>
              <a:gd name="connsiteY13" fmla="*/ 408051 h 408051"/>
              <a:gd name="connsiteX14" fmla="*/ 68071 w 1214501"/>
              <a:gd name="connsiteY14" fmla="*/ 408051 h 408051"/>
              <a:gd name="connsiteX15" fmla="*/ 68071 w 1214501"/>
              <a:gd name="connsiteY15" fmla="*/ 408051 h 408051"/>
              <a:gd name="connsiteX16" fmla="*/ 0 w 1214501"/>
              <a:gd name="connsiteY16" fmla="*/ 339978 h 408051"/>
              <a:gd name="connsiteX17" fmla="*/ 0 w 1214501"/>
              <a:gd name="connsiteY17" fmla="*/ 339978 h 408051"/>
              <a:gd name="connsiteX18" fmla="*/ 0 w 1214501"/>
              <a:gd name="connsiteY18" fmla="*/ 68071 h 408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14501" h="408051">
                <a:moveTo>
                  <a:pt x="0" y="68071"/>
                </a:moveTo>
                <a:cubicBezTo>
                  <a:pt x="0" y="30479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1146428" y="0"/>
                </a:lnTo>
                <a:lnTo>
                  <a:pt x="1146428" y="0"/>
                </a:lnTo>
                <a:cubicBezTo>
                  <a:pt x="1184021" y="0"/>
                  <a:pt x="1214501" y="30479"/>
                  <a:pt x="1214501" y="68071"/>
                </a:cubicBezTo>
                <a:cubicBezTo>
                  <a:pt x="1214501" y="68071"/>
                  <a:pt x="1214501" y="68071"/>
                  <a:pt x="1214501" y="68071"/>
                </a:cubicBezTo>
                <a:lnTo>
                  <a:pt x="1214501" y="68071"/>
                </a:lnTo>
                <a:lnTo>
                  <a:pt x="1214501" y="339978"/>
                </a:lnTo>
                <a:lnTo>
                  <a:pt x="1214501" y="339978"/>
                </a:lnTo>
                <a:cubicBezTo>
                  <a:pt x="1214501" y="377571"/>
                  <a:pt x="1184021" y="408051"/>
                  <a:pt x="1146428" y="408051"/>
                </a:cubicBezTo>
                <a:cubicBezTo>
                  <a:pt x="1146428" y="408051"/>
                  <a:pt x="1146428" y="408051"/>
                  <a:pt x="1146428" y="408051"/>
                </a:cubicBezTo>
                <a:lnTo>
                  <a:pt x="1146428" y="408051"/>
                </a:lnTo>
                <a:lnTo>
                  <a:pt x="68071" y="408051"/>
                </a:lnTo>
                <a:lnTo>
                  <a:pt x="68071" y="408051"/>
                </a:lnTo>
                <a:cubicBezTo>
                  <a:pt x="30479" y="408051"/>
                  <a:pt x="0" y="377571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807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838575" y="4838700"/>
            <a:ext cx="1252601" cy="446151"/>
          </a:xfrm>
          <a:custGeom>
            <a:avLst/>
            <a:gdLst>
              <a:gd name="connsiteX0" fmla="*/ 19050 w 1252601"/>
              <a:gd name="connsiteY0" fmla="*/ 87121 h 446151"/>
              <a:gd name="connsiteX1" fmla="*/ 87121 w 1252601"/>
              <a:gd name="connsiteY1" fmla="*/ 19050 h 446151"/>
              <a:gd name="connsiteX2" fmla="*/ 87121 w 1252601"/>
              <a:gd name="connsiteY2" fmla="*/ 19050 h 446151"/>
              <a:gd name="connsiteX3" fmla="*/ 87121 w 1252601"/>
              <a:gd name="connsiteY3" fmla="*/ 19050 h 446151"/>
              <a:gd name="connsiteX4" fmla="*/ 1165478 w 1252601"/>
              <a:gd name="connsiteY4" fmla="*/ 19050 h 446151"/>
              <a:gd name="connsiteX5" fmla="*/ 1165478 w 1252601"/>
              <a:gd name="connsiteY5" fmla="*/ 19050 h 446151"/>
              <a:gd name="connsiteX6" fmla="*/ 1233551 w 1252601"/>
              <a:gd name="connsiteY6" fmla="*/ 87121 h 446151"/>
              <a:gd name="connsiteX7" fmla="*/ 1233551 w 1252601"/>
              <a:gd name="connsiteY7" fmla="*/ 87121 h 446151"/>
              <a:gd name="connsiteX8" fmla="*/ 1233551 w 1252601"/>
              <a:gd name="connsiteY8" fmla="*/ 87121 h 446151"/>
              <a:gd name="connsiteX9" fmla="*/ 1233551 w 1252601"/>
              <a:gd name="connsiteY9" fmla="*/ 359028 h 446151"/>
              <a:gd name="connsiteX10" fmla="*/ 1233551 w 1252601"/>
              <a:gd name="connsiteY10" fmla="*/ 359028 h 446151"/>
              <a:gd name="connsiteX11" fmla="*/ 1165478 w 1252601"/>
              <a:gd name="connsiteY11" fmla="*/ 427101 h 446151"/>
              <a:gd name="connsiteX12" fmla="*/ 1165478 w 1252601"/>
              <a:gd name="connsiteY12" fmla="*/ 427101 h 446151"/>
              <a:gd name="connsiteX13" fmla="*/ 1165478 w 1252601"/>
              <a:gd name="connsiteY13" fmla="*/ 427101 h 446151"/>
              <a:gd name="connsiteX14" fmla="*/ 87121 w 1252601"/>
              <a:gd name="connsiteY14" fmla="*/ 427101 h 446151"/>
              <a:gd name="connsiteX15" fmla="*/ 87121 w 1252601"/>
              <a:gd name="connsiteY15" fmla="*/ 427101 h 446151"/>
              <a:gd name="connsiteX16" fmla="*/ 19050 w 1252601"/>
              <a:gd name="connsiteY16" fmla="*/ 359028 h 446151"/>
              <a:gd name="connsiteX17" fmla="*/ 19050 w 1252601"/>
              <a:gd name="connsiteY17" fmla="*/ 359028 h 446151"/>
              <a:gd name="connsiteX18" fmla="*/ 19050 w 1252601"/>
              <a:gd name="connsiteY18" fmla="*/ 87121 h 4461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52601" h="446151">
                <a:moveTo>
                  <a:pt x="19050" y="87121"/>
                </a:moveTo>
                <a:cubicBezTo>
                  <a:pt x="19050" y="49529"/>
                  <a:pt x="49529" y="19050"/>
                  <a:pt x="87121" y="19050"/>
                </a:cubicBezTo>
                <a:cubicBezTo>
                  <a:pt x="87121" y="19050"/>
                  <a:pt x="87121" y="19050"/>
                  <a:pt x="87121" y="19050"/>
                </a:cubicBezTo>
                <a:lnTo>
                  <a:pt x="87121" y="19050"/>
                </a:lnTo>
                <a:lnTo>
                  <a:pt x="1165478" y="19050"/>
                </a:lnTo>
                <a:lnTo>
                  <a:pt x="1165478" y="19050"/>
                </a:lnTo>
                <a:cubicBezTo>
                  <a:pt x="1203071" y="19050"/>
                  <a:pt x="1233551" y="49529"/>
                  <a:pt x="1233551" y="87121"/>
                </a:cubicBezTo>
                <a:cubicBezTo>
                  <a:pt x="1233551" y="87121"/>
                  <a:pt x="1233551" y="87121"/>
                  <a:pt x="1233551" y="87121"/>
                </a:cubicBezTo>
                <a:lnTo>
                  <a:pt x="1233551" y="87121"/>
                </a:lnTo>
                <a:lnTo>
                  <a:pt x="1233551" y="359028"/>
                </a:lnTo>
                <a:lnTo>
                  <a:pt x="1233551" y="359028"/>
                </a:lnTo>
                <a:cubicBezTo>
                  <a:pt x="1233551" y="396621"/>
                  <a:pt x="1203071" y="427101"/>
                  <a:pt x="1165478" y="427101"/>
                </a:cubicBezTo>
                <a:cubicBezTo>
                  <a:pt x="1165478" y="427101"/>
                  <a:pt x="1165478" y="427101"/>
                  <a:pt x="1165478" y="427101"/>
                </a:cubicBezTo>
                <a:lnTo>
                  <a:pt x="1165478" y="427101"/>
                </a:lnTo>
                <a:lnTo>
                  <a:pt x="87121" y="427101"/>
                </a:lnTo>
                <a:lnTo>
                  <a:pt x="87121" y="427101"/>
                </a:lnTo>
                <a:cubicBezTo>
                  <a:pt x="49529" y="427101"/>
                  <a:pt x="19050" y="396621"/>
                  <a:pt x="19050" y="359028"/>
                </a:cubicBezTo>
                <a:cubicBezTo>
                  <a:pt x="19050" y="359028"/>
                  <a:pt x="19050" y="359028"/>
                  <a:pt x="19050" y="359028"/>
                </a:cubicBezTo>
                <a:lnTo>
                  <a:pt x="19050" y="8712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168400"/>
            <a:ext cx="7518400" cy="1346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3900" y="4800600"/>
            <a:ext cx="3556000" cy="12192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6100" y="4914900"/>
            <a:ext cx="11049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95700" y="279400"/>
            <a:ext cx="5270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使用session保存用户名-1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79500" y="1335314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857500" y="1536700"/>
            <a:ext cx="2057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注册成功后自动登录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1981200"/>
            <a:ext cx="7873950" cy="50731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  <a:tab pos="2197100" algn="l"/>
                <a:tab pos="3568700" algn="l"/>
                <a:tab pos="7797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登录后记住用户状态，并在多个页面显示用户名</a:t>
            </a:r>
          </a:p>
          <a:p>
            <a:pPr>
              <a:lnSpc>
                <a:spcPts val="2100"/>
              </a:lnSpc>
              <a:tabLst>
                <a:tab pos="457200" algn="l"/>
                <a:tab pos="2197100" algn="l"/>
                <a:tab pos="3568700" algn="l"/>
                <a:tab pos="7797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如何实现？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457200" algn="l"/>
                <a:tab pos="2197100" algn="l"/>
                <a:tab pos="3568700" algn="l"/>
                <a:tab pos="77978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</a:t>
            </a:r>
            <a:r>
              <a:rPr lang="en-US" altLang="zh-CN" sz="2795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会话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对象session实现</a:t>
            </a:r>
          </a:p>
          <a:p>
            <a:pPr>
              <a:lnSpc>
                <a:spcPts val="3400"/>
              </a:lnSpc>
              <a:tabLst>
                <a:tab pos="457200" algn="l"/>
                <a:tab pos="2197100" algn="l"/>
                <a:tab pos="35687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一个会话就是浏览器与服务器之间的一次通话</a:t>
            </a:r>
          </a:p>
          <a:p>
            <a:pPr>
              <a:lnSpc>
                <a:spcPts val="4000"/>
              </a:lnSpc>
              <a:tabLst>
                <a:tab pos="457200" algn="l"/>
                <a:tab pos="2197100" algn="l"/>
                <a:tab pos="3568700" algn="l"/>
                <a:tab pos="77978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会话可以在多次请求中保存和使用数据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2197100" algn="l"/>
                <a:tab pos="3568700" algn="l"/>
                <a:tab pos="7797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通话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57200" algn="l"/>
                <a:tab pos="2197100" algn="l"/>
                <a:tab pos="3568700" algn="l"/>
                <a:tab pos="7797800" algn="l"/>
              </a:tabLst>
            </a:pPr>
            <a:r>
              <a:rPr lang="en-US" altLang="zh-CN" dirty="0" smtClean="0"/>
              <a:t>		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14500" y="2571750"/>
            <a:ext cx="6643751" cy="369316"/>
          </a:xfrm>
          <a:custGeom>
            <a:avLst/>
            <a:gdLst>
              <a:gd name="connsiteX0" fmla="*/ 0 w 6643751"/>
              <a:gd name="connsiteY0" fmla="*/ 0 h 369316"/>
              <a:gd name="connsiteX1" fmla="*/ 0 w 6643751"/>
              <a:gd name="connsiteY1" fmla="*/ 0 h 369316"/>
              <a:gd name="connsiteX2" fmla="*/ 6643751 w 6643751"/>
              <a:gd name="connsiteY2" fmla="*/ 0 h 369316"/>
              <a:gd name="connsiteX3" fmla="*/ 6643751 w 6643751"/>
              <a:gd name="connsiteY3" fmla="*/ 0 h 369316"/>
              <a:gd name="connsiteX4" fmla="*/ 6643751 w 6643751"/>
              <a:gd name="connsiteY4" fmla="*/ 369316 h 369316"/>
              <a:gd name="connsiteX5" fmla="*/ 6643751 w 6643751"/>
              <a:gd name="connsiteY5" fmla="*/ 369316 h 369316"/>
              <a:gd name="connsiteX6" fmla="*/ 0 w 6643751"/>
              <a:gd name="connsiteY6" fmla="*/ 369316 h 369316"/>
              <a:gd name="connsiteX7" fmla="*/ 0 w 6643751"/>
              <a:gd name="connsiteY7" fmla="*/ 369316 h 369316"/>
              <a:gd name="connsiteX8" fmla="*/ 0 w 6643751"/>
              <a:gd name="connsiteY8" fmla="*/ 0 h 3693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43751" h="369316">
                <a:moveTo>
                  <a:pt x="0" y="0"/>
                </a:moveTo>
                <a:lnTo>
                  <a:pt x="0" y="0"/>
                </a:lnTo>
                <a:lnTo>
                  <a:pt x="6643751" y="0"/>
                </a:lnTo>
                <a:lnTo>
                  <a:pt x="6643751" y="0"/>
                </a:lnTo>
                <a:lnTo>
                  <a:pt x="6643751" y="369316"/>
                </a:lnTo>
                <a:lnTo>
                  <a:pt x="6643751" y="369316"/>
                </a:lnTo>
                <a:lnTo>
                  <a:pt x="0" y="369316"/>
                </a:lnTo>
                <a:lnTo>
                  <a:pt x="0" y="369316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89100" y="2546350"/>
            <a:ext cx="6694551" cy="420116"/>
          </a:xfrm>
          <a:custGeom>
            <a:avLst/>
            <a:gdLst>
              <a:gd name="connsiteX0" fmla="*/ 25400 w 6694551"/>
              <a:gd name="connsiteY0" fmla="*/ 25400 h 420116"/>
              <a:gd name="connsiteX1" fmla="*/ 25400 w 6694551"/>
              <a:gd name="connsiteY1" fmla="*/ 25400 h 420116"/>
              <a:gd name="connsiteX2" fmla="*/ 6669151 w 6694551"/>
              <a:gd name="connsiteY2" fmla="*/ 25400 h 420116"/>
              <a:gd name="connsiteX3" fmla="*/ 6669151 w 6694551"/>
              <a:gd name="connsiteY3" fmla="*/ 25400 h 420116"/>
              <a:gd name="connsiteX4" fmla="*/ 6669151 w 6694551"/>
              <a:gd name="connsiteY4" fmla="*/ 394716 h 420116"/>
              <a:gd name="connsiteX5" fmla="*/ 6669151 w 6694551"/>
              <a:gd name="connsiteY5" fmla="*/ 394716 h 420116"/>
              <a:gd name="connsiteX6" fmla="*/ 25400 w 6694551"/>
              <a:gd name="connsiteY6" fmla="*/ 394716 h 420116"/>
              <a:gd name="connsiteX7" fmla="*/ 25400 w 6694551"/>
              <a:gd name="connsiteY7" fmla="*/ 394716 h 420116"/>
              <a:gd name="connsiteX8" fmla="*/ 25400 w 6694551"/>
              <a:gd name="connsiteY8" fmla="*/ 25400 h 4201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94551" h="420116">
                <a:moveTo>
                  <a:pt x="25400" y="25400"/>
                </a:moveTo>
                <a:lnTo>
                  <a:pt x="25400" y="25400"/>
                </a:lnTo>
                <a:lnTo>
                  <a:pt x="6669151" y="25400"/>
                </a:lnTo>
                <a:lnTo>
                  <a:pt x="6669151" y="25400"/>
                </a:lnTo>
                <a:lnTo>
                  <a:pt x="6669151" y="394716"/>
                </a:lnTo>
                <a:lnTo>
                  <a:pt x="6669151" y="394716"/>
                </a:lnTo>
                <a:lnTo>
                  <a:pt x="25400" y="394716"/>
                </a:lnTo>
                <a:lnTo>
                  <a:pt x="25400" y="394716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14500" y="3173729"/>
            <a:ext cx="6643751" cy="369316"/>
          </a:xfrm>
          <a:custGeom>
            <a:avLst/>
            <a:gdLst>
              <a:gd name="connsiteX0" fmla="*/ 0 w 6643751"/>
              <a:gd name="connsiteY0" fmla="*/ 0 h 369316"/>
              <a:gd name="connsiteX1" fmla="*/ 0 w 6643751"/>
              <a:gd name="connsiteY1" fmla="*/ 0 h 369316"/>
              <a:gd name="connsiteX2" fmla="*/ 6643751 w 6643751"/>
              <a:gd name="connsiteY2" fmla="*/ 0 h 369316"/>
              <a:gd name="connsiteX3" fmla="*/ 6643751 w 6643751"/>
              <a:gd name="connsiteY3" fmla="*/ 0 h 369316"/>
              <a:gd name="connsiteX4" fmla="*/ 6643751 w 6643751"/>
              <a:gd name="connsiteY4" fmla="*/ 369316 h 369316"/>
              <a:gd name="connsiteX5" fmla="*/ 6643751 w 6643751"/>
              <a:gd name="connsiteY5" fmla="*/ 369316 h 369316"/>
              <a:gd name="connsiteX6" fmla="*/ 0 w 6643751"/>
              <a:gd name="connsiteY6" fmla="*/ 369316 h 369316"/>
              <a:gd name="connsiteX7" fmla="*/ 0 w 6643751"/>
              <a:gd name="connsiteY7" fmla="*/ 369316 h 369316"/>
              <a:gd name="connsiteX8" fmla="*/ 0 w 6643751"/>
              <a:gd name="connsiteY8" fmla="*/ 0 h 3693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43751" h="369316">
                <a:moveTo>
                  <a:pt x="0" y="0"/>
                </a:moveTo>
                <a:lnTo>
                  <a:pt x="0" y="0"/>
                </a:lnTo>
                <a:lnTo>
                  <a:pt x="6643751" y="0"/>
                </a:lnTo>
                <a:lnTo>
                  <a:pt x="6643751" y="0"/>
                </a:lnTo>
                <a:lnTo>
                  <a:pt x="6643751" y="369316"/>
                </a:lnTo>
                <a:lnTo>
                  <a:pt x="6643751" y="369316"/>
                </a:lnTo>
                <a:lnTo>
                  <a:pt x="0" y="369316"/>
                </a:lnTo>
                <a:lnTo>
                  <a:pt x="0" y="369316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89100" y="3148329"/>
            <a:ext cx="6694551" cy="420116"/>
          </a:xfrm>
          <a:custGeom>
            <a:avLst/>
            <a:gdLst>
              <a:gd name="connsiteX0" fmla="*/ 25400 w 6694551"/>
              <a:gd name="connsiteY0" fmla="*/ 25400 h 420116"/>
              <a:gd name="connsiteX1" fmla="*/ 25400 w 6694551"/>
              <a:gd name="connsiteY1" fmla="*/ 25400 h 420116"/>
              <a:gd name="connsiteX2" fmla="*/ 6669151 w 6694551"/>
              <a:gd name="connsiteY2" fmla="*/ 25400 h 420116"/>
              <a:gd name="connsiteX3" fmla="*/ 6669151 w 6694551"/>
              <a:gd name="connsiteY3" fmla="*/ 25400 h 420116"/>
              <a:gd name="connsiteX4" fmla="*/ 6669151 w 6694551"/>
              <a:gd name="connsiteY4" fmla="*/ 394716 h 420116"/>
              <a:gd name="connsiteX5" fmla="*/ 6669151 w 6694551"/>
              <a:gd name="connsiteY5" fmla="*/ 394716 h 420116"/>
              <a:gd name="connsiteX6" fmla="*/ 25400 w 6694551"/>
              <a:gd name="connsiteY6" fmla="*/ 394716 h 420116"/>
              <a:gd name="connsiteX7" fmla="*/ 25400 w 6694551"/>
              <a:gd name="connsiteY7" fmla="*/ 394716 h 420116"/>
              <a:gd name="connsiteX8" fmla="*/ 25400 w 6694551"/>
              <a:gd name="connsiteY8" fmla="*/ 25400 h 4201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94551" h="420116">
                <a:moveTo>
                  <a:pt x="25400" y="25400"/>
                </a:moveTo>
                <a:lnTo>
                  <a:pt x="25400" y="25400"/>
                </a:lnTo>
                <a:lnTo>
                  <a:pt x="6669151" y="25400"/>
                </a:lnTo>
                <a:lnTo>
                  <a:pt x="6669151" y="25400"/>
                </a:lnTo>
                <a:lnTo>
                  <a:pt x="6669151" y="394716"/>
                </a:lnTo>
                <a:lnTo>
                  <a:pt x="6669151" y="394716"/>
                </a:lnTo>
                <a:lnTo>
                  <a:pt x="25400" y="394716"/>
                </a:lnTo>
                <a:lnTo>
                  <a:pt x="25400" y="394716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14500" y="3702558"/>
            <a:ext cx="6643751" cy="369442"/>
          </a:xfrm>
          <a:custGeom>
            <a:avLst/>
            <a:gdLst>
              <a:gd name="connsiteX0" fmla="*/ 0 w 6643751"/>
              <a:gd name="connsiteY0" fmla="*/ 0 h 369442"/>
              <a:gd name="connsiteX1" fmla="*/ 0 w 6643751"/>
              <a:gd name="connsiteY1" fmla="*/ 0 h 369442"/>
              <a:gd name="connsiteX2" fmla="*/ 6643751 w 6643751"/>
              <a:gd name="connsiteY2" fmla="*/ 0 h 369442"/>
              <a:gd name="connsiteX3" fmla="*/ 6643751 w 6643751"/>
              <a:gd name="connsiteY3" fmla="*/ 0 h 369442"/>
              <a:gd name="connsiteX4" fmla="*/ 6643751 w 6643751"/>
              <a:gd name="connsiteY4" fmla="*/ 369442 h 369442"/>
              <a:gd name="connsiteX5" fmla="*/ 6643751 w 6643751"/>
              <a:gd name="connsiteY5" fmla="*/ 369442 h 369442"/>
              <a:gd name="connsiteX6" fmla="*/ 0 w 6643751"/>
              <a:gd name="connsiteY6" fmla="*/ 369442 h 369442"/>
              <a:gd name="connsiteX7" fmla="*/ 0 w 6643751"/>
              <a:gd name="connsiteY7" fmla="*/ 369442 h 369442"/>
              <a:gd name="connsiteX8" fmla="*/ 0 w 6643751"/>
              <a:gd name="connsiteY8" fmla="*/ 0 h 3694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43751" h="369442">
                <a:moveTo>
                  <a:pt x="0" y="0"/>
                </a:moveTo>
                <a:lnTo>
                  <a:pt x="0" y="0"/>
                </a:lnTo>
                <a:lnTo>
                  <a:pt x="6643751" y="0"/>
                </a:lnTo>
                <a:lnTo>
                  <a:pt x="6643751" y="0"/>
                </a:lnTo>
                <a:lnTo>
                  <a:pt x="6643751" y="369442"/>
                </a:lnTo>
                <a:lnTo>
                  <a:pt x="6643751" y="369442"/>
                </a:lnTo>
                <a:lnTo>
                  <a:pt x="0" y="369442"/>
                </a:lnTo>
                <a:lnTo>
                  <a:pt x="0" y="369442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689100" y="3677158"/>
            <a:ext cx="6694551" cy="420242"/>
          </a:xfrm>
          <a:custGeom>
            <a:avLst/>
            <a:gdLst>
              <a:gd name="connsiteX0" fmla="*/ 25400 w 6694551"/>
              <a:gd name="connsiteY0" fmla="*/ 25400 h 420242"/>
              <a:gd name="connsiteX1" fmla="*/ 25400 w 6694551"/>
              <a:gd name="connsiteY1" fmla="*/ 25400 h 420242"/>
              <a:gd name="connsiteX2" fmla="*/ 6669151 w 6694551"/>
              <a:gd name="connsiteY2" fmla="*/ 25400 h 420242"/>
              <a:gd name="connsiteX3" fmla="*/ 6669151 w 6694551"/>
              <a:gd name="connsiteY3" fmla="*/ 25400 h 420242"/>
              <a:gd name="connsiteX4" fmla="*/ 6669151 w 6694551"/>
              <a:gd name="connsiteY4" fmla="*/ 394842 h 420242"/>
              <a:gd name="connsiteX5" fmla="*/ 6669151 w 6694551"/>
              <a:gd name="connsiteY5" fmla="*/ 394842 h 420242"/>
              <a:gd name="connsiteX6" fmla="*/ 25400 w 6694551"/>
              <a:gd name="connsiteY6" fmla="*/ 394842 h 420242"/>
              <a:gd name="connsiteX7" fmla="*/ 25400 w 6694551"/>
              <a:gd name="connsiteY7" fmla="*/ 394842 h 420242"/>
              <a:gd name="connsiteX8" fmla="*/ 25400 w 6694551"/>
              <a:gd name="connsiteY8" fmla="*/ 25400 h 4202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94551" h="420242">
                <a:moveTo>
                  <a:pt x="25400" y="25400"/>
                </a:moveTo>
                <a:lnTo>
                  <a:pt x="25400" y="25400"/>
                </a:lnTo>
                <a:lnTo>
                  <a:pt x="6669151" y="25400"/>
                </a:lnTo>
                <a:lnTo>
                  <a:pt x="6669151" y="25400"/>
                </a:lnTo>
                <a:lnTo>
                  <a:pt x="6669151" y="394842"/>
                </a:lnTo>
                <a:lnTo>
                  <a:pt x="6669151" y="394842"/>
                </a:lnTo>
                <a:lnTo>
                  <a:pt x="25400" y="394842"/>
                </a:lnTo>
                <a:lnTo>
                  <a:pt x="25400" y="394842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14500" y="4245355"/>
            <a:ext cx="6643751" cy="369315"/>
          </a:xfrm>
          <a:custGeom>
            <a:avLst/>
            <a:gdLst>
              <a:gd name="connsiteX0" fmla="*/ 0 w 6643751"/>
              <a:gd name="connsiteY0" fmla="*/ 0 h 369315"/>
              <a:gd name="connsiteX1" fmla="*/ 0 w 6643751"/>
              <a:gd name="connsiteY1" fmla="*/ 0 h 369315"/>
              <a:gd name="connsiteX2" fmla="*/ 6643751 w 6643751"/>
              <a:gd name="connsiteY2" fmla="*/ 0 h 369315"/>
              <a:gd name="connsiteX3" fmla="*/ 6643751 w 6643751"/>
              <a:gd name="connsiteY3" fmla="*/ 0 h 369315"/>
              <a:gd name="connsiteX4" fmla="*/ 6643751 w 6643751"/>
              <a:gd name="connsiteY4" fmla="*/ 369315 h 369315"/>
              <a:gd name="connsiteX5" fmla="*/ 6643751 w 6643751"/>
              <a:gd name="connsiteY5" fmla="*/ 369315 h 369315"/>
              <a:gd name="connsiteX6" fmla="*/ 0 w 6643751"/>
              <a:gd name="connsiteY6" fmla="*/ 369315 h 369315"/>
              <a:gd name="connsiteX7" fmla="*/ 0 w 6643751"/>
              <a:gd name="connsiteY7" fmla="*/ 369315 h 369315"/>
              <a:gd name="connsiteX8" fmla="*/ 0 w 6643751"/>
              <a:gd name="connsiteY8" fmla="*/ 0 h 3693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43751" h="369315">
                <a:moveTo>
                  <a:pt x="0" y="0"/>
                </a:moveTo>
                <a:lnTo>
                  <a:pt x="0" y="0"/>
                </a:lnTo>
                <a:lnTo>
                  <a:pt x="6643751" y="0"/>
                </a:lnTo>
                <a:lnTo>
                  <a:pt x="6643751" y="0"/>
                </a:lnTo>
                <a:lnTo>
                  <a:pt x="6643751" y="369315"/>
                </a:lnTo>
                <a:lnTo>
                  <a:pt x="6643751" y="369315"/>
                </a:lnTo>
                <a:lnTo>
                  <a:pt x="0" y="369315"/>
                </a:lnTo>
                <a:lnTo>
                  <a:pt x="0" y="369315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689100" y="4219955"/>
            <a:ext cx="6694551" cy="420115"/>
          </a:xfrm>
          <a:custGeom>
            <a:avLst/>
            <a:gdLst>
              <a:gd name="connsiteX0" fmla="*/ 25400 w 6694551"/>
              <a:gd name="connsiteY0" fmla="*/ 25400 h 420115"/>
              <a:gd name="connsiteX1" fmla="*/ 25400 w 6694551"/>
              <a:gd name="connsiteY1" fmla="*/ 25400 h 420115"/>
              <a:gd name="connsiteX2" fmla="*/ 6669151 w 6694551"/>
              <a:gd name="connsiteY2" fmla="*/ 25400 h 420115"/>
              <a:gd name="connsiteX3" fmla="*/ 6669151 w 6694551"/>
              <a:gd name="connsiteY3" fmla="*/ 25400 h 420115"/>
              <a:gd name="connsiteX4" fmla="*/ 6669151 w 6694551"/>
              <a:gd name="connsiteY4" fmla="*/ 394715 h 420115"/>
              <a:gd name="connsiteX5" fmla="*/ 6669151 w 6694551"/>
              <a:gd name="connsiteY5" fmla="*/ 394715 h 420115"/>
              <a:gd name="connsiteX6" fmla="*/ 25400 w 6694551"/>
              <a:gd name="connsiteY6" fmla="*/ 394715 h 420115"/>
              <a:gd name="connsiteX7" fmla="*/ 25400 w 6694551"/>
              <a:gd name="connsiteY7" fmla="*/ 394715 h 420115"/>
              <a:gd name="connsiteX8" fmla="*/ 25400 w 6694551"/>
              <a:gd name="connsiteY8" fmla="*/ 25400 h 420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94551" h="420115">
                <a:moveTo>
                  <a:pt x="25400" y="25400"/>
                </a:moveTo>
                <a:lnTo>
                  <a:pt x="25400" y="25400"/>
                </a:lnTo>
                <a:lnTo>
                  <a:pt x="6669151" y="25400"/>
                </a:lnTo>
                <a:lnTo>
                  <a:pt x="6669151" y="25400"/>
                </a:lnTo>
                <a:lnTo>
                  <a:pt x="6669151" y="394715"/>
                </a:lnTo>
                <a:lnTo>
                  <a:pt x="6669151" y="394715"/>
                </a:lnTo>
                <a:lnTo>
                  <a:pt x="25400" y="394715"/>
                </a:lnTo>
                <a:lnTo>
                  <a:pt x="25400" y="39471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143125" y="5821375"/>
            <a:ext cx="4786376" cy="431800"/>
          </a:xfrm>
          <a:custGeom>
            <a:avLst/>
            <a:gdLst>
              <a:gd name="connsiteX0" fmla="*/ 0 w 4786376"/>
              <a:gd name="connsiteY0" fmla="*/ 71970 h 431800"/>
              <a:gd name="connsiteX1" fmla="*/ 72008 w 4786376"/>
              <a:gd name="connsiteY1" fmla="*/ 0 h 431800"/>
              <a:gd name="connsiteX2" fmla="*/ 72008 w 4786376"/>
              <a:gd name="connsiteY2" fmla="*/ 0 h 431800"/>
              <a:gd name="connsiteX3" fmla="*/ 72008 w 4786376"/>
              <a:gd name="connsiteY3" fmla="*/ 0 h 431800"/>
              <a:gd name="connsiteX4" fmla="*/ 4714367 w 4786376"/>
              <a:gd name="connsiteY4" fmla="*/ 0 h 431800"/>
              <a:gd name="connsiteX5" fmla="*/ 4714367 w 4786376"/>
              <a:gd name="connsiteY5" fmla="*/ 0 h 431800"/>
              <a:gd name="connsiteX6" fmla="*/ 4786376 w 4786376"/>
              <a:gd name="connsiteY6" fmla="*/ 71970 h 431800"/>
              <a:gd name="connsiteX7" fmla="*/ 4786376 w 4786376"/>
              <a:gd name="connsiteY7" fmla="*/ 71970 h 431800"/>
              <a:gd name="connsiteX8" fmla="*/ 4786376 w 4786376"/>
              <a:gd name="connsiteY8" fmla="*/ 71970 h 431800"/>
              <a:gd name="connsiteX9" fmla="*/ 4786376 w 4786376"/>
              <a:gd name="connsiteY9" fmla="*/ 359829 h 431800"/>
              <a:gd name="connsiteX10" fmla="*/ 4786376 w 4786376"/>
              <a:gd name="connsiteY10" fmla="*/ 359829 h 431800"/>
              <a:gd name="connsiteX11" fmla="*/ 4714367 w 4786376"/>
              <a:gd name="connsiteY11" fmla="*/ 431800 h 431800"/>
              <a:gd name="connsiteX12" fmla="*/ 4714367 w 4786376"/>
              <a:gd name="connsiteY12" fmla="*/ 431800 h 431800"/>
              <a:gd name="connsiteX13" fmla="*/ 4714367 w 4786376"/>
              <a:gd name="connsiteY13" fmla="*/ 431800 h 431800"/>
              <a:gd name="connsiteX14" fmla="*/ 72008 w 4786376"/>
              <a:gd name="connsiteY14" fmla="*/ 431800 h 431800"/>
              <a:gd name="connsiteX15" fmla="*/ 72008 w 4786376"/>
              <a:gd name="connsiteY15" fmla="*/ 431800 h 431800"/>
              <a:gd name="connsiteX16" fmla="*/ 0 w 4786376"/>
              <a:gd name="connsiteY16" fmla="*/ 359829 h 431800"/>
              <a:gd name="connsiteX17" fmla="*/ 0 w 4786376"/>
              <a:gd name="connsiteY17" fmla="*/ 359829 h 431800"/>
              <a:gd name="connsiteX18" fmla="*/ 0 w 4786376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786376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714367" y="0"/>
                </a:lnTo>
                <a:lnTo>
                  <a:pt x="4714367" y="0"/>
                </a:lnTo>
                <a:cubicBezTo>
                  <a:pt x="4754118" y="0"/>
                  <a:pt x="4786376" y="32219"/>
                  <a:pt x="4786376" y="71970"/>
                </a:cubicBezTo>
                <a:cubicBezTo>
                  <a:pt x="4786376" y="71970"/>
                  <a:pt x="4786376" y="71970"/>
                  <a:pt x="4786376" y="71970"/>
                </a:cubicBezTo>
                <a:lnTo>
                  <a:pt x="4786376" y="71970"/>
                </a:lnTo>
                <a:lnTo>
                  <a:pt x="4786376" y="359829"/>
                </a:lnTo>
                <a:lnTo>
                  <a:pt x="4786376" y="359829"/>
                </a:lnTo>
                <a:cubicBezTo>
                  <a:pt x="4786376" y="399579"/>
                  <a:pt x="4754118" y="431800"/>
                  <a:pt x="4714367" y="431800"/>
                </a:cubicBezTo>
                <a:cubicBezTo>
                  <a:pt x="4714367" y="431800"/>
                  <a:pt x="4714367" y="431800"/>
                  <a:pt x="4714367" y="431800"/>
                </a:cubicBezTo>
                <a:lnTo>
                  <a:pt x="4714367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124075" y="5802325"/>
            <a:ext cx="4824476" cy="469900"/>
          </a:xfrm>
          <a:custGeom>
            <a:avLst/>
            <a:gdLst>
              <a:gd name="connsiteX0" fmla="*/ 19050 w 4824476"/>
              <a:gd name="connsiteY0" fmla="*/ 91020 h 469900"/>
              <a:gd name="connsiteX1" fmla="*/ 91058 w 4824476"/>
              <a:gd name="connsiteY1" fmla="*/ 19050 h 469900"/>
              <a:gd name="connsiteX2" fmla="*/ 91058 w 4824476"/>
              <a:gd name="connsiteY2" fmla="*/ 19050 h 469900"/>
              <a:gd name="connsiteX3" fmla="*/ 91058 w 4824476"/>
              <a:gd name="connsiteY3" fmla="*/ 19050 h 469900"/>
              <a:gd name="connsiteX4" fmla="*/ 4733417 w 4824476"/>
              <a:gd name="connsiteY4" fmla="*/ 19050 h 469900"/>
              <a:gd name="connsiteX5" fmla="*/ 4733417 w 4824476"/>
              <a:gd name="connsiteY5" fmla="*/ 19050 h 469900"/>
              <a:gd name="connsiteX6" fmla="*/ 4805426 w 4824476"/>
              <a:gd name="connsiteY6" fmla="*/ 91020 h 469900"/>
              <a:gd name="connsiteX7" fmla="*/ 4805426 w 4824476"/>
              <a:gd name="connsiteY7" fmla="*/ 91020 h 469900"/>
              <a:gd name="connsiteX8" fmla="*/ 4805426 w 4824476"/>
              <a:gd name="connsiteY8" fmla="*/ 91020 h 469900"/>
              <a:gd name="connsiteX9" fmla="*/ 4805426 w 4824476"/>
              <a:gd name="connsiteY9" fmla="*/ 378879 h 469900"/>
              <a:gd name="connsiteX10" fmla="*/ 4805426 w 4824476"/>
              <a:gd name="connsiteY10" fmla="*/ 378879 h 469900"/>
              <a:gd name="connsiteX11" fmla="*/ 4733417 w 4824476"/>
              <a:gd name="connsiteY11" fmla="*/ 450850 h 469900"/>
              <a:gd name="connsiteX12" fmla="*/ 4733417 w 4824476"/>
              <a:gd name="connsiteY12" fmla="*/ 450850 h 469900"/>
              <a:gd name="connsiteX13" fmla="*/ 4733417 w 4824476"/>
              <a:gd name="connsiteY13" fmla="*/ 450850 h 469900"/>
              <a:gd name="connsiteX14" fmla="*/ 91058 w 4824476"/>
              <a:gd name="connsiteY14" fmla="*/ 450850 h 469900"/>
              <a:gd name="connsiteX15" fmla="*/ 91058 w 4824476"/>
              <a:gd name="connsiteY15" fmla="*/ 450850 h 469900"/>
              <a:gd name="connsiteX16" fmla="*/ 19050 w 4824476"/>
              <a:gd name="connsiteY16" fmla="*/ 378879 h 469900"/>
              <a:gd name="connsiteX17" fmla="*/ 19050 w 4824476"/>
              <a:gd name="connsiteY17" fmla="*/ 378879 h 469900"/>
              <a:gd name="connsiteX18" fmla="*/ 19050 w 4824476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824476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733417" y="19050"/>
                </a:lnTo>
                <a:lnTo>
                  <a:pt x="4733417" y="19050"/>
                </a:lnTo>
                <a:cubicBezTo>
                  <a:pt x="4773168" y="19050"/>
                  <a:pt x="4805426" y="51269"/>
                  <a:pt x="4805426" y="91020"/>
                </a:cubicBezTo>
                <a:cubicBezTo>
                  <a:pt x="4805426" y="91020"/>
                  <a:pt x="4805426" y="91020"/>
                  <a:pt x="4805426" y="91020"/>
                </a:cubicBezTo>
                <a:lnTo>
                  <a:pt x="4805426" y="91020"/>
                </a:lnTo>
                <a:lnTo>
                  <a:pt x="4805426" y="378879"/>
                </a:lnTo>
                <a:lnTo>
                  <a:pt x="4805426" y="378879"/>
                </a:lnTo>
                <a:cubicBezTo>
                  <a:pt x="4805426" y="418629"/>
                  <a:pt x="4773168" y="450850"/>
                  <a:pt x="4733417" y="450850"/>
                </a:cubicBezTo>
                <a:cubicBezTo>
                  <a:pt x="4733417" y="450850"/>
                  <a:pt x="4733417" y="450850"/>
                  <a:pt x="4733417" y="450850"/>
                </a:cubicBezTo>
                <a:lnTo>
                  <a:pt x="4733417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2451100"/>
            <a:ext cx="7988300" cy="5588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098800"/>
            <a:ext cx="68707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3619500"/>
            <a:ext cx="6870700" cy="5207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4165600"/>
            <a:ext cx="6870700" cy="5207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0100" y="5765800"/>
            <a:ext cx="4940300" cy="571500"/>
          </a:xfrm>
          <a:prstGeom prst="rect">
            <a:avLst/>
          </a:prstGeom>
          <a:noFill/>
        </p:spPr>
      </p:pic>
      <p:sp>
        <p:nvSpPr>
          <p:cNvPr id="19" name="TextBox 1"/>
          <p:cNvSpPr txBox="1"/>
          <p:nvPr/>
        </p:nvSpPr>
        <p:spPr>
          <a:xfrm>
            <a:off x="660400" y="317500"/>
            <a:ext cx="8305800" cy="157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0353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使用session保存用户名-2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30353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session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979714" y="2618014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803400" y="2781300"/>
            <a:ext cx="6362700" cy="349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4986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publicvoid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setAttribute(Stringname,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Object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value);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498600" algn="l"/>
              </a:tabLst>
            </a:pP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用法：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session.setAttribute("userName",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"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张三丰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");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4986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publicObject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getAttribute(Stringname);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498600" algn="l"/>
              </a:tabLst>
            </a:pP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用法：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userName=(String)session.getAttribute("userName");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49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session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保存用户名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929501" y="2642489"/>
            <a:ext cx="1500123" cy="977772"/>
          </a:xfrm>
          <a:custGeom>
            <a:avLst/>
            <a:gdLst>
              <a:gd name="connsiteX0" fmla="*/ 0 w 1500123"/>
              <a:gd name="connsiteY0" fmla="*/ 119125 h 977772"/>
              <a:gd name="connsiteX1" fmla="*/ 119126 w 1500123"/>
              <a:gd name="connsiteY1" fmla="*/ 0 h 977772"/>
              <a:gd name="connsiteX2" fmla="*/ 119126 w 1500123"/>
              <a:gd name="connsiteY2" fmla="*/ 0 h 977772"/>
              <a:gd name="connsiteX3" fmla="*/ 119126 w 1500123"/>
              <a:gd name="connsiteY3" fmla="*/ 0 h 977772"/>
              <a:gd name="connsiteX4" fmla="*/ 249935 w 1500123"/>
              <a:gd name="connsiteY4" fmla="*/ 0 h 977772"/>
              <a:gd name="connsiteX5" fmla="*/ 249935 w 1500123"/>
              <a:gd name="connsiteY5" fmla="*/ 0 h 977772"/>
              <a:gd name="connsiteX6" fmla="*/ 625093 w 1500123"/>
              <a:gd name="connsiteY6" fmla="*/ 0 h 977772"/>
              <a:gd name="connsiteX7" fmla="*/ 1380997 w 1500123"/>
              <a:gd name="connsiteY7" fmla="*/ 0 h 977772"/>
              <a:gd name="connsiteX8" fmla="*/ 1380997 w 1500123"/>
              <a:gd name="connsiteY8" fmla="*/ 0 h 977772"/>
              <a:gd name="connsiteX9" fmla="*/ 1500123 w 1500123"/>
              <a:gd name="connsiteY9" fmla="*/ 119125 h 977772"/>
              <a:gd name="connsiteX10" fmla="*/ 1500123 w 1500123"/>
              <a:gd name="connsiteY10" fmla="*/ 119125 h 977772"/>
              <a:gd name="connsiteX11" fmla="*/ 1500123 w 1500123"/>
              <a:gd name="connsiteY11" fmla="*/ 119125 h 977772"/>
              <a:gd name="connsiteX12" fmla="*/ 1500123 w 1500123"/>
              <a:gd name="connsiteY12" fmla="*/ 417067 h 977772"/>
              <a:gd name="connsiteX13" fmla="*/ 1500123 w 1500123"/>
              <a:gd name="connsiteY13" fmla="*/ 417067 h 977772"/>
              <a:gd name="connsiteX14" fmla="*/ 1500123 w 1500123"/>
              <a:gd name="connsiteY14" fmla="*/ 595883 h 977772"/>
              <a:gd name="connsiteX15" fmla="*/ 1500123 w 1500123"/>
              <a:gd name="connsiteY15" fmla="*/ 595883 h 977772"/>
              <a:gd name="connsiteX16" fmla="*/ 1500123 w 1500123"/>
              <a:gd name="connsiteY16" fmla="*/ 595883 h 977772"/>
              <a:gd name="connsiteX17" fmla="*/ 1380997 w 1500123"/>
              <a:gd name="connsiteY17" fmla="*/ 715009 h 977772"/>
              <a:gd name="connsiteX18" fmla="*/ 1380997 w 1500123"/>
              <a:gd name="connsiteY18" fmla="*/ 715009 h 977772"/>
              <a:gd name="connsiteX19" fmla="*/ 1380997 w 1500123"/>
              <a:gd name="connsiteY19" fmla="*/ 715009 h 977772"/>
              <a:gd name="connsiteX20" fmla="*/ 625093 w 1500123"/>
              <a:gd name="connsiteY20" fmla="*/ 715009 h 977772"/>
              <a:gd name="connsiteX21" fmla="*/ 2667 w 1500123"/>
              <a:gd name="connsiteY21" fmla="*/ 977772 h 977772"/>
              <a:gd name="connsiteX22" fmla="*/ 249935 w 1500123"/>
              <a:gd name="connsiteY22" fmla="*/ 715009 h 977772"/>
              <a:gd name="connsiteX23" fmla="*/ 119126 w 1500123"/>
              <a:gd name="connsiteY23" fmla="*/ 715009 h 977772"/>
              <a:gd name="connsiteX24" fmla="*/ 119126 w 1500123"/>
              <a:gd name="connsiteY24" fmla="*/ 715009 h 977772"/>
              <a:gd name="connsiteX25" fmla="*/ 0 w 1500123"/>
              <a:gd name="connsiteY25" fmla="*/ 595883 h 977772"/>
              <a:gd name="connsiteX26" fmla="*/ 0 w 1500123"/>
              <a:gd name="connsiteY26" fmla="*/ 595883 h 977772"/>
              <a:gd name="connsiteX27" fmla="*/ 0 w 1500123"/>
              <a:gd name="connsiteY27" fmla="*/ 595883 h 977772"/>
              <a:gd name="connsiteX28" fmla="*/ 0 w 1500123"/>
              <a:gd name="connsiteY28" fmla="*/ 595883 h 977772"/>
              <a:gd name="connsiteX29" fmla="*/ 0 w 1500123"/>
              <a:gd name="connsiteY29" fmla="*/ 417067 h 977772"/>
              <a:gd name="connsiteX30" fmla="*/ 0 w 1500123"/>
              <a:gd name="connsiteY30" fmla="*/ 417067 h 977772"/>
              <a:gd name="connsiteX31" fmla="*/ 0 w 1500123"/>
              <a:gd name="connsiteY31" fmla="*/ 119125 h 977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500123" h="977772">
                <a:moveTo>
                  <a:pt x="0" y="119125"/>
                </a:moveTo>
                <a:cubicBezTo>
                  <a:pt x="0" y="53339"/>
                  <a:pt x="53340" y="0"/>
                  <a:pt x="119126" y="0"/>
                </a:cubicBezTo>
                <a:cubicBezTo>
                  <a:pt x="119126" y="0"/>
                  <a:pt x="119126" y="0"/>
                  <a:pt x="119126" y="0"/>
                </a:cubicBezTo>
                <a:lnTo>
                  <a:pt x="119126" y="0"/>
                </a:lnTo>
                <a:lnTo>
                  <a:pt x="249935" y="0"/>
                </a:lnTo>
                <a:lnTo>
                  <a:pt x="249935" y="0"/>
                </a:lnTo>
                <a:lnTo>
                  <a:pt x="625093" y="0"/>
                </a:lnTo>
                <a:lnTo>
                  <a:pt x="1380997" y="0"/>
                </a:lnTo>
                <a:lnTo>
                  <a:pt x="1380997" y="0"/>
                </a:lnTo>
                <a:cubicBezTo>
                  <a:pt x="1446783" y="0"/>
                  <a:pt x="1500123" y="53339"/>
                  <a:pt x="1500123" y="119125"/>
                </a:cubicBezTo>
                <a:cubicBezTo>
                  <a:pt x="1500123" y="119125"/>
                  <a:pt x="1500123" y="119125"/>
                  <a:pt x="1500123" y="119125"/>
                </a:cubicBezTo>
                <a:lnTo>
                  <a:pt x="1500123" y="119125"/>
                </a:lnTo>
                <a:lnTo>
                  <a:pt x="1500123" y="417067"/>
                </a:lnTo>
                <a:lnTo>
                  <a:pt x="1500123" y="417067"/>
                </a:lnTo>
                <a:lnTo>
                  <a:pt x="1500123" y="595883"/>
                </a:lnTo>
                <a:lnTo>
                  <a:pt x="1500123" y="595883"/>
                </a:lnTo>
                <a:lnTo>
                  <a:pt x="1500123" y="595883"/>
                </a:lnTo>
                <a:cubicBezTo>
                  <a:pt x="1500123" y="661670"/>
                  <a:pt x="1446783" y="715009"/>
                  <a:pt x="1380997" y="715009"/>
                </a:cubicBezTo>
                <a:cubicBezTo>
                  <a:pt x="1380997" y="715009"/>
                  <a:pt x="1380997" y="715009"/>
                  <a:pt x="1380997" y="715009"/>
                </a:cubicBezTo>
                <a:lnTo>
                  <a:pt x="1380997" y="715009"/>
                </a:lnTo>
                <a:lnTo>
                  <a:pt x="625093" y="715009"/>
                </a:lnTo>
                <a:lnTo>
                  <a:pt x="2667" y="977772"/>
                </a:lnTo>
                <a:lnTo>
                  <a:pt x="249935" y="715009"/>
                </a:lnTo>
                <a:lnTo>
                  <a:pt x="119126" y="715009"/>
                </a:lnTo>
                <a:lnTo>
                  <a:pt x="119126" y="715009"/>
                </a:lnTo>
                <a:cubicBezTo>
                  <a:pt x="53340" y="715009"/>
                  <a:pt x="0" y="661670"/>
                  <a:pt x="0" y="595883"/>
                </a:cubicBezTo>
                <a:cubicBezTo>
                  <a:pt x="0" y="595883"/>
                  <a:pt x="0" y="595883"/>
                  <a:pt x="0" y="595883"/>
                </a:cubicBezTo>
                <a:lnTo>
                  <a:pt x="0" y="595883"/>
                </a:lnTo>
                <a:lnTo>
                  <a:pt x="0" y="595883"/>
                </a:lnTo>
                <a:lnTo>
                  <a:pt x="0" y="417067"/>
                </a:lnTo>
                <a:lnTo>
                  <a:pt x="0" y="417067"/>
                </a:lnTo>
                <a:lnTo>
                  <a:pt x="0" y="119125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923151" y="2636139"/>
            <a:ext cx="1512823" cy="990472"/>
          </a:xfrm>
          <a:custGeom>
            <a:avLst/>
            <a:gdLst>
              <a:gd name="connsiteX0" fmla="*/ 6350 w 1512823"/>
              <a:gd name="connsiteY0" fmla="*/ 125475 h 990472"/>
              <a:gd name="connsiteX1" fmla="*/ 125476 w 1512823"/>
              <a:gd name="connsiteY1" fmla="*/ 6350 h 990472"/>
              <a:gd name="connsiteX2" fmla="*/ 125476 w 1512823"/>
              <a:gd name="connsiteY2" fmla="*/ 6350 h 990472"/>
              <a:gd name="connsiteX3" fmla="*/ 125476 w 1512823"/>
              <a:gd name="connsiteY3" fmla="*/ 6350 h 990472"/>
              <a:gd name="connsiteX4" fmla="*/ 256285 w 1512823"/>
              <a:gd name="connsiteY4" fmla="*/ 6350 h 990472"/>
              <a:gd name="connsiteX5" fmla="*/ 256285 w 1512823"/>
              <a:gd name="connsiteY5" fmla="*/ 6350 h 990472"/>
              <a:gd name="connsiteX6" fmla="*/ 631443 w 1512823"/>
              <a:gd name="connsiteY6" fmla="*/ 6350 h 990472"/>
              <a:gd name="connsiteX7" fmla="*/ 1387347 w 1512823"/>
              <a:gd name="connsiteY7" fmla="*/ 6350 h 990472"/>
              <a:gd name="connsiteX8" fmla="*/ 1387347 w 1512823"/>
              <a:gd name="connsiteY8" fmla="*/ 6350 h 990472"/>
              <a:gd name="connsiteX9" fmla="*/ 1506473 w 1512823"/>
              <a:gd name="connsiteY9" fmla="*/ 125475 h 990472"/>
              <a:gd name="connsiteX10" fmla="*/ 1506473 w 1512823"/>
              <a:gd name="connsiteY10" fmla="*/ 125475 h 990472"/>
              <a:gd name="connsiteX11" fmla="*/ 1506473 w 1512823"/>
              <a:gd name="connsiteY11" fmla="*/ 125475 h 990472"/>
              <a:gd name="connsiteX12" fmla="*/ 1506473 w 1512823"/>
              <a:gd name="connsiteY12" fmla="*/ 423417 h 990472"/>
              <a:gd name="connsiteX13" fmla="*/ 1506473 w 1512823"/>
              <a:gd name="connsiteY13" fmla="*/ 423417 h 990472"/>
              <a:gd name="connsiteX14" fmla="*/ 1506473 w 1512823"/>
              <a:gd name="connsiteY14" fmla="*/ 602233 h 990472"/>
              <a:gd name="connsiteX15" fmla="*/ 1506473 w 1512823"/>
              <a:gd name="connsiteY15" fmla="*/ 602233 h 990472"/>
              <a:gd name="connsiteX16" fmla="*/ 1506473 w 1512823"/>
              <a:gd name="connsiteY16" fmla="*/ 602233 h 990472"/>
              <a:gd name="connsiteX17" fmla="*/ 1387347 w 1512823"/>
              <a:gd name="connsiteY17" fmla="*/ 721359 h 990472"/>
              <a:gd name="connsiteX18" fmla="*/ 1387347 w 1512823"/>
              <a:gd name="connsiteY18" fmla="*/ 721359 h 990472"/>
              <a:gd name="connsiteX19" fmla="*/ 1387347 w 1512823"/>
              <a:gd name="connsiteY19" fmla="*/ 721359 h 990472"/>
              <a:gd name="connsiteX20" fmla="*/ 631443 w 1512823"/>
              <a:gd name="connsiteY20" fmla="*/ 721359 h 990472"/>
              <a:gd name="connsiteX21" fmla="*/ 9017 w 1512823"/>
              <a:gd name="connsiteY21" fmla="*/ 984122 h 990472"/>
              <a:gd name="connsiteX22" fmla="*/ 256285 w 1512823"/>
              <a:gd name="connsiteY22" fmla="*/ 721359 h 990472"/>
              <a:gd name="connsiteX23" fmla="*/ 125476 w 1512823"/>
              <a:gd name="connsiteY23" fmla="*/ 721359 h 990472"/>
              <a:gd name="connsiteX24" fmla="*/ 125476 w 1512823"/>
              <a:gd name="connsiteY24" fmla="*/ 721359 h 990472"/>
              <a:gd name="connsiteX25" fmla="*/ 6350 w 1512823"/>
              <a:gd name="connsiteY25" fmla="*/ 602233 h 990472"/>
              <a:gd name="connsiteX26" fmla="*/ 6350 w 1512823"/>
              <a:gd name="connsiteY26" fmla="*/ 602233 h 990472"/>
              <a:gd name="connsiteX27" fmla="*/ 6350 w 1512823"/>
              <a:gd name="connsiteY27" fmla="*/ 602233 h 990472"/>
              <a:gd name="connsiteX28" fmla="*/ 6350 w 1512823"/>
              <a:gd name="connsiteY28" fmla="*/ 602233 h 990472"/>
              <a:gd name="connsiteX29" fmla="*/ 6350 w 1512823"/>
              <a:gd name="connsiteY29" fmla="*/ 423417 h 990472"/>
              <a:gd name="connsiteX30" fmla="*/ 6350 w 1512823"/>
              <a:gd name="connsiteY30" fmla="*/ 423417 h 990472"/>
              <a:gd name="connsiteX31" fmla="*/ 6350 w 1512823"/>
              <a:gd name="connsiteY31" fmla="*/ 125475 h 990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512823" h="990472">
                <a:moveTo>
                  <a:pt x="6350" y="125475"/>
                </a:moveTo>
                <a:cubicBezTo>
                  <a:pt x="6350" y="59689"/>
                  <a:pt x="59690" y="6350"/>
                  <a:pt x="125476" y="6350"/>
                </a:cubicBezTo>
                <a:cubicBezTo>
                  <a:pt x="125476" y="6350"/>
                  <a:pt x="125476" y="6350"/>
                  <a:pt x="125476" y="6350"/>
                </a:cubicBezTo>
                <a:lnTo>
                  <a:pt x="125476" y="6350"/>
                </a:lnTo>
                <a:lnTo>
                  <a:pt x="256285" y="6350"/>
                </a:lnTo>
                <a:lnTo>
                  <a:pt x="256285" y="6350"/>
                </a:lnTo>
                <a:lnTo>
                  <a:pt x="631443" y="6350"/>
                </a:lnTo>
                <a:lnTo>
                  <a:pt x="1387347" y="6350"/>
                </a:lnTo>
                <a:lnTo>
                  <a:pt x="1387347" y="6350"/>
                </a:lnTo>
                <a:cubicBezTo>
                  <a:pt x="1453133" y="6350"/>
                  <a:pt x="1506473" y="59689"/>
                  <a:pt x="1506473" y="125475"/>
                </a:cubicBezTo>
                <a:cubicBezTo>
                  <a:pt x="1506473" y="125475"/>
                  <a:pt x="1506473" y="125475"/>
                  <a:pt x="1506473" y="125475"/>
                </a:cubicBezTo>
                <a:lnTo>
                  <a:pt x="1506473" y="125475"/>
                </a:lnTo>
                <a:lnTo>
                  <a:pt x="1506473" y="423417"/>
                </a:lnTo>
                <a:lnTo>
                  <a:pt x="1506473" y="423417"/>
                </a:lnTo>
                <a:lnTo>
                  <a:pt x="1506473" y="602233"/>
                </a:lnTo>
                <a:lnTo>
                  <a:pt x="1506473" y="602233"/>
                </a:lnTo>
                <a:lnTo>
                  <a:pt x="1506473" y="602233"/>
                </a:lnTo>
                <a:cubicBezTo>
                  <a:pt x="1506473" y="668020"/>
                  <a:pt x="1453133" y="721359"/>
                  <a:pt x="1387347" y="721359"/>
                </a:cubicBezTo>
                <a:cubicBezTo>
                  <a:pt x="1387347" y="721359"/>
                  <a:pt x="1387347" y="721359"/>
                  <a:pt x="1387347" y="721359"/>
                </a:cubicBezTo>
                <a:lnTo>
                  <a:pt x="1387347" y="721359"/>
                </a:lnTo>
                <a:lnTo>
                  <a:pt x="631443" y="721359"/>
                </a:lnTo>
                <a:lnTo>
                  <a:pt x="9017" y="984122"/>
                </a:lnTo>
                <a:lnTo>
                  <a:pt x="256285" y="721359"/>
                </a:lnTo>
                <a:lnTo>
                  <a:pt x="125476" y="721359"/>
                </a:lnTo>
                <a:lnTo>
                  <a:pt x="125476" y="721359"/>
                </a:lnTo>
                <a:cubicBezTo>
                  <a:pt x="59690" y="721359"/>
                  <a:pt x="6350" y="668020"/>
                  <a:pt x="6350" y="602233"/>
                </a:cubicBezTo>
                <a:cubicBezTo>
                  <a:pt x="6350" y="602233"/>
                  <a:pt x="6350" y="602233"/>
                  <a:pt x="6350" y="602233"/>
                </a:cubicBezTo>
                <a:lnTo>
                  <a:pt x="6350" y="602233"/>
                </a:lnTo>
                <a:lnTo>
                  <a:pt x="6350" y="602233"/>
                </a:lnTo>
                <a:lnTo>
                  <a:pt x="6350" y="423417"/>
                </a:lnTo>
                <a:lnTo>
                  <a:pt x="6350" y="423417"/>
                </a:lnTo>
                <a:lnTo>
                  <a:pt x="6350" y="1254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976236" y="4222115"/>
            <a:ext cx="1524889" cy="992885"/>
          </a:xfrm>
          <a:custGeom>
            <a:avLst/>
            <a:gdLst>
              <a:gd name="connsiteX0" fmla="*/ 24638 w 1524889"/>
              <a:gd name="connsiteY0" fmla="*/ 396875 h 992885"/>
              <a:gd name="connsiteX1" fmla="*/ 143891 w 1524889"/>
              <a:gd name="connsiteY1" fmla="*/ 277748 h 992885"/>
              <a:gd name="connsiteX2" fmla="*/ 143891 w 1524889"/>
              <a:gd name="connsiteY2" fmla="*/ 277748 h 992885"/>
              <a:gd name="connsiteX3" fmla="*/ 143891 w 1524889"/>
              <a:gd name="connsiteY3" fmla="*/ 277748 h 992885"/>
              <a:gd name="connsiteX4" fmla="*/ 274701 w 1524889"/>
              <a:gd name="connsiteY4" fmla="*/ 277748 h 992885"/>
              <a:gd name="connsiteX5" fmla="*/ 0 w 1524889"/>
              <a:gd name="connsiteY5" fmla="*/ 0 h 992885"/>
              <a:gd name="connsiteX6" fmla="*/ 649731 w 1524889"/>
              <a:gd name="connsiteY6" fmla="*/ 277748 h 992885"/>
              <a:gd name="connsiteX7" fmla="*/ 1405635 w 1524889"/>
              <a:gd name="connsiteY7" fmla="*/ 277748 h 992885"/>
              <a:gd name="connsiteX8" fmla="*/ 1405635 w 1524889"/>
              <a:gd name="connsiteY8" fmla="*/ 277748 h 992885"/>
              <a:gd name="connsiteX9" fmla="*/ 1524889 w 1524889"/>
              <a:gd name="connsiteY9" fmla="*/ 396875 h 992885"/>
              <a:gd name="connsiteX10" fmla="*/ 1524889 w 1524889"/>
              <a:gd name="connsiteY10" fmla="*/ 396875 h 992885"/>
              <a:gd name="connsiteX11" fmla="*/ 1524889 w 1524889"/>
              <a:gd name="connsiteY11" fmla="*/ 396875 h 992885"/>
              <a:gd name="connsiteX12" fmla="*/ 1524889 w 1524889"/>
              <a:gd name="connsiteY12" fmla="*/ 396875 h 992885"/>
              <a:gd name="connsiteX13" fmla="*/ 1524889 w 1524889"/>
              <a:gd name="connsiteY13" fmla="*/ 396875 h 992885"/>
              <a:gd name="connsiteX14" fmla="*/ 1524889 w 1524889"/>
              <a:gd name="connsiteY14" fmla="*/ 575690 h 992885"/>
              <a:gd name="connsiteX15" fmla="*/ 1524889 w 1524889"/>
              <a:gd name="connsiteY15" fmla="*/ 873632 h 992885"/>
              <a:gd name="connsiteX16" fmla="*/ 1524889 w 1524889"/>
              <a:gd name="connsiteY16" fmla="*/ 873632 h 992885"/>
              <a:gd name="connsiteX17" fmla="*/ 1405635 w 1524889"/>
              <a:gd name="connsiteY17" fmla="*/ 992885 h 992885"/>
              <a:gd name="connsiteX18" fmla="*/ 1405635 w 1524889"/>
              <a:gd name="connsiteY18" fmla="*/ 992885 h 992885"/>
              <a:gd name="connsiteX19" fmla="*/ 1405635 w 1524889"/>
              <a:gd name="connsiteY19" fmla="*/ 992885 h 992885"/>
              <a:gd name="connsiteX20" fmla="*/ 649731 w 1524889"/>
              <a:gd name="connsiteY20" fmla="*/ 992885 h 992885"/>
              <a:gd name="connsiteX21" fmla="*/ 274701 w 1524889"/>
              <a:gd name="connsiteY21" fmla="*/ 992885 h 992885"/>
              <a:gd name="connsiteX22" fmla="*/ 274701 w 1524889"/>
              <a:gd name="connsiteY22" fmla="*/ 992885 h 992885"/>
              <a:gd name="connsiteX23" fmla="*/ 143891 w 1524889"/>
              <a:gd name="connsiteY23" fmla="*/ 992885 h 992885"/>
              <a:gd name="connsiteX24" fmla="*/ 143891 w 1524889"/>
              <a:gd name="connsiteY24" fmla="*/ 992885 h 992885"/>
              <a:gd name="connsiteX25" fmla="*/ 24638 w 1524889"/>
              <a:gd name="connsiteY25" fmla="*/ 873632 h 992885"/>
              <a:gd name="connsiteX26" fmla="*/ 24638 w 1524889"/>
              <a:gd name="connsiteY26" fmla="*/ 873632 h 992885"/>
              <a:gd name="connsiteX27" fmla="*/ 24638 w 1524889"/>
              <a:gd name="connsiteY27" fmla="*/ 873632 h 992885"/>
              <a:gd name="connsiteX28" fmla="*/ 24638 w 1524889"/>
              <a:gd name="connsiteY28" fmla="*/ 575690 h 992885"/>
              <a:gd name="connsiteX29" fmla="*/ 24638 w 1524889"/>
              <a:gd name="connsiteY29" fmla="*/ 396875 h 992885"/>
              <a:gd name="connsiteX30" fmla="*/ 24638 w 1524889"/>
              <a:gd name="connsiteY30" fmla="*/ 396875 h 9928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524889" h="992885">
                <a:moveTo>
                  <a:pt x="24638" y="396875"/>
                </a:moveTo>
                <a:cubicBezTo>
                  <a:pt x="24638" y="331088"/>
                  <a:pt x="77978" y="277748"/>
                  <a:pt x="143891" y="277748"/>
                </a:cubicBezTo>
                <a:cubicBezTo>
                  <a:pt x="143891" y="277748"/>
                  <a:pt x="143891" y="277748"/>
                  <a:pt x="143891" y="277748"/>
                </a:cubicBezTo>
                <a:lnTo>
                  <a:pt x="143891" y="277748"/>
                </a:lnTo>
                <a:lnTo>
                  <a:pt x="274701" y="277748"/>
                </a:lnTo>
                <a:lnTo>
                  <a:pt x="0" y="0"/>
                </a:lnTo>
                <a:lnTo>
                  <a:pt x="649731" y="277748"/>
                </a:lnTo>
                <a:lnTo>
                  <a:pt x="1405635" y="277748"/>
                </a:lnTo>
                <a:lnTo>
                  <a:pt x="1405635" y="277748"/>
                </a:lnTo>
                <a:cubicBezTo>
                  <a:pt x="1471548" y="277748"/>
                  <a:pt x="1524889" y="331088"/>
                  <a:pt x="1524889" y="396875"/>
                </a:cubicBezTo>
                <a:cubicBezTo>
                  <a:pt x="1524889" y="396875"/>
                  <a:pt x="1524889" y="396875"/>
                  <a:pt x="1524889" y="396875"/>
                </a:cubicBezTo>
                <a:lnTo>
                  <a:pt x="1524889" y="396875"/>
                </a:lnTo>
                <a:lnTo>
                  <a:pt x="1524889" y="396875"/>
                </a:lnTo>
                <a:lnTo>
                  <a:pt x="1524889" y="396875"/>
                </a:lnTo>
                <a:lnTo>
                  <a:pt x="1524889" y="575690"/>
                </a:lnTo>
                <a:lnTo>
                  <a:pt x="1524889" y="873632"/>
                </a:lnTo>
                <a:lnTo>
                  <a:pt x="1524889" y="873632"/>
                </a:lnTo>
                <a:cubicBezTo>
                  <a:pt x="1524889" y="939419"/>
                  <a:pt x="1471548" y="992885"/>
                  <a:pt x="1405635" y="992885"/>
                </a:cubicBezTo>
                <a:cubicBezTo>
                  <a:pt x="1405635" y="992885"/>
                  <a:pt x="1405635" y="992885"/>
                  <a:pt x="1405635" y="992885"/>
                </a:cubicBezTo>
                <a:lnTo>
                  <a:pt x="1405635" y="992885"/>
                </a:lnTo>
                <a:lnTo>
                  <a:pt x="649731" y="992885"/>
                </a:lnTo>
                <a:lnTo>
                  <a:pt x="274701" y="992885"/>
                </a:lnTo>
                <a:lnTo>
                  <a:pt x="274701" y="992885"/>
                </a:lnTo>
                <a:lnTo>
                  <a:pt x="143891" y="992885"/>
                </a:lnTo>
                <a:lnTo>
                  <a:pt x="143891" y="992885"/>
                </a:lnTo>
                <a:cubicBezTo>
                  <a:pt x="77978" y="992885"/>
                  <a:pt x="24638" y="939419"/>
                  <a:pt x="24638" y="873632"/>
                </a:cubicBezTo>
                <a:cubicBezTo>
                  <a:pt x="24638" y="873632"/>
                  <a:pt x="24638" y="873632"/>
                  <a:pt x="24638" y="873632"/>
                </a:cubicBezTo>
                <a:lnTo>
                  <a:pt x="24638" y="873632"/>
                </a:lnTo>
                <a:lnTo>
                  <a:pt x="24638" y="575690"/>
                </a:lnTo>
                <a:lnTo>
                  <a:pt x="24638" y="396875"/>
                </a:lnTo>
                <a:lnTo>
                  <a:pt x="24638" y="396875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969886" y="4215765"/>
            <a:ext cx="1537589" cy="1005585"/>
          </a:xfrm>
          <a:custGeom>
            <a:avLst/>
            <a:gdLst>
              <a:gd name="connsiteX0" fmla="*/ 30988 w 1537589"/>
              <a:gd name="connsiteY0" fmla="*/ 403225 h 1005585"/>
              <a:gd name="connsiteX1" fmla="*/ 150241 w 1537589"/>
              <a:gd name="connsiteY1" fmla="*/ 284098 h 1005585"/>
              <a:gd name="connsiteX2" fmla="*/ 150241 w 1537589"/>
              <a:gd name="connsiteY2" fmla="*/ 284098 h 1005585"/>
              <a:gd name="connsiteX3" fmla="*/ 150241 w 1537589"/>
              <a:gd name="connsiteY3" fmla="*/ 284098 h 1005585"/>
              <a:gd name="connsiteX4" fmla="*/ 281051 w 1537589"/>
              <a:gd name="connsiteY4" fmla="*/ 284098 h 1005585"/>
              <a:gd name="connsiteX5" fmla="*/ 6350 w 1537589"/>
              <a:gd name="connsiteY5" fmla="*/ 6350 h 1005585"/>
              <a:gd name="connsiteX6" fmla="*/ 656081 w 1537589"/>
              <a:gd name="connsiteY6" fmla="*/ 284098 h 1005585"/>
              <a:gd name="connsiteX7" fmla="*/ 1411985 w 1537589"/>
              <a:gd name="connsiteY7" fmla="*/ 284098 h 1005585"/>
              <a:gd name="connsiteX8" fmla="*/ 1411985 w 1537589"/>
              <a:gd name="connsiteY8" fmla="*/ 284098 h 1005585"/>
              <a:gd name="connsiteX9" fmla="*/ 1531239 w 1537589"/>
              <a:gd name="connsiteY9" fmla="*/ 403225 h 1005585"/>
              <a:gd name="connsiteX10" fmla="*/ 1531239 w 1537589"/>
              <a:gd name="connsiteY10" fmla="*/ 403225 h 1005585"/>
              <a:gd name="connsiteX11" fmla="*/ 1531239 w 1537589"/>
              <a:gd name="connsiteY11" fmla="*/ 403225 h 1005585"/>
              <a:gd name="connsiteX12" fmla="*/ 1531239 w 1537589"/>
              <a:gd name="connsiteY12" fmla="*/ 403225 h 1005585"/>
              <a:gd name="connsiteX13" fmla="*/ 1531239 w 1537589"/>
              <a:gd name="connsiteY13" fmla="*/ 403225 h 1005585"/>
              <a:gd name="connsiteX14" fmla="*/ 1531239 w 1537589"/>
              <a:gd name="connsiteY14" fmla="*/ 582040 h 1005585"/>
              <a:gd name="connsiteX15" fmla="*/ 1531239 w 1537589"/>
              <a:gd name="connsiteY15" fmla="*/ 879982 h 1005585"/>
              <a:gd name="connsiteX16" fmla="*/ 1531239 w 1537589"/>
              <a:gd name="connsiteY16" fmla="*/ 879982 h 1005585"/>
              <a:gd name="connsiteX17" fmla="*/ 1411985 w 1537589"/>
              <a:gd name="connsiteY17" fmla="*/ 999235 h 1005585"/>
              <a:gd name="connsiteX18" fmla="*/ 1411985 w 1537589"/>
              <a:gd name="connsiteY18" fmla="*/ 999235 h 1005585"/>
              <a:gd name="connsiteX19" fmla="*/ 1411985 w 1537589"/>
              <a:gd name="connsiteY19" fmla="*/ 999235 h 1005585"/>
              <a:gd name="connsiteX20" fmla="*/ 656081 w 1537589"/>
              <a:gd name="connsiteY20" fmla="*/ 999235 h 1005585"/>
              <a:gd name="connsiteX21" fmla="*/ 281051 w 1537589"/>
              <a:gd name="connsiteY21" fmla="*/ 999235 h 1005585"/>
              <a:gd name="connsiteX22" fmla="*/ 281051 w 1537589"/>
              <a:gd name="connsiteY22" fmla="*/ 999235 h 1005585"/>
              <a:gd name="connsiteX23" fmla="*/ 150241 w 1537589"/>
              <a:gd name="connsiteY23" fmla="*/ 999235 h 1005585"/>
              <a:gd name="connsiteX24" fmla="*/ 150241 w 1537589"/>
              <a:gd name="connsiteY24" fmla="*/ 999235 h 1005585"/>
              <a:gd name="connsiteX25" fmla="*/ 30988 w 1537589"/>
              <a:gd name="connsiteY25" fmla="*/ 879982 h 1005585"/>
              <a:gd name="connsiteX26" fmla="*/ 30988 w 1537589"/>
              <a:gd name="connsiteY26" fmla="*/ 879982 h 1005585"/>
              <a:gd name="connsiteX27" fmla="*/ 30988 w 1537589"/>
              <a:gd name="connsiteY27" fmla="*/ 879982 h 1005585"/>
              <a:gd name="connsiteX28" fmla="*/ 30988 w 1537589"/>
              <a:gd name="connsiteY28" fmla="*/ 582040 h 1005585"/>
              <a:gd name="connsiteX29" fmla="*/ 30988 w 1537589"/>
              <a:gd name="connsiteY29" fmla="*/ 403225 h 1005585"/>
              <a:gd name="connsiteX30" fmla="*/ 30988 w 1537589"/>
              <a:gd name="connsiteY30" fmla="*/ 403225 h 10055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537589" h="1005585">
                <a:moveTo>
                  <a:pt x="30988" y="403225"/>
                </a:moveTo>
                <a:cubicBezTo>
                  <a:pt x="30988" y="337438"/>
                  <a:pt x="84328" y="284098"/>
                  <a:pt x="150241" y="284098"/>
                </a:cubicBezTo>
                <a:cubicBezTo>
                  <a:pt x="150241" y="284098"/>
                  <a:pt x="150241" y="284098"/>
                  <a:pt x="150241" y="284098"/>
                </a:cubicBezTo>
                <a:lnTo>
                  <a:pt x="150241" y="284098"/>
                </a:lnTo>
                <a:lnTo>
                  <a:pt x="281051" y="284098"/>
                </a:lnTo>
                <a:lnTo>
                  <a:pt x="6350" y="6350"/>
                </a:lnTo>
                <a:lnTo>
                  <a:pt x="656081" y="284098"/>
                </a:lnTo>
                <a:lnTo>
                  <a:pt x="1411985" y="284098"/>
                </a:lnTo>
                <a:lnTo>
                  <a:pt x="1411985" y="284098"/>
                </a:lnTo>
                <a:cubicBezTo>
                  <a:pt x="1477898" y="284098"/>
                  <a:pt x="1531239" y="337438"/>
                  <a:pt x="1531239" y="403225"/>
                </a:cubicBezTo>
                <a:cubicBezTo>
                  <a:pt x="1531239" y="403225"/>
                  <a:pt x="1531239" y="403225"/>
                  <a:pt x="1531239" y="403225"/>
                </a:cubicBezTo>
                <a:lnTo>
                  <a:pt x="1531239" y="403225"/>
                </a:lnTo>
                <a:lnTo>
                  <a:pt x="1531239" y="403225"/>
                </a:lnTo>
                <a:lnTo>
                  <a:pt x="1531239" y="403225"/>
                </a:lnTo>
                <a:lnTo>
                  <a:pt x="1531239" y="582040"/>
                </a:lnTo>
                <a:lnTo>
                  <a:pt x="1531239" y="879982"/>
                </a:lnTo>
                <a:lnTo>
                  <a:pt x="1531239" y="879982"/>
                </a:lnTo>
                <a:cubicBezTo>
                  <a:pt x="1531239" y="945769"/>
                  <a:pt x="1477898" y="999235"/>
                  <a:pt x="1411985" y="999235"/>
                </a:cubicBezTo>
                <a:cubicBezTo>
                  <a:pt x="1411985" y="999235"/>
                  <a:pt x="1411985" y="999235"/>
                  <a:pt x="1411985" y="999235"/>
                </a:cubicBezTo>
                <a:lnTo>
                  <a:pt x="1411985" y="999235"/>
                </a:lnTo>
                <a:lnTo>
                  <a:pt x="656081" y="999235"/>
                </a:lnTo>
                <a:lnTo>
                  <a:pt x="281051" y="999235"/>
                </a:lnTo>
                <a:lnTo>
                  <a:pt x="281051" y="999235"/>
                </a:lnTo>
                <a:lnTo>
                  <a:pt x="150241" y="999235"/>
                </a:lnTo>
                <a:lnTo>
                  <a:pt x="150241" y="999235"/>
                </a:lnTo>
                <a:cubicBezTo>
                  <a:pt x="84328" y="999235"/>
                  <a:pt x="30988" y="945769"/>
                  <a:pt x="30988" y="879982"/>
                </a:cubicBezTo>
                <a:cubicBezTo>
                  <a:pt x="30988" y="879982"/>
                  <a:pt x="30988" y="879982"/>
                  <a:pt x="30988" y="879982"/>
                </a:cubicBezTo>
                <a:lnTo>
                  <a:pt x="30988" y="879982"/>
                </a:lnTo>
                <a:lnTo>
                  <a:pt x="30988" y="582040"/>
                </a:lnTo>
                <a:lnTo>
                  <a:pt x="30988" y="403225"/>
                </a:lnTo>
                <a:lnTo>
                  <a:pt x="30988" y="4032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400" y="2552700"/>
            <a:ext cx="7175500" cy="3657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46800" y="44958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服务器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74800" y="41529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浏览器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013200" y="32512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060700" y="3924300"/>
            <a:ext cx="2425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响应（携带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sessionid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）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035300" y="4419600"/>
            <a:ext cx="2489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请求（携带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）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355600"/>
            <a:ext cx="8305800" cy="271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4406900" algn="l"/>
                <a:tab pos="64770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session的工作方式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457200" algn="l"/>
                <a:tab pos="4406900" algn="l"/>
                <a:tab pos="64770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每个session都有一个唯一的sessionid</a:t>
            </a:r>
          </a:p>
          <a:p>
            <a:pPr>
              <a:lnSpc>
                <a:spcPts val="3400"/>
              </a:lnSpc>
              <a:tabLst>
                <a:tab pos="457200" algn="l"/>
                <a:tab pos="4406900" algn="l"/>
                <a:tab pos="6477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session.getId();</a:t>
            </a:r>
          </a:p>
          <a:p>
            <a:pPr>
              <a:lnSpc>
                <a:spcPts val="3400"/>
              </a:lnSpc>
              <a:tabLst>
                <a:tab pos="457200" algn="l"/>
                <a:tab pos="4406900" algn="l"/>
                <a:tab pos="64770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public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String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getId();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57200" algn="l"/>
                <a:tab pos="4406900" algn="l"/>
                <a:tab pos="64770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sessionid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137400" y="3009900"/>
            <a:ext cx="1066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FCA000…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213600" y="4635500"/>
            <a:ext cx="1041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sessionid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574800" y="4927600"/>
            <a:ext cx="6950621" cy="20082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638800" algn="l"/>
                <a:tab pos="6883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28F73…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5638800" algn="l"/>
                <a:tab pos="68834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浏览器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638800" algn="l"/>
                <a:tab pos="6883400" algn="l"/>
              </a:tabLst>
            </a:pPr>
            <a:r>
              <a:rPr lang="en-US" altLang="zh-CN" dirty="0" smtClean="0"/>
              <a:t>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464055" y="1785239"/>
            <a:ext cx="6251194" cy="715010"/>
          </a:xfrm>
          <a:custGeom>
            <a:avLst/>
            <a:gdLst>
              <a:gd name="connsiteX0" fmla="*/ 679069 w 6251194"/>
              <a:gd name="connsiteY0" fmla="*/ 119125 h 715010"/>
              <a:gd name="connsiteX1" fmla="*/ 798195 w 6251194"/>
              <a:gd name="connsiteY1" fmla="*/ 0 h 715010"/>
              <a:gd name="connsiteX2" fmla="*/ 798195 w 6251194"/>
              <a:gd name="connsiteY2" fmla="*/ 0 h 715010"/>
              <a:gd name="connsiteX3" fmla="*/ 798195 w 6251194"/>
              <a:gd name="connsiteY3" fmla="*/ 0 h 715010"/>
              <a:gd name="connsiteX4" fmla="*/ 1607692 w 6251194"/>
              <a:gd name="connsiteY4" fmla="*/ 0 h 715010"/>
              <a:gd name="connsiteX5" fmla="*/ 1607692 w 6251194"/>
              <a:gd name="connsiteY5" fmla="*/ 0 h 715010"/>
              <a:gd name="connsiteX6" fmla="*/ 3000755 w 6251194"/>
              <a:gd name="connsiteY6" fmla="*/ 0 h 715010"/>
              <a:gd name="connsiteX7" fmla="*/ 6132067 w 6251194"/>
              <a:gd name="connsiteY7" fmla="*/ 0 h 715010"/>
              <a:gd name="connsiteX8" fmla="*/ 6132067 w 6251194"/>
              <a:gd name="connsiteY8" fmla="*/ 0 h 715010"/>
              <a:gd name="connsiteX9" fmla="*/ 6251194 w 6251194"/>
              <a:gd name="connsiteY9" fmla="*/ 119125 h 715010"/>
              <a:gd name="connsiteX10" fmla="*/ 6251194 w 6251194"/>
              <a:gd name="connsiteY10" fmla="*/ 119125 h 715010"/>
              <a:gd name="connsiteX11" fmla="*/ 6251194 w 6251194"/>
              <a:gd name="connsiteY11" fmla="*/ 119125 h 715010"/>
              <a:gd name="connsiteX12" fmla="*/ 6251194 w 6251194"/>
              <a:gd name="connsiteY12" fmla="*/ 119125 h 715010"/>
              <a:gd name="connsiteX13" fmla="*/ 6251194 w 6251194"/>
              <a:gd name="connsiteY13" fmla="*/ 119125 h 715010"/>
              <a:gd name="connsiteX14" fmla="*/ 6251194 w 6251194"/>
              <a:gd name="connsiteY14" fmla="*/ 297941 h 715010"/>
              <a:gd name="connsiteX15" fmla="*/ 6251194 w 6251194"/>
              <a:gd name="connsiteY15" fmla="*/ 595883 h 715010"/>
              <a:gd name="connsiteX16" fmla="*/ 6251194 w 6251194"/>
              <a:gd name="connsiteY16" fmla="*/ 595883 h 715010"/>
              <a:gd name="connsiteX17" fmla="*/ 6132067 w 6251194"/>
              <a:gd name="connsiteY17" fmla="*/ 715009 h 715010"/>
              <a:gd name="connsiteX18" fmla="*/ 6132067 w 6251194"/>
              <a:gd name="connsiteY18" fmla="*/ 715009 h 715010"/>
              <a:gd name="connsiteX19" fmla="*/ 6132067 w 6251194"/>
              <a:gd name="connsiteY19" fmla="*/ 715009 h 715010"/>
              <a:gd name="connsiteX20" fmla="*/ 3000755 w 6251194"/>
              <a:gd name="connsiteY20" fmla="*/ 715009 h 715010"/>
              <a:gd name="connsiteX21" fmla="*/ 1607692 w 6251194"/>
              <a:gd name="connsiteY21" fmla="*/ 715009 h 715010"/>
              <a:gd name="connsiteX22" fmla="*/ 1607692 w 6251194"/>
              <a:gd name="connsiteY22" fmla="*/ 715009 h 715010"/>
              <a:gd name="connsiteX23" fmla="*/ 798195 w 6251194"/>
              <a:gd name="connsiteY23" fmla="*/ 715009 h 715010"/>
              <a:gd name="connsiteX24" fmla="*/ 798195 w 6251194"/>
              <a:gd name="connsiteY24" fmla="*/ 715009 h 715010"/>
              <a:gd name="connsiteX25" fmla="*/ 679069 w 6251194"/>
              <a:gd name="connsiteY25" fmla="*/ 595883 h 715010"/>
              <a:gd name="connsiteX26" fmla="*/ 679069 w 6251194"/>
              <a:gd name="connsiteY26" fmla="*/ 595883 h 715010"/>
              <a:gd name="connsiteX27" fmla="*/ 679069 w 6251194"/>
              <a:gd name="connsiteY27" fmla="*/ 595883 h 715010"/>
              <a:gd name="connsiteX28" fmla="*/ 679069 w 6251194"/>
              <a:gd name="connsiteY28" fmla="*/ 297941 h 715010"/>
              <a:gd name="connsiteX29" fmla="*/ 0 w 6251194"/>
              <a:gd name="connsiteY29" fmla="*/ 50672 h 715010"/>
              <a:gd name="connsiteX30" fmla="*/ 679069 w 6251194"/>
              <a:gd name="connsiteY30" fmla="*/ 119125 h 715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251194" h="715010">
                <a:moveTo>
                  <a:pt x="679069" y="119125"/>
                </a:moveTo>
                <a:cubicBezTo>
                  <a:pt x="679069" y="53339"/>
                  <a:pt x="732408" y="0"/>
                  <a:pt x="798195" y="0"/>
                </a:cubicBezTo>
                <a:cubicBezTo>
                  <a:pt x="798195" y="0"/>
                  <a:pt x="798195" y="0"/>
                  <a:pt x="798195" y="0"/>
                </a:cubicBezTo>
                <a:lnTo>
                  <a:pt x="798195" y="0"/>
                </a:lnTo>
                <a:lnTo>
                  <a:pt x="1607692" y="0"/>
                </a:lnTo>
                <a:lnTo>
                  <a:pt x="1607692" y="0"/>
                </a:lnTo>
                <a:lnTo>
                  <a:pt x="3000755" y="0"/>
                </a:lnTo>
                <a:lnTo>
                  <a:pt x="6132067" y="0"/>
                </a:lnTo>
                <a:lnTo>
                  <a:pt x="6132067" y="0"/>
                </a:lnTo>
                <a:cubicBezTo>
                  <a:pt x="6197853" y="0"/>
                  <a:pt x="6251194" y="53339"/>
                  <a:pt x="6251194" y="119125"/>
                </a:cubicBezTo>
                <a:cubicBezTo>
                  <a:pt x="6251194" y="119125"/>
                  <a:pt x="6251194" y="119125"/>
                  <a:pt x="6251194" y="119125"/>
                </a:cubicBezTo>
                <a:lnTo>
                  <a:pt x="6251194" y="119125"/>
                </a:lnTo>
                <a:lnTo>
                  <a:pt x="6251194" y="119125"/>
                </a:lnTo>
                <a:lnTo>
                  <a:pt x="6251194" y="119125"/>
                </a:lnTo>
                <a:lnTo>
                  <a:pt x="6251194" y="297941"/>
                </a:lnTo>
                <a:lnTo>
                  <a:pt x="6251194" y="595883"/>
                </a:lnTo>
                <a:lnTo>
                  <a:pt x="6251194" y="595883"/>
                </a:lnTo>
                <a:cubicBezTo>
                  <a:pt x="6251194" y="661669"/>
                  <a:pt x="6197853" y="715009"/>
                  <a:pt x="6132067" y="715009"/>
                </a:cubicBezTo>
                <a:cubicBezTo>
                  <a:pt x="6132067" y="715009"/>
                  <a:pt x="6132067" y="715009"/>
                  <a:pt x="6132067" y="715009"/>
                </a:cubicBezTo>
                <a:lnTo>
                  <a:pt x="6132067" y="715009"/>
                </a:lnTo>
                <a:lnTo>
                  <a:pt x="3000755" y="715009"/>
                </a:lnTo>
                <a:lnTo>
                  <a:pt x="1607692" y="715009"/>
                </a:lnTo>
                <a:lnTo>
                  <a:pt x="1607692" y="715009"/>
                </a:lnTo>
                <a:lnTo>
                  <a:pt x="798195" y="715009"/>
                </a:lnTo>
                <a:lnTo>
                  <a:pt x="798195" y="715009"/>
                </a:lnTo>
                <a:cubicBezTo>
                  <a:pt x="732408" y="715009"/>
                  <a:pt x="679069" y="661669"/>
                  <a:pt x="679069" y="595883"/>
                </a:cubicBezTo>
                <a:cubicBezTo>
                  <a:pt x="679069" y="595883"/>
                  <a:pt x="679069" y="595883"/>
                  <a:pt x="679069" y="595883"/>
                </a:cubicBezTo>
                <a:lnTo>
                  <a:pt x="679069" y="595883"/>
                </a:lnTo>
                <a:lnTo>
                  <a:pt x="679069" y="297941"/>
                </a:lnTo>
                <a:lnTo>
                  <a:pt x="0" y="50672"/>
                </a:lnTo>
                <a:lnTo>
                  <a:pt x="679069" y="119125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57705" y="1778889"/>
            <a:ext cx="6263894" cy="727710"/>
          </a:xfrm>
          <a:custGeom>
            <a:avLst/>
            <a:gdLst>
              <a:gd name="connsiteX0" fmla="*/ 685419 w 6263894"/>
              <a:gd name="connsiteY0" fmla="*/ 125475 h 727710"/>
              <a:gd name="connsiteX1" fmla="*/ 804545 w 6263894"/>
              <a:gd name="connsiteY1" fmla="*/ 6350 h 727710"/>
              <a:gd name="connsiteX2" fmla="*/ 804545 w 6263894"/>
              <a:gd name="connsiteY2" fmla="*/ 6350 h 727710"/>
              <a:gd name="connsiteX3" fmla="*/ 804545 w 6263894"/>
              <a:gd name="connsiteY3" fmla="*/ 6350 h 727710"/>
              <a:gd name="connsiteX4" fmla="*/ 1614042 w 6263894"/>
              <a:gd name="connsiteY4" fmla="*/ 6350 h 727710"/>
              <a:gd name="connsiteX5" fmla="*/ 1614042 w 6263894"/>
              <a:gd name="connsiteY5" fmla="*/ 6350 h 727710"/>
              <a:gd name="connsiteX6" fmla="*/ 3007105 w 6263894"/>
              <a:gd name="connsiteY6" fmla="*/ 6350 h 727710"/>
              <a:gd name="connsiteX7" fmla="*/ 6138417 w 6263894"/>
              <a:gd name="connsiteY7" fmla="*/ 6350 h 727710"/>
              <a:gd name="connsiteX8" fmla="*/ 6138417 w 6263894"/>
              <a:gd name="connsiteY8" fmla="*/ 6350 h 727710"/>
              <a:gd name="connsiteX9" fmla="*/ 6257544 w 6263894"/>
              <a:gd name="connsiteY9" fmla="*/ 125475 h 727710"/>
              <a:gd name="connsiteX10" fmla="*/ 6257544 w 6263894"/>
              <a:gd name="connsiteY10" fmla="*/ 125475 h 727710"/>
              <a:gd name="connsiteX11" fmla="*/ 6257544 w 6263894"/>
              <a:gd name="connsiteY11" fmla="*/ 125475 h 727710"/>
              <a:gd name="connsiteX12" fmla="*/ 6257544 w 6263894"/>
              <a:gd name="connsiteY12" fmla="*/ 125475 h 727710"/>
              <a:gd name="connsiteX13" fmla="*/ 6257544 w 6263894"/>
              <a:gd name="connsiteY13" fmla="*/ 125475 h 727710"/>
              <a:gd name="connsiteX14" fmla="*/ 6257544 w 6263894"/>
              <a:gd name="connsiteY14" fmla="*/ 304291 h 727710"/>
              <a:gd name="connsiteX15" fmla="*/ 6257544 w 6263894"/>
              <a:gd name="connsiteY15" fmla="*/ 602233 h 727710"/>
              <a:gd name="connsiteX16" fmla="*/ 6257544 w 6263894"/>
              <a:gd name="connsiteY16" fmla="*/ 602233 h 727710"/>
              <a:gd name="connsiteX17" fmla="*/ 6138417 w 6263894"/>
              <a:gd name="connsiteY17" fmla="*/ 721359 h 727710"/>
              <a:gd name="connsiteX18" fmla="*/ 6138417 w 6263894"/>
              <a:gd name="connsiteY18" fmla="*/ 721359 h 727710"/>
              <a:gd name="connsiteX19" fmla="*/ 6138417 w 6263894"/>
              <a:gd name="connsiteY19" fmla="*/ 721359 h 727710"/>
              <a:gd name="connsiteX20" fmla="*/ 3007105 w 6263894"/>
              <a:gd name="connsiteY20" fmla="*/ 721359 h 727710"/>
              <a:gd name="connsiteX21" fmla="*/ 1614042 w 6263894"/>
              <a:gd name="connsiteY21" fmla="*/ 721359 h 727710"/>
              <a:gd name="connsiteX22" fmla="*/ 1614042 w 6263894"/>
              <a:gd name="connsiteY22" fmla="*/ 721359 h 727710"/>
              <a:gd name="connsiteX23" fmla="*/ 804545 w 6263894"/>
              <a:gd name="connsiteY23" fmla="*/ 721359 h 727710"/>
              <a:gd name="connsiteX24" fmla="*/ 804545 w 6263894"/>
              <a:gd name="connsiteY24" fmla="*/ 721359 h 727710"/>
              <a:gd name="connsiteX25" fmla="*/ 685419 w 6263894"/>
              <a:gd name="connsiteY25" fmla="*/ 602233 h 727710"/>
              <a:gd name="connsiteX26" fmla="*/ 685419 w 6263894"/>
              <a:gd name="connsiteY26" fmla="*/ 602233 h 727710"/>
              <a:gd name="connsiteX27" fmla="*/ 685419 w 6263894"/>
              <a:gd name="connsiteY27" fmla="*/ 602233 h 727710"/>
              <a:gd name="connsiteX28" fmla="*/ 685419 w 6263894"/>
              <a:gd name="connsiteY28" fmla="*/ 304291 h 727710"/>
              <a:gd name="connsiteX29" fmla="*/ 6350 w 6263894"/>
              <a:gd name="connsiteY29" fmla="*/ 57022 h 727710"/>
              <a:gd name="connsiteX30" fmla="*/ 685419 w 6263894"/>
              <a:gd name="connsiteY30" fmla="*/ 125475 h 7277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263894" h="727710">
                <a:moveTo>
                  <a:pt x="685419" y="125475"/>
                </a:moveTo>
                <a:cubicBezTo>
                  <a:pt x="685419" y="59689"/>
                  <a:pt x="738758" y="6350"/>
                  <a:pt x="804545" y="6350"/>
                </a:cubicBezTo>
                <a:cubicBezTo>
                  <a:pt x="804545" y="6350"/>
                  <a:pt x="804545" y="6350"/>
                  <a:pt x="804545" y="6350"/>
                </a:cubicBezTo>
                <a:lnTo>
                  <a:pt x="804545" y="6350"/>
                </a:lnTo>
                <a:lnTo>
                  <a:pt x="1614042" y="6350"/>
                </a:lnTo>
                <a:lnTo>
                  <a:pt x="1614042" y="6350"/>
                </a:lnTo>
                <a:lnTo>
                  <a:pt x="3007105" y="6350"/>
                </a:lnTo>
                <a:lnTo>
                  <a:pt x="6138417" y="6350"/>
                </a:lnTo>
                <a:lnTo>
                  <a:pt x="6138417" y="6350"/>
                </a:lnTo>
                <a:cubicBezTo>
                  <a:pt x="6204203" y="6350"/>
                  <a:pt x="6257544" y="59689"/>
                  <a:pt x="6257544" y="125475"/>
                </a:cubicBezTo>
                <a:cubicBezTo>
                  <a:pt x="6257544" y="125475"/>
                  <a:pt x="6257544" y="125475"/>
                  <a:pt x="6257544" y="125475"/>
                </a:cubicBezTo>
                <a:lnTo>
                  <a:pt x="6257544" y="125475"/>
                </a:lnTo>
                <a:lnTo>
                  <a:pt x="6257544" y="125475"/>
                </a:lnTo>
                <a:lnTo>
                  <a:pt x="6257544" y="125475"/>
                </a:lnTo>
                <a:lnTo>
                  <a:pt x="6257544" y="304291"/>
                </a:lnTo>
                <a:lnTo>
                  <a:pt x="6257544" y="602233"/>
                </a:lnTo>
                <a:lnTo>
                  <a:pt x="6257544" y="602233"/>
                </a:lnTo>
                <a:cubicBezTo>
                  <a:pt x="6257544" y="668019"/>
                  <a:pt x="6204203" y="721359"/>
                  <a:pt x="6138417" y="721359"/>
                </a:cubicBezTo>
                <a:cubicBezTo>
                  <a:pt x="6138417" y="721359"/>
                  <a:pt x="6138417" y="721359"/>
                  <a:pt x="6138417" y="721359"/>
                </a:cubicBezTo>
                <a:lnTo>
                  <a:pt x="6138417" y="721359"/>
                </a:lnTo>
                <a:lnTo>
                  <a:pt x="3007105" y="721359"/>
                </a:lnTo>
                <a:lnTo>
                  <a:pt x="1614042" y="721359"/>
                </a:lnTo>
                <a:lnTo>
                  <a:pt x="1614042" y="721359"/>
                </a:lnTo>
                <a:lnTo>
                  <a:pt x="804545" y="721359"/>
                </a:lnTo>
                <a:lnTo>
                  <a:pt x="804545" y="721359"/>
                </a:lnTo>
                <a:cubicBezTo>
                  <a:pt x="738758" y="721359"/>
                  <a:pt x="685419" y="668019"/>
                  <a:pt x="685419" y="602233"/>
                </a:cubicBezTo>
                <a:cubicBezTo>
                  <a:pt x="685419" y="602233"/>
                  <a:pt x="685419" y="602233"/>
                  <a:pt x="685419" y="602233"/>
                </a:cubicBezTo>
                <a:lnTo>
                  <a:pt x="685419" y="602233"/>
                </a:lnTo>
                <a:lnTo>
                  <a:pt x="685419" y="304291"/>
                </a:lnTo>
                <a:lnTo>
                  <a:pt x="6350" y="57022"/>
                </a:lnTo>
                <a:lnTo>
                  <a:pt x="685419" y="1254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554842"/>
            <a:ext cx="7442200" cy="106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51400" y="279400"/>
            <a:ext cx="4127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会话的清除和过期-1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00100" y="1721756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311400" y="1892300"/>
            <a:ext cx="5219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的数据是在服务器端的，服务器保存的会话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84200" y="2324100"/>
            <a:ext cx="7950895" cy="4726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  <a:tab pos="1727200" algn="l"/>
                <a:tab pos="7874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数据量会越来越大，从而导致性能问题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457200" algn="l"/>
                <a:tab pos="1727200" algn="l"/>
                <a:tab pos="7874000" algn="l"/>
              </a:tabLst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若没有清理机制，会导致性能问题或服务器崩溃</a:t>
            </a:r>
          </a:p>
          <a:p>
            <a:pPr>
              <a:lnSpc>
                <a:spcPts val="3400"/>
              </a:lnSpc>
              <a:tabLst>
                <a:tab pos="457200" algn="l"/>
                <a:tab pos="17272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程序主动清除session数据</a:t>
            </a:r>
          </a:p>
          <a:p>
            <a:pPr>
              <a:lnSpc>
                <a:spcPts val="3400"/>
              </a:lnSpc>
              <a:tabLst>
                <a:tab pos="457200" algn="l"/>
                <a:tab pos="17272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服务器主动清除长时间没有再次发出请求的session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1727200" algn="l"/>
                <a:tab pos="7874000" algn="l"/>
              </a:tabLst>
            </a:pPr>
            <a:r>
              <a:rPr lang="en-US" altLang="zh-CN" dirty="0" smtClean="0"/>
              <a:t>	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286000" y="3753484"/>
            <a:ext cx="4857750" cy="369316"/>
          </a:xfrm>
          <a:custGeom>
            <a:avLst/>
            <a:gdLst>
              <a:gd name="connsiteX0" fmla="*/ 0 w 4857750"/>
              <a:gd name="connsiteY0" fmla="*/ 0 h 369316"/>
              <a:gd name="connsiteX1" fmla="*/ 0 w 4857750"/>
              <a:gd name="connsiteY1" fmla="*/ 0 h 369316"/>
              <a:gd name="connsiteX2" fmla="*/ 4857750 w 4857750"/>
              <a:gd name="connsiteY2" fmla="*/ 0 h 369316"/>
              <a:gd name="connsiteX3" fmla="*/ 4857750 w 4857750"/>
              <a:gd name="connsiteY3" fmla="*/ 0 h 369316"/>
              <a:gd name="connsiteX4" fmla="*/ 4857750 w 4857750"/>
              <a:gd name="connsiteY4" fmla="*/ 369316 h 369316"/>
              <a:gd name="connsiteX5" fmla="*/ 4857750 w 4857750"/>
              <a:gd name="connsiteY5" fmla="*/ 369316 h 369316"/>
              <a:gd name="connsiteX6" fmla="*/ 0 w 4857750"/>
              <a:gd name="connsiteY6" fmla="*/ 369316 h 369316"/>
              <a:gd name="connsiteX7" fmla="*/ 0 w 4857750"/>
              <a:gd name="connsiteY7" fmla="*/ 369316 h 369316"/>
              <a:gd name="connsiteX8" fmla="*/ 0 w 4857750"/>
              <a:gd name="connsiteY8" fmla="*/ 0 h 3693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857750" h="369316">
                <a:moveTo>
                  <a:pt x="0" y="0"/>
                </a:moveTo>
                <a:lnTo>
                  <a:pt x="0" y="0"/>
                </a:lnTo>
                <a:lnTo>
                  <a:pt x="4857750" y="0"/>
                </a:lnTo>
                <a:lnTo>
                  <a:pt x="4857750" y="0"/>
                </a:lnTo>
                <a:lnTo>
                  <a:pt x="4857750" y="369316"/>
                </a:lnTo>
                <a:lnTo>
                  <a:pt x="4857750" y="369316"/>
                </a:lnTo>
                <a:lnTo>
                  <a:pt x="0" y="369316"/>
                </a:lnTo>
                <a:lnTo>
                  <a:pt x="0" y="369316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60600" y="3728084"/>
            <a:ext cx="4908550" cy="420116"/>
          </a:xfrm>
          <a:custGeom>
            <a:avLst/>
            <a:gdLst>
              <a:gd name="connsiteX0" fmla="*/ 25400 w 4908550"/>
              <a:gd name="connsiteY0" fmla="*/ 25400 h 420116"/>
              <a:gd name="connsiteX1" fmla="*/ 25400 w 4908550"/>
              <a:gd name="connsiteY1" fmla="*/ 25400 h 420116"/>
              <a:gd name="connsiteX2" fmla="*/ 4883150 w 4908550"/>
              <a:gd name="connsiteY2" fmla="*/ 25400 h 420116"/>
              <a:gd name="connsiteX3" fmla="*/ 4883150 w 4908550"/>
              <a:gd name="connsiteY3" fmla="*/ 25400 h 420116"/>
              <a:gd name="connsiteX4" fmla="*/ 4883150 w 4908550"/>
              <a:gd name="connsiteY4" fmla="*/ 394716 h 420116"/>
              <a:gd name="connsiteX5" fmla="*/ 4883150 w 4908550"/>
              <a:gd name="connsiteY5" fmla="*/ 394716 h 420116"/>
              <a:gd name="connsiteX6" fmla="*/ 25400 w 4908550"/>
              <a:gd name="connsiteY6" fmla="*/ 394716 h 420116"/>
              <a:gd name="connsiteX7" fmla="*/ 25400 w 4908550"/>
              <a:gd name="connsiteY7" fmla="*/ 394716 h 420116"/>
              <a:gd name="connsiteX8" fmla="*/ 25400 w 4908550"/>
              <a:gd name="connsiteY8" fmla="*/ 25400 h 4201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908550" h="420116">
                <a:moveTo>
                  <a:pt x="25400" y="25400"/>
                </a:moveTo>
                <a:lnTo>
                  <a:pt x="25400" y="25400"/>
                </a:lnTo>
                <a:lnTo>
                  <a:pt x="4883150" y="25400"/>
                </a:lnTo>
                <a:lnTo>
                  <a:pt x="4883150" y="25400"/>
                </a:lnTo>
                <a:lnTo>
                  <a:pt x="4883150" y="394716"/>
                </a:lnTo>
                <a:lnTo>
                  <a:pt x="4883150" y="394716"/>
                </a:lnTo>
                <a:lnTo>
                  <a:pt x="25400" y="394716"/>
                </a:lnTo>
                <a:lnTo>
                  <a:pt x="25400" y="394716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286000" y="4345559"/>
            <a:ext cx="4857750" cy="369315"/>
          </a:xfrm>
          <a:custGeom>
            <a:avLst/>
            <a:gdLst>
              <a:gd name="connsiteX0" fmla="*/ 0 w 4857750"/>
              <a:gd name="connsiteY0" fmla="*/ 0 h 369315"/>
              <a:gd name="connsiteX1" fmla="*/ 0 w 4857750"/>
              <a:gd name="connsiteY1" fmla="*/ 0 h 369315"/>
              <a:gd name="connsiteX2" fmla="*/ 4857750 w 4857750"/>
              <a:gd name="connsiteY2" fmla="*/ 0 h 369315"/>
              <a:gd name="connsiteX3" fmla="*/ 4857750 w 4857750"/>
              <a:gd name="connsiteY3" fmla="*/ 0 h 369315"/>
              <a:gd name="connsiteX4" fmla="*/ 4857750 w 4857750"/>
              <a:gd name="connsiteY4" fmla="*/ 369315 h 369315"/>
              <a:gd name="connsiteX5" fmla="*/ 4857750 w 4857750"/>
              <a:gd name="connsiteY5" fmla="*/ 369315 h 369315"/>
              <a:gd name="connsiteX6" fmla="*/ 0 w 4857750"/>
              <a:gd name="connsiteY6" fmla="*/ 369315 h 369315"/>
              <a:gd name="connsiteX7" fmla="*/ 0 w 4857750"/>
              <a:gd name="connsiteY7" fmla="*/ 369315 h 369315"/>
              <a:gd name="connsiteX8" fmla="*/ 0 w 4857750"/>
              <a:gd name="connsiteY8" fmla="*/ 0 h 3693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857750" h="369315">
                <a:moveTo>
                  <a:pt x="0" y="0"/>
                </a:moveTo>
                <a:lnTo>
                  <a:pt x="0" y="0"/>
                </a:lnTo>
                <a:lnTo>
                  <a:pt x="4857750" y="0"/>
                </a:lnTo>
                <a:lnTo>
                  <a:pt x="4857750" y="0"/>
                </a:lnTo>
                <a:lnTo>
                  <a:pt x="4857750" y="369315"/>
                </a:lnTo>
                <a:lnTo>
                  <a:pt x="4857750" y="369315"/>
                </a:lnTo>
                <a:lnTo>
                  <a:pt x="0" y="369315"/>
                </a:lnTo>
                <a:lnTo>
                  <a:pt x="0" y="369315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260600" y="4320159"/>
            <a:ext cx="4908550" cy="420115"/>
          </a:xfrm>
          <a:custGeom>
            <a:avLst/>
            <a:gdLst>
              <a:gd name="connsiteX0" fmla="*/ 25400 w 4908550"/>
              <a:gd name="connsiteY0" fmla="*/ 25400 h 420115"/>
              <a:gd name="connsiteX1" fmla="*/ 25400 w 4908550"/>
              <a:gd name="connsiteY1" fmla="*/ 25400 h 420115"/>
              <a:gd name="connsiteX2" fmla="*/ 4883150 w 4908550"/>
              <a:gd name="connsiteY2" fmla="*/ 25400 h 420115"/>
              <a:gd name="connsiteX3" fmla="*/ 4883150 w 4908550"/>
              <a:gd name="connsiteY3" fmla="*/ 25400 h 420115"/>
              <a:gd name="connsiteX4" fmla="*/ 4883150 w 4908550"/>
              <a:gd name="connsiteY4" fmla="*/ 394715 h 420115"/>
              <a:gd name="connsiteX5" fmla="*/ 4883150 w 4908550"/>
              <a:gd name="connsiteY5" fmla="*/ 394715 h 420115"/>
              <a:gd name="connsiteX6" fmla="*/ 25400 w 4908550"/>
              <a:gd name="connsiteY6" fmla="*/ 394715 h 420115"/>
              <a:gd name="connsiteX7" fmla="*/ 25400 w 4908550"/>
              <a:gd name="connsiteY7" fmla="*/ 394715 h 420115"/>
              <a:gd name="connsiteX8" fmla="*/ 25400 w 4908550"/>
              <a:gd name="connsiteY8" fmla="*/ 25400 h 420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908550" h="420115">
                <a:moveTo>
                  <a:pt x="25400" y="25400"/>
                </a:moveTo>
                <a:lnTo>
                  <a:pt x="25400" y="25400"/>
                </a:lnTo>
                <a:lnTo>
                  <a:pt x="4883150" y="25400"/>
                </a:lnTo>
                <a:lnTo>
                  <a:pt x="4883150" y="25400"/>
                </a:lnTo>
                <a:lnTo>
                  <a:pt x="4883150" y="394715"/>
                </a:lnTo>
                <a:lnTo>
                  <a:pt x="4883150" y="394715"/>
                </a:lnTo>
                <a:lnTo>
                  <a:pt x="25400" y="394715"/>
                </a:lnTo>
                <a:lnTo>
                  <a:pt x="25400" y="39471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100" y="3670300"/>
            <a:ext cx="1117600" cy="508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4400" y="3670300"/>
            <a:ext cx="5067300" cy="5207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4400" y="4267200"/>
            <a:ext cx="5067300" cy="5207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84200" y="368300"/>
            <a:ext cx="8382000" cy="308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42672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会话的清除和过期-2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457200" algn="l"/>
                <a:tab pos="42672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程序主动清除session数据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457200" algn="l"/>
                <a:tab pos="426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设置会话失效：session.invalidate();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57200" algn="l"/>
                <a:tab pos="426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移除会话的一个属性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60500" y="3837214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374900" y="3860800"/>
            <a:ext cx="43942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publicvoid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removeAttribute(Stringname);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用法：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session.removeAttribute("userName");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643123" y="2813304"/>
            <a:ext cx="5357876" cy="369442"/>
          </a:xfrm>
          <a:custGeom>
            <a:avLst/>
            <a:gdLst>
              <a:gd name="connsiteX0" fmla="*/ 0 w 5357876"/>
              <a:gd name="connsiteY0" fmla="*/ 0 h 369442"/>
              <a:gd name="connsiteX1" fmla="*/ 0 w 5357876"/>
              <a:gd name="connsiteY1" fmla="*/ 0 h 369442"/>
              <a:gd name="connsiteX2" fmla="*/ 5357876 w 5357876"/>
              <a:gd name="connsiteY2" fmla="*/ 0 h 369442"/>
              <a:gd name="connsiteX3" fmla="*/ 5357876 w 5357876"/>
              <a:gd name="connsiteY3" fmla="*/ 0 h 369442"/>
              <a:gd name="connsiteX4" fmla="*/ 5357876 w 5357876"/>
              <a:gd name="connsiteY4" fmla="*/ 369442 h 369442"/>
              <a:gd name="connsiteX5" fmla="*/ 5357876 w 5357876"/>
              <a:gd name="connsiteY5" fmla="*/ 369442 h 369442"/>
              <a:gd name="connsiteX6" fmla="*/ 0 w 5357876"/>
              <a:gd name="connsiteY6" fmla="*/ 369442 h 369442"/>
              <a:gd name="connsiteX7" fmla="*/ 0 w 5357876"/>
              <a:gd name="connsiteY7" fmla="*/ 369442 h 369442"/>
              <a:gd name="connsiteX8" fmla="*/ 0 w 5357876"/>
              <a:gd name="connsiteY8" fmla="*/ 0 h 3694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357876" h="369442">
                <a:moveTo>
                  <a:pt x="0" y="0"/>
                </a:moveTo>
                <a:lnTo>
                  <a:pt x="0" y="0"/>
                </a:lnTo>
                <a:lnTo>
                  <a:pt x="5357876" y="0"/>
                </a:lnTo>
                <a:lnTo>
                  <a:pt x="5357876" y="0"/>
                </a:lnTo>
                <a:lnTo>
                  <a:pt x="5357876" y="369442"/>
                </a:lnTo>
                <a:lnTo>
                  <a:pt x="5357876" y="369442"/>
                </a:lnTo>
                <a:lnTo>
                  <a:pt x="0" y="369442"/>
                </a:lnTo>
                <a:lnTo>
                  <a:pt x="0" y="369442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617723" y="2787904"/>
            <a:ext cx="5408676" cy="420242"/>
          </a:xfrm>
          <a:custGeom>
            <a:avLst/>
            <a:gdLst>
              <a:gd name="connsiteX0" fmla="*/ 25400 w 5408676"/>
              <a:gd name="connsiteY0" fmla="*/ 25400 h 420242"/>
              <a:gd name="connsiteX1" fmla="*/ 25400 w 5408676"/>
              <a:gd name="connsiteY1" fmla="*/ 25400 h 420242"/>
              <a:gd name="connsiteX2" fmla="*/ 5383276 w 5408676"/>
              <a:gd name="connsiteY2" fmla="*/ 25400 h 420242"/>
              <a:gd name="connsiteX3" fmla="*/ 5383276 w 5408676"/>
              <a:gd name="connsiteY3" fmla="*/ 25400 h 420242"/>
              <a:gd name="connsiteX4" fmla="*/ 5383276 w 5408676"/>
              <a:gd name="connsiteY4" fmla="*/ 394842 h 420242"/>
              <a:gd name="connsiteX5" fmla="*/ 5383276 w 5408676"/>
              <a:gd name="connsiteY5" fmla="*/ 394842 h 420242"/>
              <a:gd name="connsiteX6" fmla="*/ 25400 w 5408676"/>
              <a:gd name="connsiteY6" fmla="*/ 394842 h 420242"/>
              <a:gd name="connsiteX7" fmla="*/ 25400 w 5408676"/>
              <a:gd name="connsiteY7" fmla="*/ 394842 h 420242"/>
              <a:gd name="connsiteX8" fmla="*/ 25400 w 5408676"/>
              <a:gd name="connsiteY8" fmla="*/ 25400 h 4202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408676" h="420242">
                <a:moveTo>
                  <a:pt x="25400" y="25400"/>
                </a:moveTo>
                <a:lnTo>
                  <a:pt x="25400" y="25400"/>
                </a:lnTo>
                <a:lnTo>
                  <a:pt x="5383276" y="25400"/>
                </a:lnTo>
                <a:lnTo>
                  <a:pt x="5383276" y="25400"/>
                </a:lnTo>
                <a:lnTo>
                  <a:pt x="5383276" y="394842"/>
                </a:lnTo>
                <a:lnTo>
                  <a:pt x="5383276" y="394842"/>
                </a:lnTo>
                <a:lnTo>
                  <a:pt x="25400" y="394842"/>
                </a:lnTo>
                <a:lnTo>
                  <a:pt x="25400" y="394842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43123" y="3384803"/>
            <a:ext cx="5357876" cy="923417"/>
          </a:xfrm>
          <a:custGeom>
            <a:avLst/>
            <a:gdLst>
              <a:gd name="connsiteX0" fmla="*/ 0 w 5357876"/>
              <a:gd name="connsiteY0" fmla="*/ 0 h 923417"/>
              <a:gd name="connsiteX1" fmla="*/ 0 w 5357876"/>
              <a:gd name="connsiteY1" fmla="*/ 0 h 923417"/>
              <a:gd name="connsiteX2" fmla="*/ 5357876 w 5357876"/>
              <a:gd name="connsiteY2" fmla="*/ 0 h 923417"/>
              <a:gd name="connsiteX3" fmla="*/ 5357876 w 5357876"/>
              <a:gd name="connsiteY3" fmla="*/ 0 h 923417"/>
              <a:gd name="connsiteX4" fmla="*/ 5357876 w 5357876"/>
              <a:gd name="connsiteY4" fmla="*/ 923417 h 923417"/>
              <a:gd name="connsiteX5" fmla="*/ 5357876 w 5357876"/>
              <a:gd name="connsiteY5" fmla="*/ 923417 h 923417"/>
              <a:gd name="connsiteX6" fmla="*/ 0 w 5357876"/>
              <a:gd name="connsiteY6" fmla="*/ 923417 h 923417"/>
              <a:gd name="connsiteX7" fmla="*/ 0 w 5357876"/>
              <a:gd name="connsiteY7" fmla="*/ 923417 h 923417"/>
              <a:gd name="connsiteX8" fmla="*/ 0 w 5357876"/>
              <a:gd name="connsiteY8" fmla="*/ 0 h 9234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357876" h="923417">
                <a:moveTo>
                  <a:pt x="0" y="0"/>
                </a:moveTo>
                <a:lnTo>
                  <a:pt x="0" y="0"/>
                </a:lnTo>
                <a:lnTo>
                  <a:pt x="5357876" y="0"/>
                </a:lnTo>
                <a:lnTo>
                  <a:pt x="5357876" y="0"/>
                </a:lnTo>
                <a:lnTo>
                  <a:pt x="5357876" y="923417"/>
                </a:lnTo>
                <a:lnTo>
                  <a:pt x="5357876" y="923417"/>
                </a:lnTo>
                <a:lnTo>
                  <a:pt x="0" y="923417"/>
                </a:lnTo>
                <a:lnTo>
                  <a:pt x="0" y="923417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17723" y="3359403"/>
            <a:ext cx="5408676" cy="974217"/>
          </a:xfrm>
          <a:custGeom>
            <a:avLst/>
            <a:gdLst>
              <a:gd name="connsiteX0" fmla="*/ 25400 w 5408676"/>
              <a:gd name="connsiteY0" fmla="*/ 25400 h 974217"/>
              <a:gd name="connsiteX1" fmla="*/ 25400 w 5408676"/>
              <a:gd name="connsiteY1" fmla="*/ 25400 h 974217"/>
              <a:gd name="connsiteX2" fmla="*/ 5383276 w 5408676"/>
              <a:gd name="connsiteY2" fmla="*/ 25400 h 974217"/>
              <a:gd name="connsiteX3" fmla="*/ 5383276 w 5408676"/>
              <a:gd name="connsiteY3" fmla="*/ 25400 h 974217"/>
              <a:gd name="connsiteX4" fmla="*/ 5383276 w 5408676"/>
              <a:gd name="connsiteY4" fmla="*/ 948817 h 974217"/>
              <a:gd name="connsiteX5" fmla="*/ 5383276 w 5408676"/>
              <a:gd name="connsiteY5" fmla="*/ 948817 h 974217"/>
              <a:gd name="connsiteX6" fmla="*/ 25400 w 5408676"/>
              <a:gd name="connsiteY6" fmla="*/ 948817 h 974217"/>
              <a:gd name="connsiteX7" fmla="*/ 25400 w 5408676"/>
              <a:gd name="connsiteY7" fmla="*/ 948817 h 974217"/>
              <a:gd name="connsiteX8" fmla="*/ 25400 w 5408676"/>
              <a:gd name="connsiteY8" fmla="*/ 25400 h 974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408676" h="974217">
                <a:moveTo>
                  <a:pt x="25400" y="25400"/>
                </a:moveTo>
                <a:lnTo>
                  <a:pt x="25400" y="25400"/>
                </a:lnTo>
                <a:lnTo>
                  <a:pt x="5383276" y="25400"/>
                </a:lnTo>
                <a:lnTo>
                  <a:pt x="5383276" y="25400"/>
                </a:lnTo>
                <a:lnTo>
                  <a:pt x="5383276" y="948817"/>
                </a:lnTo>
                <a:lnTo>
                  <a:pt x="5383276" y="948817"/>
                </a:lnTo>
                <a:lnTo>
                  <a:pt x="25400" y="948817"/>
                </a:lnTo>
                <a:lnTo>
                  <a:pt x="25400" y="948817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500248" y="5892812"/>
            <a:ext cx="4214876" cy="431800"/>
          </a:xfrm>
          <a:custGeom>
            <a:avLst/>
            <a:gdLst>
              <a:gd name="connsiteX0" fmla="*/ 0 w 4214876"/>
              <a:gd name="connsiteY0" fmla="*/ 71970 h 431800"/>
              <a:gd name="connsiteX1" fmla="*/ 72008 w 4214876"/>
              <a:gd name="connsiteY1" fmla="*/ 0 h 431800"/>
              <a:gd name="connsiteX2" fmla="*/ 72008 w 4214876"/>
              <a:gd name="connsiteY2" fmla="*/ 0 h 431800"/>
              <a:gd name="connsiteX3" fmla="*/ 72008 w 4214876"/>
              <a:gd name="connsiteY3" fmla="*/ 0 h 431800"/>
              <a:gd name="connsiteX4" fmla="*/ 4142867 w 4214876"/>
              <a:gd name="connsiteY4" fmla="*/ 0 h 431800"/>
              <a:gd name="connsiteX5" fmla="*/ 4142867 w 4214876"/>
              <a:gd name="connsiteY5" fmla="*/ 0 h 431800"/>
              <a:gd name="connsiteX6" fmla="*/ 4214876 w 4214876"/>
              <a:gd name="connsiteY6" fmla="*/ 71970 h 431800"/>
              <a:gd name="connsiteX7" fmla="*/ 4214876 w 4214876"/>
              <a:gd name="connsiteY7" fmla="*/ 71970 h 431800"/>
              <a:gd name="connsiteX8" fmla="*/ 4214876 w 4214876"/>
              <a:gd name="connsiteY8" fmla="*/ 71970 h 431800"/>
              <a:gd name="connsiteX9" fmla="*/ 4214876 w 4214876"/>
              <a:gd name="connsiteY9" fmla="*/ 359829 h 431800"/>
              <a:gd name="connsiteX10" fmla="*/ 4214876 w 4214876"/>
              <a:gd name="connsiteY10" fmla="*/ 359829 h 431800"/>
              <a:gd name="connsiteX11" fmla="*/ 4142867 w 4214876"/>
              <a:gd name="connsiteY11" fmla="*/ 431800 h 431800"/>
              <a:gd name="connsiteX12" fmla="*/ 4142867 w 4214876"/>
              <a:gd name="connsiteY12" fmla="*/ 431800 h 431800"/>
              <a:gd name="connsiteX13" fmla="*/ 4142867 w 4214876"/>
              <a:gd name="connsiteY13" fmla="*/ 431800 h 431800"/>
              <a:gd name="connsiteX14" fmla="*/ 72008 w 4214876"/>
              <a:gd name="connsiteY14" fmla="*/ 431800 h 431800"/>
              <a:gd name="connsiteX15" fmla="*/ 72008 w 4214876"/>
              <a:gd name="connsiteY15" fmla="*/ 431800 h 431800"/>
              <a:gd name="connsiteX16" fmla="*/ 0 w 4214876"/>
              <a:gd name="connsiteY16" fmla="*/ 359829 h 431800"/>
              <a:gd name="connsiteX17" fmla="*/ 0 w 4214876"/>
              <a:gd name="connsiteY17" fmla="*/ 359829 h 431800"/>
              <a:gd name="connsiteX18" fmla="*/ 0 w 4214876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14876" h="431800">
                <a:moveTo>
                  <a:pt x="0" y="71970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142867" y="0"/>
                </a:lnTo>
                <a:lnTo>
                  <a:pt x="4142867" y="0"/>
                </a:lnTo>
                <a:cubicBezTo>
                  <a:pt x="4182618" y="0"/>
                  <a:pt x="4214876" y="32219"/>
                  <a:pt x="4214876" y="71970"/>
                </a:cubicBezTo>
                <a:cubicBezTo>
                  <a:pt x="4214876" y="71970"/>
                  <a:pt x="4214876" y="71970"/>
                  <a:pt x="4214876" y="71970"/>
                </a:cubicBezTo>
                <a:lnTo>
                  <a:pt x="4214876" y="71970"/>
                </a:lnTo>
                <a:lnTo>
                  <a:pt x="4214876" y="359829"/>
                </a:lnTo>
                <a:lnTo>
                  <a:pt x="4214876" y="359829"/>
                </a:lnTo>
                <a:cubicBezTo>
                  <a:pt x="4214876" y="399579"/>
                  <a:pt x="4182618" y="431800"/>
                  <a:pt x="4142867" y="431800"/>
                </a:cubicBezTo>
                <a:cubicBezTo>
                  <a:pt x="4142867" y="431800"/>
                  <a:pt x="4142867" y="431800"/>
                  <a:pt x="4142867" y="431800"/>
                </a:cubicBezTo>
                <a:lnTo>
                  <a:pt x="4142867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481198" y="5873762"/>
            <a:ext cx="4252976" cy="469900"/>
          </a:xfrm>
          <a:custGeom>
            <a:avLst/>
            <a:gdLst>
              <a:gd name="connsiteX0" fmla="*/ 19050 w 4252976"/>
              <a:gd name="connsiteY0" fmla="*/ 91020 h 469900"/>
              <a:gd name="connsiteX1" fmla="*/ 91058 w 4252976"/>
              <a:gd name="connsiteY1" fmla="*/ 19050 h 469900"/>
              <a:gd name="connsiteX2" fmla="*/ 91058 w 4252976"/>
              <a:gd name="connsiteY2" fmla="*/ 19050 h 469900"/>
              <a:gd name="connsiteX3" fmla="*/ 91058 w 4252976"/>
              <a:gd name="connsiteY3" fmla="*/ 19050 h 469900"/>
              <a:gd name="connsiteX4" fmla="*/ 4161917 w 4252976"/>
              <a:gd name="connsiteY4" fmla="*/ 19050 h 469900"/>
              <a:gd name="connsiteX5" fmla="*/ 4161917 w 4252976"/>
              <a:gd name="connsiteY5" fmla="*/ 19050 h 469900"/>
              <a:gd name="connsiteX6" fmla="*/ 4233926 w 4252976"/>
              <a:gd name="connsiteY6" fmla="*/ 91020 h 469900"/>
              <a:gd name="connsiteX7" fmla="*/ 4233926 w 4252976"/>
              <a:gd name="connsiteY7" fmla="*/ 91020 h 469900"/>
              <a:gd name="connsiteX8" fmla="*/ 4233926 w 4252976"/>
              <a:gd name="connsiteY8" fmla="*/ 91020 h 469900"/>
              <a:gd name="connsiteX9" fmla="*/ 4233926 w 4252976"/>
              <a:gd name="connsiteY9" fmla="*/ 378879 h 469900"/>
              <a:gd name="connsiteX10" fmla="*/ 4233926 w 4252976"/>
              <a:gd name="connsiteY10" fmla="*/ 378879 h 469900"/>
              <a:gd name="connsiteX11" fmla="*/ 4161917 w 4252976"/>
              <a:gd name="connsiteY11" fmla="*/ 450850 h 469900"/>
              <a:gd name="connsiteX12" fmla="*/ 4161917 w 4252976"/>
              <a:gd name="connsiteY12" fmla="*/ 450850 h 469900"/>
              <a:gd name="connsiteX13" fmla="*/ 4161917 w 4252976"/>
              <a:gd name="connsiteY13" fmla="*/ 450850 h 469900"/>
              <a:gd name="connsiteX14" fmla="*/ 91058 w 4252976"/>
              <a:gd name="connsiteY14" fmla="*/ 450850 h 469900"/>
              <a:gd name="connsiteX15" fmla="*/ 91058 w 4252976"/>
              <a:gd name="connsiteY15" fmla="*/ 450850 h 469900"/>
              <a:gd name="connsiteX16" fmla="*/ 19050 w 4252976"/>
              <a:gd name="connsiteY16" fmla="*/ 378879 h 469900"/>
              <a:gd name="connsiteX17" fmla="*/ 19050 w 4252976"/>
              <a:gd name="connsiteY17" fmla="*/ 378879 h 469900"/>
              <a:gd name="connsiteX18" fmla="*/ 19050 w 4252976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52976" h="469900">
                <a:moveTo>
                  <a:pt x="19050" y="91020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161917" y="19050"/>
                </a:lnTo>
                <a:lnTo>
                  <a:pt x="4161917" y="19050"/>
                </a:lnTo>
                <a:cubicBezTo>
                  <a:pt x="4201668" y="19050"/>
                  <a:pt x="4233926" y="51269"/>
                  <a:pt x="4233926" y="91020"/>
                </a:cubicBezTo>
                <a:cubicBezTo>
                  <a:pt x="4233926" y="91020"/>
                  <a:pt x="4233926" y="91020"/>
                  <a:pt x="4233926" y="91020"/>
                </a:cubicBezTo>
                <a:lnTo>
                  <a:pt x="4233926" y="91020"/>
                </a:lnTo>
                <a:lnTo>
                  <a:pt x="4233926" y="378879"/>
                </a:lnTo>
                <a:lnTo>
                  <a:pt x="4233926" y="378879"/>
                </a:lnTo>
                <a:cubicBezTo>
                  <a:pt x="4233926" y="418629"/>
                  <a:pt x="4201668" y="450850"/>
                  <a:pt x="4161917" y="450850"/>
                </a:cubicBezTo>
                <a:cubicBezTo>
                  <a:pt x="4161917" y="450850"/>
                  <a:pt x="4161917" y="450850"/>
                  <a:pt x="4161917" y="450850"/>
                </a:cubicBezTo>
                <a:lnTo>
                  <a:pt x="4161917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643751" y="2234564"/>
            <a:ext cx="1285875" cy="558800"/>
          </a:xfrm>
          <a:custGeom>
            <a:avLst/>
            <a:gdLst>
              <a:gd name="connsiteX0" fmla="*/ 0 w 1285875"/>
              <a:gd name="connsiteY0" fmla="*/ 68072 h 558800"/>
              <a:gd name="connsiteX1" fmla="*/ 68071 w 1285875"/>
              <a:gd name="connsiteY1" fmla="*/ 0 h 558800"/>
              <a:gd name="connsiteX2" fmla="*/ 68071 w 1285875"/>
              <a:gd name="connsiteY2" fmla="*/ 0 h 558800"/>
              <a:gd name="connsiteX3" fmla="*/ 68071 w 1285875"/>
              <a:gd name="connsiteY3" fmla="*/ 0 h 558800"/>
              <a:gd name="connsiteX4" fmla="*/ 214248 w 1285875"/>
              <a:gd name="connsiteY4" fmla="*/ 0 h 558800"/>
              <a:gd name="connsiteX5" fmla="*/ 214248 w 1285875"/>
              <a:gd name="connsiteY5" fmla="*/ 0 h 558800"/>
              <a:gd name="connsiteX6" fmla="*/ 535685 w 1285875"/>
              <a:gd name="connsiteY6" fmla="*/ 0 h 558800"/>
              <a:gd name="connsiteX7" fmla="*/ 1217676 w 1285875"/>
              <a:gd name="connsiteY7" fmla="*/ 0 h 558800"/>
              <a:gd name="connsiteX8" fmla="*/ 1217676 w 1285875"/>
              <a:gd name="connsiteY8" fmla="*/ 0 h 558800"/>
              <a:gd name="connsiteX9" fmla="*/ 1285875 w 1285875"/>
              <a:gd name="connsiteY9" fmla="*/ 68072 h 558800"/>
              <a:gd name="connsiteX10" fmla="*/ 1285875 w 1285875"/>
              <a:gd name="connsiteY10" fmla="*/ 68072 h 558800"/>
              <a:gd name="connsiteX11" fmla="*/ 1285875 w 1285875"/>
              <a:gd name="connsiteY11" fmla="*/ 68072 h 558800"/>
              <a:gd name="connsiteX12" fmla="*/ 1285875 w 1285875"/>
              <a:gd name="connsiteY12" fmla="*/ 238379 h 558800"/>
              <a:gd name="connsiteX13" fmla="*/ 1285875 w 1285875"/>
              <a:gd name="connsiteY13" fmla="*/ 238379 h 558800"/>
              <a:gd name="connsiteX14" fmla="*/ 1285875 w 1285875"/>
              <a:gd name="connsiteY14" fmla="*/ 340486 h 558800"/>
              <a:gd name="connsiteX15" fmla="*/ 1285875 w 1285875"/>
              <a:gd name="connsiteY15" fmla="*/ 340486 h 558800"/>
              <a:gd name="connsiteX16" fmla="*/ 1285875 w 1285875"/>
              <a:gd name="connsiteY16" fmla="*/ 340486 h 558800"/>
              <a:gd name="connsiteX17" fmla="*/ 1217676 w 1285875"/>
              <a:gd name="connsiteY17" fmla="*/ 408558 h 558800"/>
              <a:gd name="connsiteX18" fmla="*/ 1217676 w 1285875"/>
              <a:gd name="connsiteY18" fmla="*/ 408558 h 558800"/>
              <a:gd name="connsiteX19" fmla="*/ 1217676 w 1285875"/>
              <a:gd name="connsiteY19" fmla="*/ 408558 h 558800"/>
              <a:gd name="connsiteX20" fmla="*/ 535685 w 1285875"/>
              <a:gd name="connsiteY20" fmla="*/ 408558 h 558800"/>
              <a:gd name="connsiteX21" fmla="*/ 2285 w 1285875"/>
              <a:gd name="connsiteY21" fmla="*/ 558800 h 558800"/>
              <a:gd name="connsiteX22" fmla="*/ 214248 w 1285875"/>
              <a:gd name="connsiteY22" fmla="*/ 408558 h 558800"/>
              <a:gd name="connsiteX23" fmla="*/ 68071 w 1285875"/>
              <a:gd name="connsiteY23" fmla="*/ 408558 h 558800"/>
              <a:gd name="connsiteX24" fmla="*/ 68071 w 1285875"/>
              <a:gd name="connsiteY24" fmla="*/ 408558 h 558800"/>
              <a:gd name="connsiteX25" fmla="*/ 0 w 1285875"/>
              <a:gd name="connsiteY25" fmla="*/ 340486 h 558800"/>
              <a:gd name="connsiteX26" fmla="*/ 0 w 1285875"/>
              <a:gd name="connsiteY26" fmla="*/ 340486 h 558800"/>
              <a:gd name="connsiteX27" fmla="*/ 0 w 1285875"/>
              <a:gd name="connsiteY27" fmla="*/ 340486 h 558800"/>
              <a:gd name="connsiteX28" fmla="*/ 0 w 1285875"/>
              <a:gd name="connsiteY28" fmla="*/ 340486 h 558800"/>
              <a:gd name="connsiteX29" fmla="*/ 0 w 1285875"/>
              <a:gd name="connsiteY29" fmla="*/ 238379 h 558800"/>
              <a:gd name="connsiteX30" fmla="*/ 0 w 1285875"/>
              <a:gd name="connsiteY30" fmla="*/ 238379 h 558800"/>
              <a:gd name="connsiteX31" fmla="*/ 0 w 1285875"/>
              <a:gd name="connsiteY31" fmla="*/ 68072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285875" h="558800">
                <a:moveTo>
                  <a:pt x="0" y="68072"/>
                </a:moveTo>
                <a:cubicBezTo>
                  <a:pt x="0" y="30480"/>
                  <a:pt x="30480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214248" y="0"/>
                </a:lnTo>
                <a:lnTo>
                  <a:pt x="214248" y="0"/>
                </a:lnTo>
                <a:lnTo>
                  <a:pt x="535685" y="0"/>
                </a:lnTo>
                <a:lnTo>
                  <a:pt x="1217676" y="0"/>
                </a:lnTo>
                <a:lnTo>
                  <a:pt x="1217676" y="0"/>
                </a:lnTo>
                <a:cubicBezTo>
                  <a:pt x="1255394" y="0"/>
                  <a:pt x="1285875" y="30480"/>
                  <a:pt x="1285875" y="68072"/>
                </a:cubicBezTo>
                <a:cubicBezTo>
                  <a:pt x="1285875" y="68072"/>
                  <a:pt x="1285875" y="68072"/>
                  <a:pt x="1285875" y="68072"/>
                </a:cubicBezTo>
                <a:lnTo>
                  <a:pt x="1285875" y="68072"/>
                </a:lnTo>
                <a:lnTo>
                  <a:pt x="1285875" y="238379"/>
                </a:lnTo>
                <a:lnTo>
                  <a:pt x="1285875" y="238379"/>
                </a:lnTo>
                <a:lnTo>
                  <a:pt x="1285875" y="340486"/>
                </a:lnTo>
                <a:lnTo>
                  <a:pt x="1285875" y="340486"/>
                </a:lnTo>
                <a:lnTo>
                  <a:pt x="1285875" y="340486"/>
                </a:lnTo>
                <a:cubicBezTo>
                  <a:pt x="1285875" y="378079"/>
                  <a:pt x="1255394" y="408558"/>
                  <a:pt x="1217676" y="408558"/>
                </a:cubicBezTo>
                <a:cubicBezTo>
                  <a:pt x="1217676" y="408558"/>
                  <a:pt x="1217676" y="408558"/>
                  <a:pt x="1217676" y="408558"/>
                </a:cubicBezTo>
                <a:lnTo>
                  <a:pt x="1217676" y="408558"/>
                </a:lnTo>
                <a:lnTo>
                  <a:pt x="535685" y="408558"/>
                </a:lnTo>
                <a:lnTo>
                  <a:pt x="2285" y="558800"/>
                </a:lnTo>
                <a:lnTo>
                  <a:pt x="214248" y="408558"/>
                </a:lnTo>
                <a:lnTo>
                  <a:pt x="68071" y="408558"/>
                </a:lnTo>
                <a:lnTo>
                  <a:pt x="68071" y="408558"/>
                </a:lnTo>
                <a:cubicBezTo>
                  <a:pt x="30480" y="408558"/>
                  <a:pt x="0" y="378079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340486"/>
                </a:lnTo>
                <a:lnTo>
                  <a:pt x="0" y="340486"/>
                </a:lnTo>
                <a:lnTo>
                  <a:pt x="0" y="238379"/>
                </a:lnTo>
                <a:lnTo>
                  <a:pt x="0" y="238379"/>
                </a:lnTo>
                <a:lnTo>
                  <a:pt x="0" y="6807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637401" y="2228214"/>
            <a:ext cx="1298575" cy="571500"/>
          </a:xfrm>
          <a:custGeom>
            <a:avLst/>
            <a:gdLst>
              <a:gd name="connsiteX0" fmla="*/ 6350 w 1298575"/>
              <a:gd name="connsiteY0" fmla="*/ 74422 h 571500"/>
              <a:gd name="connsiteX1" fmla="*/ 74421 w 1298575"/>
              <a:gd name="connsiteY1" fmla="*/ 6350 h 571500"/>
              <a:gd name="connsiteX2" fmla="*/ 74421 w 1298575"/>
              <a:gd name="connsiteY2" fmla="*/ 6350 h 571500"/>
              <a:gd name="connsiteX3" fmla="*/ 74421 w 1298575"/>
              <a:gd name="connsiteY3" fmla="*/ 6350 h 571500"/>
              <a:gd name="connsiteX4" fmla="*/ 220598 w 1298575"/>
              <a:gd name="connsiteY4" fmla="*/ 6350 h 571500"/>
              <a:gd name="connsiteX5" fmla="*/ 220598 w 1298575"/>
              <a:gd name="connsiteY5" fmla="*/ 6350 h 571500"/>
              <a:gd name="connsiteX6" fmla="*/ 542035 w 1298575"/>
              <a:gd name="connsiteY6" fmla="*/ 6350 h 571500"/>
              <a:gd name="connsiteX7" fmla="*/ 1224026 w 1298575"/>
              <a:gd name="connsiteY7" fmla="*/ 6350 h 571500"/>
              <a:gd name="connsiteX8" fmla="*/ 1224026 w 1298575"/>
              <a:gd name="connsiteY8" fmla="*/ 6350 h 571500"/>
              <a:gd name="connsiteX9" fmla="*/ 1292225 w 1298575"/>
              <a:gd name="connsiteY9" fmla="*/ 74422 h 571500"/>
              <a:gd name="connsiteX10" fmla="*/ 1292225 w 1298575"/>
              <a:gd name="connsiteY10" fmla="*/ 74422 h 571500"/>
              <a:gd name="connsiteX11" fmla="*/ 1292225 w 1298575"/>
              <a:gd name="connsiteY11" fmla="*/ 74422 h 571500"/>
              <a:gd name="connsiteX12" fmla="*/ 1292225 w 1298575"/>
              <a:gd name="connsiteY12" fmla="*/ 244729 h 571500"/>
              <a:gd name="connsiteX13" fmla="*/ 1292225 w 1298575"/>
              <a:gd name="connsiteY13" fmla="*/ 244729 h 571500"/>
              <a:gd name="connsiteX14" fmla="*/ 1292225 w 1298575"/>
              <a:gd name="connsiteY14" fmla="*/ 346836 h 571500"/>
              <a:gd name="connsiteX15" fmla="*/ 1292225 w 1298575"/>
              <a:gd name="connsiteY15" fmla="*/ 346836 h 571500"/>
              <a:gd name="connsiteX16" fmla="*/ 1292225 w 1298575"/>
              <a:gd name="connsiteY16" fmla="*/ 346836 h 571500"/>
              <a:gd name="connsiteX17" fmla="*/ 1224026 w 1298575"/>
              <a:gd name="connsiteY17" fmla="*/ 414908 h 571500"/>
              <a:gd name="connsiteX18" fmla="*/ 1224026 w 1298575"/>
              <a:gd name="connsiteY18" fmla="*/ 414908 h 571500"/>
              <a:gd name="connsiteX19" fmla="*/ 1224026 w 1298575"/>
              <a:gd name="connsiteY19" fmla="*/ 414908 h 571500"/>
              <a:gd name="connsiteX20" fmla="*/ 542035 w 1298575"/>
              <a:gd name="connsiteY20" fmla="*/ 414908 h 571500"/>
              <a:gd name="connsiteX21" fmla="*/ 8635 w 1298575"/>
              <a:gd name="connsiteY21" fmla="*/ 565150 h 571500"/>
              <a:gd name="connsiteX22" fmla="*/ 220598 w 1298575"/>
              <a:gd name="connsiteY22" fmla="*/ 414908 h 571500"/>
              <a:gd name="connsiteX23" fmla="*/ 74421 w 1298575"/>
              <a:gd name="connsiteY23" fmla="*/ 414908 h 571500"/>
              <a:gd name="connsiteX24" fmla="*/ 74421 w 1298575"/>
              <a:gd name="connsiteY24" fmla="*/ 414908 h 571500"/>
              <a:gd name="connsiteX25" fmla="*/ 6350 w 1298575"/>
              <a:gd name="connsiteY25" fmla="*/ 346836 h 571500"/>
              <a:gd name="connsiteX26" fmla="*/ 6350 w 1298575"/>
              <a:gd name="connsiteY26" fmla="*/ 346836 h 571500"/>
              <a:gd name="connsiteX27" fmla="*/ 6350 w 1298575"/>
              <a:gd name="connsiteY27" fmla="*/ 346836 h 571500"/>
              <a:gd name="connsiteX28" fmla="*/ 6350 w 1298575"/>
              <a:gd name="connsiteY28" fmla="*/ 346836 h 571500"/>
              <a:gd name="connsiteX29" fmla="*/ 6350 w 1298575"/>
              <a:gd name="connsiteY29" fmla="*/ 244729 h 571500"/>
              <a:gd name="connsiteX30" fmla="*/ 6350 w 1298575"/>
              <a:gd name="connsiteY30" fmla="*/ 244729 h 571500"/>
              <a:gd name="connsiteX31" fmla="*/ 6350 w 1298575"/>
              <a:gd name="connsiteY31" fmla="*/ 74422 h 57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298575" h="571500">
                <a:moveTo>
                  <a:pt x="6350" y="74422"/>
                </a:moveTo>
                <a:cubicBezTo>
                  <a:pt x="6350" y="36830"/>
                  <a:pt x="36830" y="6350"/>
                  <a:pt x="74421" y="6350"/>
                </a:cubicBezTo>
                <a:cubicBezTo>
                  <a:pt x="74421" y="6350"/>
                  <a:pt x="74421" y="6350"/>
                  <a:pt x="74421" y="6350"/>
                </a:cubicBezTo>
                <a:lnTo>
                  <a:pt x="74421" y="6350"/>
                </a:lnTo>
                <a:lnTo>
                  <a:pt x="220598" y="6350"/>
                </a:lnTo>
                <a:lnTo>
                  <a:pt x="220598" y="6350"/>
                </a:lnTo>
                <a:lnTo>
                  <a:pt x="542035" y="6350"/>
                </a:lnTo>
                <a:lnTo>
                  <a:pt x="1224026" y="6350"/>
                </a:lnTo>
                <a:lnTo>
                  <a:pt x="1224026" y="6350"/>
                </a:lnTo>
                <a:cubicBezTo>
                  <a:pt x="1261744" y="6350"/>
                  <a:pt x="1292225" y="36830"/>
                  <a:pt x="1292225" y="74422"/>
                </a:cubicBezTo>
                <a:cubicBezTo>
                  <a:pt x="1292225" y="74422"/>
                  <a:pt x="1292225" y="74422"/>
                  <a:pt x="1292225" y="74422"/>
                </a:cubicBezTo>
                <a:lnTo>
                  <a:pt x="1292225" y="74422"/>
                </a:lnTo>
                <a:lnTo>
                  <a:pt x="1292225" y="244729"/>
                </a:lnTo>
                <a:lnTo>
                  <a:pt x="1292225" y="244729"/>
                </a:lnTo>
                <a:lnTo>
                  <a:pt x="1292225" y="346836"/>
                </a:lnTo>
                <a:lnTo>
                  <a:pt x="1292225" y="346836"/>
                </a:lnTo>
                <a:lnTo>
                  <a:pt x="1292225" y="346836"/>
                </a:lnTo>
                <a:cubicBezTo>
                  <a:pt x="1292225" y="384429"/>
                  <a:pt x="1261744" y="414908"/>
                  <a:pt x="1224026" y="414908"/>
                </a:cubicBezTo>
                <a:cubicBezTo>
                  <a:pt x="1224026" y="414908"/>
                  <a:pt x="1224026" y="414908"/>
                  <a:pt x="1224026" y="414908"/>
                </a:cubicBezTo>
                <a:lnTo>
                  <a:pt x="1224026" y="414908"/>
                </a:lnTo>
                <a:lnTo>
                  <a:pt x="542035" y="414908"/>
                </a:lnTo>
                <a:lnTo>
                  <a:pt x="8635" y="565150"/>
                </a:lnTo>
                <a:lnTo>
                  <a:pt x="220598" y="414908"/>
                </a:lnTo>
                <a:lnTo>
                  <a:pt x="74421" y="414908"/>
                </a:lnTo>
                <a:lnTo>
                  <a:pt x="74421" y="414908"/>
                </a:lnTo>
                <a:cubicBezTo>
                  <a:pt x="36830" y="414908"/>
                  <a:pt x="6350" y="384429"/>
                  <a:pt x="6350" y="346836"/>
                </a:cubicBezTo>
                <a:cubicBezTo>
                  <a:pt x="6350" y="346836"/>
                  <a:pt x="6350" y="346836"/>
                  <a:pt x="6350" y="346836"/>
                </a:cubicBezTo>
                <a:lnTo>
                  <a:pt x="6350" y="346836"/>
                </a:lnTo>
                <a:lnTo>
                  <a:pt x="6350" y="346836"/>
                </a:lnTo>
                <a:lnTo>
                  <a:pt x="6350" y="244729"/>
                </a:lnTo>
                <a:lnTo>
                  <a:pt x="6350" y="244729"/>
                </a:lnTo>
                <a:lnTo>
                  <a:pt x="6350" y="744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000625" y="3957065"/>
            <a:ext cx="1786001" cy="900684"/>
          </a:xfrm>
          <a:custGeom>
            <a:avLst/>
            <a:gdLst>
              <a:gd name="connsiteX0" fmla="*/ 0 w 1786001"/>
              <a:gd name="connsiteY0" fmla="*/ 560197 h 900684"/>
              <a:gd name="connsiteX1" fmla="*/ 68071 w 1786001"/>
              <a:gd name="connsiteY1" fmla="*/ 492125 h 900684"/>
              <a:gd name="connsiteX2" fmla="*/ 68071 w 1786001"/>
              <a:gd name="connsiteY2" fmla="*/ 492125 h 900684"/>
              <a:gd name="connsiteX3" fmla="*/ 68071 w 1786001"/>
              <a:gd name="connsiteY3" fmla="*/ 492125 h 900684"/>
              <a:gd name="connsiteX4" fmla="*/ 297688 w 1786001"/>
              <a:gd name="connsiteY4" fmla="*/ 492125 h 900684"/>
              <a:gd name="connsiteX5" fmla="*/ 30479 w 1786001"/>
              <a:gd name="connsiteY5" fmla="*/ 0 h 900684"/>
              <a:gd name="connsiteX6" fmla="*/ 744092 w 1786001"/>
              <a:gd name="connsiteY6" fmla="*/ 492125 h 900684"/>
              <a:gd name="connsiteX7" fmla="*/ 1717802 w 1786001"/>
              <a:gd name="connsiteY7" fmla="*/ 492125 h 900684"/>
              <a:gd name="connsiteX8" fmla="*/ 1717802 w 1786001"/>
              <a:gd name="connsiteY8" fmla="*/ 492125 h 900684"/>
              <a:gd name="connsiteX9" fmla="*/ 1786001 w 1786001"/>
              <a:gd name="connsiteY9" fmla="*/ 560197 h 900684"/>
              <a:gd name="connsiteX10" fmla="*/ 1786001 w 1786001"/>
              <a:gd name="connsiteY10" fmla="*/ 560197 h 900684"/>
              <a:gd name="connsiteX11" fmla="*/ 1786001 w 1786001"/>
              <a:gd name="connsiteY11" fmla="*/ 560197 h 900684"/>
              <a:gd name="connsiteX12" fmla="*/ 1786001 w 1786001"/>
              <a:gd name="connsiteY12" fmla="*/ 560197 h 900684"/>
              <a:gd name="connsiteX13" fmla="*/ 1786001 w 1786001"/>
              <a:gd name="connsiteY13" fmla="*/ 560197 h 900684"/>
              <a:gd name="connsiteX14" fmla="*/ 1786001 w 1786001"/>
              <a:gd name="connsiteY14" fmla="*/ 662305 h 900684"/>
              <a:gd name="connsiteX15" fmla="*/ 1786001 w 1786001"/>
              <a:gd name="connsiteY15" fmla="*/ 832612 h 900684"/>
              <a:gd name="connsiteX16" fmla="*/ 1786001 w 1786001"/>
              <a:gd name="connsiteY16" fmla="*/ 832612 h 900684"/>
              <a:gd name="connsiteX17" fmla="*/ 1717802 w 1786001"/>
              <a:gd name="connsiteY17" fmla="*/ 900684 h 900684"/>
              <a:gd name="connsiteX18" fmla="*/ 1717802 w 1786001"/>
              <a:gd name="connsiteY18" fmla="*/ 900684 h 900684"/>
              <a:gd name="connsiteX19" fmla="*/ 1717802 w 1786001"/>
              <a:gd name="connsiteY19" fmla="*/ 900684 h 900684"/>
              <a:gd name="connsiteX20" fmla="*/ 744092 w 1786001"/>
              <a:gd name="connsiteY20" fmla="*/ 900684 h 900684"/>
              <a:gd name="connsiteX21" fmla="*/ 297688 w 1786001"/>
              <a:gd name="connsiteY21" fmla="*/ 900684 h 900684"/>
              <a:gd name="connsiteX22" fmla="*/ 297688 w 1786001"/>
              <a:gd name="connsiteY22" fmla="*/ 900684 h 900684"/>
              <a:gd name="connsiteX23" fmla="*/ 68071 w 1786001"/>
              <a:gd name="connsiteY23" fmla="*/ 900684 h 900684"/>
              <a:gd name="connsiteX24" fmla="*/ 68071 w 1786001"/>
              <a:gd name="connsiteY24" fmla="*/ 900684 h 900684"/>
              <a:gd name="connsiteX25" fmla="*/ 0 w 1786001"/>
              <a:gd name="connsiteY25" fmla="*/ 832612 h 900684"/>
              <a:gd name="connsiteX26" fmla="*/ 0 w 1786001"/>
              <a:gd name="connsiteY26" fmla="*/ 832612 h 900684"/>
              <a:gd name="connsiteX27" fmla="*/ 0 w 1786001"/>
              <a:gd name="connsiteY27" fmla="*/ 832612 h 900684"/>
              <a:gd name="connsiteX28" fmla="*/ 0 w 1786001"/>
              <a:gd name="connsiteY28" fmla="*/ 662305 h 900684"/>
              <a:gd name="connsiteX29" fmla="*/ 0 w 1786001"/>
              <a:gd name="connsiteY29" fmla="*/ 560197 h 900684"/>
              <a:gd name="connsiteX30" fmla="*/ 0 w 1786001"/>
              <a:gd name="connsiteY30" fmla="*/ 560197 h 900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786001" h="900684">
                <a:moveTo>
                  <a:pt x="0" y="560197"/>
                </a:moveTo>
                <a:cubicBezTo>
                  <a:pt x="0" y="522605"/>
                  <a:pt x="30479" y="492125"/>
                  <a:pt x="68071" y="492125"/>
                </a:cubicBezTo>
                <a:cubicBezTo>
                  <a:pt x="68071" y="492125"/>
                  <a:pt x="68071" y="492125"/>
                  <a:pt x="68071" y="492125"/>
                </a:cubicBezTo>
                <a:lnTo>
                  <a:pt x="68071" y="492125"/>
                </a:lnTo>
                <a:lnTo>
                  <a:pt x="297688" y="492125"/>
                </a:lnTo>
                <a:lnTo>
                  <a:pt x="30479" y="0"/>
                </a:lnTo>
                <a:lnTo>
                  <a:pt x="744092" y="492125"/>
                </a:lnTo>
                <a:lnTo>
                  <a:pt x="1717802" y="492125"/>
                </a:lnTo>
                <a:lnTo>
                  <a:pt x="1717802" y="492125"/>
                </a:lnTo>
                <a:cubicBezTo>
                  <a:pt x="1755520" y="492125"/>
                  <a:pt x="1786001" y="522605"/>
                  <a:pt x="1786001" y="560197"/>
                </a:cubicBezTo>
                <a:cubicBezTo>
                  <a:pt x="1786001" y="560197"/>
                  <a:pt x="1786001" y="560197"/>
                  <a:pt x="1786001" y="560197"/>
                </a:cubicBezTo>
                <a:lnTo>
                  <a:pt x="1786001" y="560197"/>
                </a:lnTo>
                <a:lnTo>
                  <a:pt x="1786001" y="560197"/>
                </a:lnTo>
                <a:lnTo>
                  <a:pt x="1786001" y="560197"/>
                </a:lnTo>
                <a:lnTo>
                  <a:pt x="1786001" y="662305"/>
                </a:lnTo>
                <a:lnTo>
                  <a:pt x="1786001" y="832612"/>
                </a:lnTo>
                <a:lnTo>
                  <a:pt x="1786001" y="832612"/>
                </a:lnTo>
                <a:cubicBezTo>
                  <a:pt x="1786001" y="870204"/>
                  <a:pt x="1755520" y="900684"/>
                  <a:pt x="1717802" y="900684"/>
                </a:cubicBezTo>
                <a:cubicBezTo>
                  <a:pt x="1717802" y="900684"/>
                  <a:pt x="1717802" y="900684"/>
                  <a:pt x="1717802" y="900684"/>
                </a:cubicBezTo>
                <a:lnTo>
                  <a:pt x="1717802" y="900684"/>
                </a:lnTo>
                <a:lnTo>
                  <a:pt x="744092" y="900684"/>
                </a:lnTo>
                <a:lnTo>
                  <a:pt x="297688" y="900684"/>
                </a:lnTo>
                <a:lnTo>
                  <a:pt x="297688" y="900684"/>
                </a:lnTo>
                <a:lnTo>
                  <a:pt x="68071" y="900684"/>
                </a:lnTo>
                <a:lnTo>
                  <a:pt x="68071" y="900684"/>
                </a:lnTo>
                <a:cubicBezTo>
                  <a:pt x="30479" y="900684"/>
                  <a:pt x="0" y="870204"/>
                  <a:pt x="0" y="832612"/>
                </a:cubicBezTo>
                <a:cubicBezTo>
                  <a:pt x="0" y="832612"/>
                  <a:pt x="0" y="832612"/>
                  <a:pt x="0" y="832612"/>
                </a:cubicBezTo>
                <a:lnTo>
                  <a:pt x="0" y="832612"/>
                </a:lnTo>
                <a:lnTo>
                  <a:pt x="0" y="662305"/>
                </a:lnTo>
                <a:lnTo>
                  <a:pt x="0" y="560197"/>
                </a:lnTo>
                <a:lnTo>
                  <a:pt x="0" y="560197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994275" y="3950715"/>
            <a:ext cx="1798701" cy="913384"/>
          </a:xfrm>
          <a:custGeom>
            <a:avLst/>
            <a:gdLst>
              <a:gd name="connsiteX0" fmla="*/ 6350 w 1798701"/>
              <a:gd name="connsiteY0" fmla="*/ 566547 h 913384"/>
              <a:gd name="connsiteX1" fmla="*/ 74421 w 1798701"/>
              <a:gd name="connsiteY1" fmla="*/ 498475 h 913384"/>
              <a:gd name="connsiteX2" fmla="*/ 74421 w 1798701"/>
              <a:gd name="connsiteY2" fmla="*/ 498475 h 913384"/>
              <a:gd name="connsiteX3" fmla="*/ 74421 w 1798701"/>
              <a:gd name="connsiteY3" fmla="*/ 498475 h 913384"/>
              <a:gd name="connsiteX4" fmla="*/ 304038 w 1798701"/>
              <a:gd name="connsiteY4" fmla="*/ 498475 h 913384"/>
              <a:gd name="connsiteX5" fmla="*/ 36829 w 1798701"/>
              <a:gd name="connsiteY5" fmla="*/ 6350 h 913384"/>
              <a:gd name="connsiteX6" fmla="*/ 750442 w 1798701"/>
              <a:gd name="connsiteY6" fmla="*/ 498475 h 913384"/>
              <a:gd name="connsiteX7" fmla="*/ 1724152 w 1798701"/>
              <a:gd name="connsiteY7" fmla="*/ 498475 h 913384"/>
              <a:gd name="connsiteX8" fmla="*/ 1724152 w 1798701"/>
              <a:gd name="connsiteY8" fmla="*/ 498475 h 913384"/>
              <a:gd name="connsiteX9" fmla="*/ 1792351 w 1798701"/>
              <a:gd name="connsiteY9" fmla="*/ 566547 h 913384"/>
              <a:gd name="connsiteX10" fmla="*/ 1792351 w 1798701"/>
              <a:gd name="connsiteY10" fmla="*/ 566547 h 913384"/>
              <a:gd name="connsiteX11" fmla="*/ 1792351 w 1798701"/>
              <a:gd name="connsiteY11" fmla="*/ 566547 h 913384"/>
              <a:gd name="connsiteX12" fmla="*/ 1792351 w 1798701"/>
              <a:gd name="connsiteY12" fmla="*/ 566547 h 913384"/>
              <a:gd name="connsiteX13" fmla="*/ 1792351 w 1798701"/>
              <a:gd name="connsiteY13" fmla="*/ 566547 h 913384"/>
              <a:gd name="connsiteX14" fmla="*/ 1792351 w 1798701"/>
              <a:gd name="connsiteY14" fmla="*/ 668655 h 913384"/>
              <a:gd name="connsiteX15" fmla="*/ 1792351 w 1798701"/>
              <a:gd name="connsiteY15" fmla="*/ 838962 h 913384"/>
              <a:gd name="connsiteX16" fmla="*/ 1792351 w 1798701"/>
              <a:gd name="connsiteY16" fmla="*/ 838962 h 913384"/>
              <a:gd name="connsiteX17" fmla="*/ 1724152 w 1798701"/>
              <a:gd name="connsiteY17" fmla="*/ 907034 h 913384"/>
              <a:gd name="connsiteX18" fmla="*/ 1724152 w 1798701"/>
              <a:gd name="connsiteY18" fmla="*/ 907034 h 913384"/>
              <a:gd name="connsiteX19" fmla="*/ 1724152 w 1798701"/>
              <a:gd name="connsiteY19" fmla="*/ 907034 h 913384"/>
              <a:gd name="connsiteX20" fmla="*/ 750442 w 1798701"/>
              <a:gd name="connsiteY20" fmla="*/ 907034 h 913384"/>
              <a:gd name="connsiteX21" fmla="*/ 304038 w 1798701"/>
              <a:gd name="connsiteY21" fmla="*/ 907034 h 913384"/>
              <a:gd name="connsiteX22" fmla="*/ 304038 w 1798701"/>
              <a:gd name="connsiteY22" fmla="*/ 907034 h 913384"/>
              <a:gd name="connsiteX23" fmla="*/ 74421 w 1798701"/>
              <a:gd name="connsiteY23" fmla="*/ 907034 h 913384"/>
              <a:gd name="connsiteX24" fmla="*/ 74421 w 1798701"/>
              <a:gd name="connsiteY24" fmla="*/ 907034 h 913384"/>
              <a:gd name="connsiteX25" fmla="*/ 6350 w 1798701"/>
              <a:gd name="connsiteY25" fmla="*/ 838962 h 913384"/>
              <a:gd name="connsiteX26" fmla="*/ 6350 w 1798701"/>
              <a:gd name="connsiteY26" fmla="*/ 838962 h 913384"/>
              <a:gd name="connsiteX27" fmla="*/ 6350 w 1798701"/>
              <a:gd name="connsiteY27" fmla="*/ 838962 h 913384"/>
              <a:gd name="connsiteX28" fmla="*/ 6350 w 1798701"/>
              <a:gd name="connsiteY28" fmla="*/ 668655 h 913384"/>
              <a:gd name="connsiteX29" fmla="*/ 6350 w 1798701"/>
              <a:gd name="connsiteY29" fmla="*/ 566547 h 913384"/>
              <a:gd name="connsiteX30" fmla="*/ 6350 w 1798701"/>
              <a:gd name="connsiteY30" fmla="*/ 566547 h 913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798701" h="913384">
                <a:moveTo>
                  <a:pt x="6350" y="566547"/>
                </a:moveTo>
                <a:cubicBezTo>
                  <a:pt x="6350" y="528955"/>
                  <a:pt x="36829" y="498475"/>
                  <a:pt x="74421" y="498475"/>
                </a:cubicBezTo>
                <a:cubicBezTo>
                  <a:pt x="74421" y="498475"/>
                  <a:pt x="74421" y="498475"/>
                  <a:pt x="74421" y="498475"/>
                </a:cubicBezTo>
                <a:lnTo>
                  <a:pt x="74421" y="498475"/>
                </a:lnTo>
                <a:lnTo>
                  <a:pt x="304038" y="498475"/>
                </a:lnTo>
                <a:lnTo>
                  <a:pt x="36829" y="6350"/>
                </a:lnTo>
                <a:lnTo>
                  <a:pt x="750442" y="498475"/>
                </a:lnTo>
                <a:lnTo>
                  <a:pt x="1724152" y="498475"/>
                </a:lnTo>
                <a:lnTo>
                  <a:pt x="1724152" y="498475"/>
                </a:lnTo>
                <a:cubicBezTo>
                  <a:pt x="1761870" y="498475"/>
                  <a:pt x="1792351" y="528955"/>
                  <a:pt x="1792351" y="566547"/>
                </a:cubicBezTo>
                <a:cubicBezTo>
                  <a:pt x="1792351" y="566547"/>
                  <a:pt x="1792351" y="566547"/>
                  <a:pt x="1792351" y="566547"/>
                </a:cubicBezTo>
                <a:lnTo>
                  <a:pt x="1792351" y="566547"/>
                </a:lnTo>
                <a:lnTo>
                  <a:pt x="1792351" y="566547"/>
                </a:lnTo>
                <a:lnTo>
                  <a:pt x="1792351" y="566547"/>
                </a:lnTo>
                <a:lnTo>
                  <a:pt x="1792351" y="668655"/>
                </a:lnTo>
                <a:lnTo>
                  <a:pt x="1792351" y="838962"/>
                </a:lnTo>
                <a:lnTo>
                  <a:pt x="1792351" y="838962"/>
                </a:lnTo>
                <a:cubicBezTo>
                  <a:pt x="1792351" y="876554"/>
                  <a:pt x="1761870" y="907034"/>
                  <a:pt x="1724152" y="907034"/>
                </a:cubicBezTo>
                <a:cubicBezTo>
                  <a:pt x="1724152" y="907034"/>
                  <a:pt x="1724152" y="907034"/>
                  <a:pt x="1724152" y="907034"/>
                </a:cubicBezTo>
                <a:lnTo>
                  <a:pt x="1724152" y="907034"/>
                </a:lnTo>
                <a:lnTo>
                  <a:pt x="750442" y="907034"/>
                </a:lnTo>
                <a:lnTo>
                  <a:pt x="304038" y="907034"/>
                </a:lnTo>
                <a:lnTo>
                  <a:pt x="304038" y="907034"/>
                </a:lnTo>
                <a:lnTo>
                  <a:pt x="74421" y="907034"/>
                </a:lnTo>
                <a:lnTo>
                  <a:pt x="74421" y="907034"/>
                </a:lnTo>
                <a:cubicBezTo>
                  <a:pt x="36829" y="907034"/>
                  <a:pt x="6350" y="876554"/>
                  <a:pt x="6350" y="838962"/>
                </a:cubicBezTo>
                <a:cubicBezTo>
                  <a:pt x="6350" y="838962"/>
                  <a:pt x="6350" y="838962"/>
                  <a:pt x="6350" y="838962"/>
                </a:cubicBezTo>
                <a:lnTo>
                  <a:pt x="6350" y="838962"/>
                </a:lnTo>
                <a:lnTo>
                  <a:pt x="6350" y="668655"/>
                </a:lnTo>
                <a:lnTo>
                  <a:pt x="6350" y="566547"/>
                </a:lnTo>
                <a:lnTo>
                  <a:pt x="6350" y="56654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0" y="2146300"/>
            <a:ext cx="5562600" cy="11049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0" y="3302000"/>
            <a:ext cx="5562600" cy="16383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5700" y="5842000"/>
            <a:ext cx="43688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8300" y="317500"/>
            <a:ext cx="85979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4831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会话的清除和过期-3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44831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服务器主动清除长时间没有再次发出请求的session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825500" y="2260600"/>
            <a:ext cx="2717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设置会话过期时间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819900" y="23241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单位：秒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282700" y="2971800"/>
            <a:ext cx="7245573" cy="40344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447800" algn="l"/>
                <a:tab pos="1816100" algn="l"/>
                <a:tab pos="2273300" algn="l"/>
                <a:tab pos="4025900" algn="l"/>
                <a:tab pos="7175500" algn="l"/>
              </a:tabLst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方法一：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publicvoid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setMaxInactiveInterval(int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interval);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447800" algn="l"/>
                <a:tab pos="1816100" algn="l"/>
                <a:tab pos="2273300" algn="l"/>
                <a:tab pos="4025900" algn="l"/>
                <a:tab pos="7175500" algn="l"/>
              </a:tabLst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方法二：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&lt;session-config&gt;</a:t>
            </a:r>
          </a:p>
          <a:p>
            <a:pPr>
              <a:lnSpc>
                <a:spcPts val="2100"/>
              </a:lnSpc>
              <a:tabLst>
                <a:tab pos="1447800" algn="l"/>
                <a:tab pos="1816100" algn="l"/>
                <a:tab pos="2273300" algn="l"/>
                <a:tab pos="4025900" algn="l"/>
                <a:tab pos="7175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&lt;session-timeout&gt;30&lt;/session-timeout&gt;</a:t>
            </a:r>
          </a:p>
          <a:p>
            <a:pPr>
              <a:lnSpc>
                <a:spcPts val="2100"/>
              </a:lnSpc>
              <a:tabLst>
                <a:tab pos="1447800" algn="l"/>
                <a:tab pos="1816100" algn="l"/>
                <a:tab pos="2273300" algn="l"/>
                <a:tab pos="4025900" algn="l"/>
                <a:tab pos="7175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&lt;/session-config&gt;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447800" algn="l"/>
                <a:tab pos="1816100" algn="l"/>
                <a:tab pos="2273300" algn="l"/>
                <a:tab pos="4025900" algn="l"/>
                <a:tab pos="7175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单位：分钟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447800" algn="l"/>
                <a:tab pos="1816100" algn="l"/>
                <a:tab pos="2273300" algn="l"/>
                <a:tab pos="4025900" algn="l"/>
                <a:tab pos="7175500" algn="l"/>
              </a:tabLst>
            </a:pPr>
            <a:r>
              <a:rPr lang="en-US" altLang="zh-CN" dirty="0" smtClean="0"/>
              <a:t>			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2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session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清除与过期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447800" algn="l"/>
                <a:tab pos="1816100" algn="l"/>
                <a:tab pos="2273300" algn="l"/>
                <a:tab pos="4025900" algn="l"/>
                <a:tab pos="7175500" algn="l"/>
              </a:tabLst>
            </a:pPr>
            <a:r>
              <a:rPr lang="en-US" altLang="zh-CN" dirty="0" smtClean="0"/>
              <a:t>			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本课任务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0400" y="1574800"/>
            <a:ext cx="58801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任务1：实现新闻系统的用户注册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任务2：在新闻系统中保存用户状态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任务3：登录时自动填写用户名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任务4：统计页面访问次数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80645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84200" y="1384300"/>
            <a:ext cx="5689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用浏览器访问服务器——产生会话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4200" y="1917700"/>
            <a:ext cx="78359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通过浏览器在网站登录——在会话中保存数据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登录成功后用个人身份进行访问——会话有效期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27100" y="2857500"/>
            <a:ext cx="342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4200" y="3352800"/>
            <a:ext cx="4622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关闭了浏览器——结束会话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84200" y="3860800"/>
            <a:ext cx="5689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服务器主动结束会话——会话到期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84200" y="4394200"/>
            <a:ext cx="78359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使会话失效、删除属性——及时释放会话资源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程序主动结束会话、会话到期——会话中的数据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27100" y="5321300"/>
            <a:ext cx="711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丢失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715012"/>
            <a:ext cx="3714750" cy="406400"/>
          </a:xfrm>
          <a:custGeom>
            <a:avLst/>
            <a:gdLst>
              <a:gd name="connsiteX0" fmla="*/ 0 w 3714750"/>
              <a:gd name="connsiteY0" fmla="*/ 67741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41 h 406400"/>
              <a:gd name="connsiteX7" fmla="*/ 3714750 w 3714750"/>
              <a:gd name="connsiteY7" fmla="*/ 67741 h 406400"/>
              <a:gd name="connsiteX8" fmla="*/ 3714750 w 3714750"/>
              <a:gd name="connsiteY8" fmla="*/ 67741 h 406400"/>
              <a:gd name="connsiteX9" fmla="*/ 3714750 w 3714750"/>
              <a:gd name="connsiteY9" fmla="*/ 338670 h 406400"/>
              <a:gd name="connsiteX10" fmla="*/ 3714750 w 3714750"/>
              <a:gd name="connsiteY10" fmla="*/ 338670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70 h 406400"/>
              <a:gd name="connsiteX17" fmla="*/ 0 w 3714750"/>
              <a:gd name="connsiteY17" fmla="*/ 338670 h 406400"/>
              <a:gd name="connsiteX18" fmla="*/ 0 w 3714750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41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27"/>
                  <a:pt x="3714750" y="67741"/>
                </a:cubicBezTo>
                <a:cubicBezTo>
                  <a:pt x="3714750" y="67741"/>
                  <a:pt x="3714750" y="67741"/>
                  <a:pt x="3714750" y="67741"/>
                </a:cubicBezTo>
                <a:lnTo>
                  <a:pt x="3714750" y="67741"/>
                </a:lnTo>
                <a:lnTo>
                  <a:pt x="3714750" y="338670"/>
                </a:lnTo>
                <a:lnTo>
                  <a:pt x="3714750" y="338670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702312"/>
            <a:ext cx="3740150" cy="431800"/>
          </a:xfrm>
          <a:custGeom>
            <a:avLst/>
            <a:gdLst>
              <a:gd name="connsiteX0" fmla="*/ 12700 w 3740150"/>
              <a:gd name="connsiteY0" fmla="*/ 80441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41 h 431800"/>
              <a:gd name="connsiteX7" fmla="*/ 3727450 w 3740150"/>
              <a:gd name="connsiteY7" fmla="*/ 80441 h 431800"/>
              <a:gd name="connsiteX8" fmla="*/ 3727450 w 3740150"/>
              <a:gd name="connsiteY8" fmla="*/ 80441 h 431800"/>
              <a:gd name="connsiteX9" fmla="*/ 3727450 w 3740150"/>
              <a:gd name="connsiteY9" fmla="*/ 351370 h 431800"/>
              <a:gd name="connsiteX10" fmla="*/ 3727450 w 3740150"/>
              <a:gd name="connsiteY10" fmla="*/ 351370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70 h 431800"/>
              <a:gd name="connsiteX17" fmla="*/ 12700 w 3740150"/>
              <a:gd name="connsiteY17" fmla="*/ 351370 h 431800"/>
              <a:gd name="connsiteX18" fmla="*/ 12700 w 3740150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41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27"/>
                  <a:pt x="3727450" y="80441"/>
                </a:cubicBezTo>
                <a:cubicBezTo>
                  <a:pt x="3727450" y="80441"/>
                  <a:pt x="3727450" y="80441"/>
                  <a:pt x="3727450" y="80441"/>
                </a:cubicBezTo>
                <a:lnTo>
                  <a:pt x="3727450" y="80441"/>
                </a:lnTo>
                <a:lnTo>
                  <a:pt x="3727450" y="351370"/>
                </a:lnTo>
                <a:lnTo>
                  <a:pt x="3727450" y="351370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6178257"/>
            <a:ext cx="3728465" cy="438150"/>
          </a:xfrm>
          <a:custGeom>
            <a:avLst/>
            <a:gdLst>
              <a:gd name="connsiteX0" fmla="*/ 0 w 3728465"/>
              <a:gd name="connsiteY0" fmla="*/ 73037 h 438150"/>
              <a:gd name="connsiteX1" fmla="*/ 73025 w 3728465"/>
              <a:gd name="connsiteY1" fmla="*/ 0 h 438150"/>
              <a:gd name="connsiteX2" fmla="*/ 73025 w 3728465"/>
              <a:gd name="connsiteY2" fmla="*/ 0 h 438150"/>
              <a:gd name="connsiteX3" fmla="*/ 73025 w 3728465"/>
              <a:gd name="connsiteY3" fmla="*/ 0 h 438150"/>
              <a:gd name="connsiteX4" fmla="*/ 3655440 w 3728465"/>
              <a:gd name="connsiteY4" fmla="*/ 0 h 438150"/>
              <a:gd name="connsiteX5" fmla="*/ 3655440 w 3728465"/>
              <a:gd name="connsiteY5" fmla="*/ 0 h 438150"/>
              <a:gd name="connsiteX6" fmla="*/ 3728465 w 3728465"/>
              <a:gd name="connsiteY6" fmla="*/ 73037 h 438150"/>
              <a:gd name="connsiteX7" fmla="*/ 3728465 w 3728465"/>
              <a:gd name="connsiteY7" fmla="*/ 73037 h 438150"/>
              <a:gd name="connsiteX8" fmla="*/ 3728465 w 3728465"/>
              <a:gd name="connsiteY8" fmla="*/ 73037 h 438150"/>
              <a:gd name="connsiteX9" fmla="*/ 3728465 w 3728465"/>
              <a:gd name="connsiteY9" fmla="*/ 365125 h 438150"/>
              <a:gd name="connsiteX10" fmla="*/ 3728465 w 3728465"/>
              <a:gd name="connsiteY10" fmla="*/ 365125 h 438150"/>
              <a:gd name="connsiteX11" fmla="*/ 3655440 w 3728465"/>
              <a:gd name="connsiteY11" fmla="*/ 438150 h 438150"/>
              <a:gd name="connsiteX12" fmla="*/ 3655440 w 3728465"/>
              <a:gd name="connsiteY12" fmla="*/ 438150 h 438150"/>
              <a:gd name="connsiteX13" fmla="*/ 3655440 w 3728465"/>
              <a:gd name="connsiteY13" fmla="*/ 438150 h 438150"/>
              <a:gd name="connsiteX14" fmla="*/ 73025 w 3728465"/>
              <a:gd name="connsiteY14" fmla="*/ 438150 h 438150"/>
              <a:gd name="connsiteX15" fmla="*/ 73025 w 3728465"/>
              <a:gd name="connsiteY15" fmla="*/ 438150 h 438150"/>
              <a:gd name="connsiteX16" fmla="*/ 0 w 3728465"/>
              <a:gd name="connsiteY16" fmla="*/ 365125 h 438150"/>
              <a:gd name="connsiteX17" fmla="*/ 0 w 3728465"/>
              <a:gd name="connsiteY17" fmla="*/ 365125 h 438150"/>
              <a:gd name="connsiteX18" fmla="*/ 0 w 3728465"/>
              <a:gd name="connsiteY18" fmla="*/ 73037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5" h="438150">
                <a:moveTo>
                  <a:pt x="0" y="73037"/>
                </a:moveTo>
                <a:cubicBezTo>
                  <a:pt x="0" y="32702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0" y="0"/>
                </a:lnTo>
                <a:lnTo>
                  <a:pt x="3655440" y="0"/>
                </a:lnTo>
                <a:cubicBezTo>
                  <a:pt x="3695700" y="0"/>
                  <a:pt x="3728465" y="32702"/>
                  <a:pt x="3728465" y="73037"/>
                </a:cubicBezTo>
                <a:cubicBezTo>
                  <a:pt x="3728465" y="73037"/>
                  <a:pt x="3728465" y="73037"/>
                  <a:pt x="3728465" y="73037"/>
                </a:cubicBezTo>
                <a:lnTo>
                  <a:pt x="3728465" y="73037"/>
                </a:lnTo>
                <a:lnTo>
                  <a:pt x="3728465" y="365125"/>
                </a:lnTo>
                <a:lnTo>
                  <a:pt x="3728465" y="365125"/>
                </a:lnTo>
                <a:cubicBezTo>
                  <a:pt x="3728465" y="405460"/>
                  <a:pt x="3695700" y="438150"/>
                  <a:pt x="3655440" y="438150"/>
                </a:cubicBezTo>
                <a:cubicBezTo>
                  <a:pt x="3655440" y="438150"/>
                  <a:pt x="3655440" y="438150"/>
                  <a:pt x="3655440" y="438150"/>
                </a:cubicBezTo>
                <a:lnTo>
                  <a:pt x="365544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37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6159207"/>
            <a:ext cx="3766565" cy="476250"/>
          </a:xfrm>
          <a:custGeom>
            <a:avLst/>
            <a:gdLst>
              <a:gd name="connsiteX0" fmla="*/ 19050 w 3766565"/>
              <a:gd name="connsiteY0" fmla="*/ 92087 h 476250"/>
              <a:gd name="connsiteX1" fmla="*/ 92075 w 3766565"/>
              <a:gd name="connsiteY1" fmla="*/ 19050 h 476250"/>
              <a:gd name="connsiteX2" fmla="*/ 92075 w 3766565"/>
              <a:gd name="connsiteY2" fmla="*/ 19050 h 476250"/>
              <a:gd name="connsiteX3" fmla="*/ 92075 w 3766565"/>
              <a:gd name="connsiteY3" fmla="*/ 19050 h 476250"/>
              <a:gd name="connsiteX4" fmla="*/ 3674490 w 3766565"/>
              <a:gd name="connsiteY4" fmla="*/ 19050 h 476250"/>
              <a:gd name="connsiteX5" fmla="*/ 3674490 w 3766565"/>
              <a:gd name="connsiteY5" fmla="*/ 19050 h 476250"/>
              <a:gd name="connsiteX6" fmla="*/ 3747515 w 3766565"/>
              <a:gd name="connsiteY6" fmla="*/ 92087 h 476250"/>
              <a:gd name="connsiteX7" fmla="*/ 3747515 w 3766565"/>
              <a:gd name="connsiteY7" fmla="*/ 92087 h 476250"/>
              <a:gd name="connsiteX8" fmla="*/ 3747515 w 3766565"/>
              <a:gd name="connsiteY8" fmla="*/ 92087 h 476250"/>
              <a:gd name="connsiteX9" fmla="*/ 3747515 w 3766565"/>
              <a:gd name="connsiteY9" fmla="*/ 384175 h 476250"/>
              <a:gd name="connsiteX10" fmla="*/ 3747515 w 3766565"/>
              <a:gd name="connsiteY10" fmla="*/ 384175 h 476250"/>
              <a:gd name="connsiteX11" fmla="*/ 3674490 w 3766565"/>
              <a:gd name="connsiteY11" fmla="*/ 457200 h 476250"/>
              <a:gd name="connsiteX12" fmla="*/ 3674490 w 3766565"/>
              <a:gd name="connsiteY12" fmla="*/ 457200 h 476250"/>
              <a:gd name="connsiteX13" fmla="*/ 3674490 w 3766565"/>
              <a:gd name="connsiteY13" fmla="*/ 457200 h 476250"/>
              <a:gd name="connsiteX14" fmla="*/ 92075 w 3766565"/>
              <a:gd name="connsiteY14" fmla="*/ 457200 h 476250"/>
              <a:gd name="connsiteX15" fmla="*/ 92075 w 3766565"/>
              <a:gd name="connsiteY15" fmla="*/ 457200 h 476250"/>
              <a:gd name="connsiteX16" fmla="*/ 19050 w 3766565"/>
              <a:gd name="connsiteY16" fmla="*/ 384175 h 476250"/>
              <a:gd name="connsiteX17" fmla="*/ 19050 w 3766565"/>
              <a:gd name="connsiteY17" fmla="*/ 384175 h 476250"/>
              <a:gd name="connsiteX18" fmla="*/ 19050 w 3766565"/>
              <a:gd name="connsiteY18" fmla="*/ 92087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5" h="476250">
                <a:moveTo>
                  <a:pt x="19050" y="92087"/>
                </a:moveTo>
                <a:cubicBezTo>
                  <a:pt x="19050" y="51752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0" y="19050"/>
                </a:lnTo>
                <a:lnTo>
                  <a:pt x="3674490" y="19050"/>
                </a:lnTo>
                <a:cubicBezTo>
                  <a:pt x="3714750" y="19050"/>
                  <a:pt x="3747515" y="51752"/>
                  <a:pt x="3747515" y="92087"/>
                </a:cubicBezTo>
                <a:cubicBezTo>
                  <a:pt x="3747515" y="92087"/>
                  <a:pt x="3747515" y="92087"/>
                  <a:pt x="3747515" y="92087"/>
                </a:cubicBezTo>
                <a:lnTo>
                  <a:pt x="3747515" y="92087"/>
                </a:lnTo>
                <a:lnTo>
                  <a:pt x="3747515" y="384175"/>
                </a:lnTo>
                <a:lnTo>
                  <a:pt x="3747515" y="384175"/>
                </a:lnTo>
                <a:cubicBezTo>
                  <a:pt x="3747515" y="424510"/>
                  <a:pt x="3714750" y="457200"/>
                  <a:pt x="3674490" y="457200"/>
                </a:cubicBezTo>
                <a:cubicBezTo>
                  <a:pt x="3674490" y="457200"/>
                  <a:pt x="3674490" y="457200"/>
                  <a:pt x="3674490" y="457200"/>
                </a:cubicBezTo>
                <a:lnTo>
                  <a:pt x="367449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8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6121400"/>
            <a:ext cx="38735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84200" y="1244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需求说明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1400" y="1663700"/>
            <a:ext cx="73533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92100" algn="l"/>
              </a:tabLst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继续完善上次上机练习，实现登录成功后，在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session</a:t>
            </a:r>
          </a:p>
          <a:p>
            <a:pPr>
              <a:lnSpc>
                <a:spcPts val="28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中保存用户信息并跳转至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index.jsp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页面中，在该页面</a:t>
            </a:r>
          </a:p>
          <a:p>
            <a:pPr>
              <a:lnSpc>
                <a:spcPts val="28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中显示用户名（注：需进行</a:t>
            </a: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session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是否为空的判断）</a:t>
            </a:r>
          </a:p>
          <a:p>
            <a:pPr>
              <a:lnSpc>
                <a:spcPts val="2800"/>
              </a:lnSpc>
              <a:tabLst>
                <a:tab pos="292100" algn="l"/>
              </a:tabLst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index.jsp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页面中提供注销按钮，点击注销按钮之后页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33500" y="3086100"/>
            <a:ext cx="4216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面跳转至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userLogin.jsp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登录页面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84200" y="3505200"/>
            <a:ext cx="105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41400" y="3886200"/>
            <a:ext cx="52197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登录页提交表单到对应的</a:t>
            </a: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JSP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页面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登录成功时在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session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中保存用户信息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1400" y="4622800"/>
            <a:ext cx="61341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在其他页面中从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session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中取出用户信息显示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清空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session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，实现注销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632200" y="5829300"/>
            <a:ext cx="18542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5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131455" y="1335913"/>
            <a:ext cx="7655420" cy="1021460"/>
          </a:xfrm>
          <a:custGeom>
            <a:avLst/>
            <a:gdLst>
              <a:gd name="connsiteX0" fmla="*/ 368668 w 7655420"/>
              <a:gd name="connsiteY0" fmla="*/ 170179 h 1021460"/>
              <a:gd name="connsiteX1" fmla="*/ 538975 w 7655420"/>
              <a:gd name="connsiteY1" fmla="*/ 0 h 1021460"/>
              <a:gd name="connsiteX2" fmla="*/ 538975 w 7655420"/>
              <a:gd name="connsiteY2" fmla="*/ 0 h 1021460"/>
              <a:gd name="connsiteX3" fmla="*/ 538975 w 7655420"/>
              <a:gd name="connsiteY3" fmla="*/ 0 h 1021460"/>
              <a:gd name="connsiteX4" fmla="*/ 1583169 w 7655420"/>
              <a:gd name="connsiteY4" fmla="*/ 0 h 1021460"/>
              <a:gd name="connsiteX5" fmla="*/ 1583169 w 7655420"/>
              <a:gd name="connsiteY5" fmla="*/ 0 h 1021460"/>
              <a:gd name="connsiteX6" fmla="*/ 3404857 w 7655420"/>
              <a:gd name="connsiteY6" fmla="*/ 0 h 1021460"/>
              <a:gd name="connsiteX7" fmla="*/ 7485112 w 7655420"/>
              <a:gd name="connsiteY7" fmla="*/ 0 h 1021460"/>
              <a:gd name="connsiteX8" fmla="*/ 7485112 w 7655420"/>
              <a:gd name="connsiteY8" fmla="*/ 0 h 1021460"/>
              <a:gd name="connsiteX9" fmla="*/ 7655420 w 7655420"/>
              <a:gd name="connsiteY9" fmla="*/ 170179 h 1021460"/>
              <a:gd name="connsiteX10" fmla="*/ 7655420 w 7655420"/>
              <a:gd name="connsiteY10" fmla="*/ 170179 h 1021460"/>
              <a:gd name="connsiteX11" fmla="*/ 7655420 w 7655420"/>
              <a:gd name="connsiteY11" fmla="*/ 170179 h 1021460"/>
              <a:gd name="connsiteX12" fmla="*/ 7655420 w 7655420"/>
              <a:gd name="connsiteY12" fmla="*/ 170179 h 1021460"/>
              <a:gd name="connsiteX13" fmla="*/ 7655420 w 7655420"/>
              <a:gd name="connsiteY13" fmla="*/ 170179 h 1021460"/>
              <a:gd name="connsiteX14" fmla="*/ 7655420 w 7655420"/>
              <a:gd name="connsiteY14" fmla="*/ 425576 h 1021460"/>
              <a:gd name="connsiteX15" fmla="*/ 7655420 w 7655420"/>
              <a:gd name="connsiteY15" fmla="*/ 851280 h 1021460"/>
              <a:gd name="connsiteX16" fmla="*/ 7655420 w 7655420"/>
              <a:gd name="connsiteY16" fmla="*/ 851280 h 1021460"/>
              <a:gd name="connsiteX17" fmla="*/ 7485112 w 7655420"/>
              <a:gd name="connsiteY17" fmla="*/ 1021460 h 1021460"/>
              <a:gd name="connsiteX18" fmla="*/ 7485112 w 7655420"/>
              <a:gd name="connsiteY18" fmla="*/ 1021460 h 1021460"/>
              <a:gd name="connsiteX19" fmla="*/ 7485112 w 7655420"/>
              <a:gd name="connsiteY19" fmla="*/ 1021460 h 1021460"/>
              <a:gd name="connsiteX20" fmla="*/ 3404857 w 7655420"/>
              <a:gd name="connsiteY20" fmla="*/ 1021460 h 1021460"/>
              <a:gd name="connsiteX21" fmla="*/ 1583169 w 7655420"/>
              <a:gd name="connsiteY21" fmla="*/ 1021460 h 1021460"/>
              <a:gd name="connsiteX22" fmla="*/ 1583169 w 7655420"/>
              <a:gd name="connsiteY22" fmla="*/ 1021460 h 1021460"/>
              <a:gd name="connsiteX23" fmla="*/ 538975 w 7655420"/>
              <a:gd name="connsiteY23" fmla="*/ 1021460 h 1021460"/>
              <a:gd name="connsiteX24" fmla="*/ 538975 w 7655420"/>
              <a:gd name="connsiteY24" fmla="*/ 1021460 h 1021460"/>
              <a:gd name="connsiteX25" fmla="*/ 368668 w 7655420"/>
              <a:gd name="connsiteY25" fmla="*/ 851280 h 1021460"/>
              <a:gd name="connsiteX26" fmla="*/ 368668 w 7655420"/>
              <a:gd name="connsiteY26" fmla="*/ 851280 h 1021460"/>
              <a:gd name="connsiteX27" fmla="*/ 368668 w 7655420"/>
              <a:gd name="connsiteY27" fmla="*/ 851280 h 1021460"/>
              <a:gd name="connsiteX28" fmla="*/ 368668 w 7655420"/>
              <a:gd name="connsiteY28" fmla="*/ 425576 h 1021460"/>
              <a:gd name="connsiteX29" fmla="*/ 0 w 7655420"/>
              <a:gd name="connsiteY29" fmla="*/ 75819 h 1021460"/>
              <a:gd name="connsiteX30" fmla="*/ 368668 w 7655420"/>
              <a:gd name="connsiteY30" fmla="*/ 170179 h 10214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7655420" h="1021460">
                <a:moveTo>
                  <a:pt x="368668" y="170179"/>
                </a:moveTo>
                <a:cubicBezTo>
                  <a:pt x="368668" y="76200"/>
                  <a:pt x="444995" y="0"/>
                  <a:pt x="538975" y="0"/>
                </a:cubicBezTo>
                <a:cubicBezTo>
                  <a:pt x="538975" y="0"/>
                  <a:pt x="538975" y="0"/>
                  <a:pt x="538975" y="0"/>
                </a:cubicBezTo>
                <a:lnTo>
                  <a:pt x="538975" y="0"/>
                </a:lnTo>
                <a:lnTo>
                  <a:pt x="1583169" y="0"/>
                </a:lnTo>
                <a:lnTo>
                  <a:pt x="1583169" y="0"/>
                </a:lnTo>
                <a:lnTo>
                  <a:pt x="3404857" y="0"/>
                </a:lnTo>
                <a:lnTo>
                  <a:pt x="7485112" y="0"/>
                </a:lnTo>
                <a:lnTo>
                  <a:pt x="7485112" y="0"/>
                </a:lnTo>
                <a:cubicBezTo>
                  <a:pt x="7579093" y="0"/>
                  <a:pt x="7655420" y="76200"/>
                  <a:pt x="7655420" y="170179"/>
                </a:cubicBezTo>
                <a:cubicBezTo>
                  <a:pt x="7655420" y="170179"/>
                  <a:pt x="7655420" y="170179"/>
                  <a:pt x="7655420" y="170179"/>
                </a:cubicBezTo>
                <a:lnTo>
                  <a:pt x="7655420" y="170179"/>
                </a:lnTo>
                <a:lnTo>
                  <a:pt x="7655420" y="170179"/>
                </a:lnTo>
                <a:lnTo>
                  <a:pt x="7655420" y="170179"/>
                </a:lnTo>
                <a:lnTo>
                  <a:pt x="7655420" y="425576"/>
                </a:lnTo>
                <a:lnTo>
                  <a:pt x="7655420" y="851280"/>
                </a:lnTo>
                <a:lnTo>
                  <a:pt x="7655420" y="851280"/>
                </a:lnTo>
                <a:cubicBezTo>
                  <a:pt x="7655420" y="945260"/>
                  <a:pt x="7579093" y="1021460"/>
                  <a:pt x="7485112" y="1021460"/>
                </a:cubicBezTo>
                <a:cubicBezTo>
                  <a:pt x="7485112" y="1021460"/>
                  <a:pt x="7485112" y="1021460"/>
                  <a:pt x="7485112" y="1021460"/>
                </a:cubicBezTo>
                <a:lnTo>
                  <a:pt x="7485112" y="1021460"/>
                </a:lnTo>
                <a:lnTo>
                  <a:pt x="3404857" y="1021460"/>
                </a:lnTo>
                <a:lnTo>
                  <a:pt x="1583169" y="1021460"/>
                </a:lnTo>
                <a:lnTo>
                  <a:pt x="1583169" y="1021460"/>
                </a:lnTo>
                <a:lnTo>
                  <a:pt x="538975" y="1021460"/>
                </a:lnTo>
                <a:lnTo>
                  <a:pt x="538975" y="1021460"/>
                </a:lnTo>
                <a:cubicBezTo>
                  <a:pt x="444995" y="1021460"/>
                  <a:pt x="368668" y="945260"/>
                  <a:pt x="368668" y="851280"/>
                </a:cubicBezTo>
                <a:cubicBezTo>
                  <a:pt x="368668" y="851280"/>
                  <a:pt x="368668" y="851280"/>
                  <a:pt x="368668" y="851280"/>
                </a:cubicBezTo>
                <a:lnTo>
                  <a:pt x="368668" y="851280"/>
                </a:lnTo>
                <a:lnTo>
                  <a:pt x="368668" y="425576"/>
                </a:lnTo>
                <a:lnTo>
                  <a:pt x="0" y="75819"/>
                </a:lnTo>
                <a:lnTo>
                  <a:pt x="368668" y="170179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25105" y="1329563"/>
            <a:ext cx="7668120" cy="1034160"/>
          </a:xfrm>
          <a:custGeom>
            <a:avLst/>
            <a:gdLst>
              <a:gd name="connsiteX0" fmla="*/ 375018 w 7668120"/>
              <a:gd name="connsiteY0" fmla="*/ 176529 h 1034160"/>
              <a:gd name="connsiteX1" fmla="*/ 545325 w 7668120"/>
              <a:gd name="connsiteY1" fmla="*/ 6350 h 1034160"/>
              <a:gd name="connsiteX2" fmla="*/ 545325 w 7668120"/>
              <a:gd name="connsiteY2" fmla="*/ 6350 h 1034160"/>
              <a:gd name="connsiteX3" fmla="*/ 545325 w 7668120"/>
              <a:gd name="connsiteY3" fmla="*/ 6350 h 1034160"/>
              <a:gd name="connsiteX4" fmla="*/ 1589519 w 7668120"/>
              <a:gd name="connsiteY4" fmla="*/ 6350 h 1034160"/>
              <a:gd name="connsiteX5" fmla="*/ 1589519 w 7668120"/>
              <a:gd name="connsiteY5" fmla="*/ 6350 h 1034160"/>
              <a:gd name="connsiteX6" fmla="*/ 3411207 w 7668120"/>
              <a:gd name="connsiteY6" fmla="*/ 6350 h 1034160"/>
              <a:gd name="connsiteX7" fmla="*/ 7491462 w 7668120"/>
              <a:gd name="connsiteY7" fmla="*/ 6350 h 1034160"/>
              <a:gd name="connsiteX8" fmla="*/ 7491462 w 7668120"/>
              <a:gd name="connsiteY8" fmla="*/ 6350 h 1034160"/>
              <a:gd name="connsiteX9" fmla="*/ 7661770 w 7668120"/>
              <a:gd name="connsiteY9" fmla="*/ 176529 h 1034160"/>
              <a:gd name="connsiteX10" fmla="*/ 7661770 w 7668120"/>
              <a:gd name="connsiteY10" fmla="*/ 176529 h 1034160"/>
              <a:gd name="connsiteX11" fmla="*/ 7661770 w 7668120"/>
              <a:gd name="connsiteY11" fmla="*/ 176529 h 1034160"/>
              <a:gd name="connsiteX12" fmla="*/ 7661770 w 7668120"/>
              <a:gd name="connsiteY12" fmla="*/ 176529 h 1034160"/>
              <a:gd name="connsiteX13" fmla="*/ 7661770 w 7668120"/>
              <a:gd name="connsiteY13" fmla="*/ 176529 h 1034160"/>
              <a:gd name="connsiteX14" fmla="*/ 7661770 w 7668120"/>
              <a:gd name="connsiteY14" fmla="*/ 431926 h 1034160"/>
              <a:gd name="connsiteX15" fmla="*/ 7661770 w 7668120"/>
              <a:gd name="connsiteY15" fmla="*/ 857630 h 1034160"/>
              <a:gd name="connsiteX16" fmla="*/ 7661770 w 7668120"/>
              <a:gd name="connsiteY16" fmla="*/ 857630 h 1034160"/>
              <a:gd name="connsiteX17" fmla="*/ 7491462 w 7668120"/>
              <a:gd name="connsiteY17" fmla="*/ 1027810 h 1034160"/>
              <a:gd name="connsiteX18" fmla="*/ 7491462 w 7668120"/>
              <a:gd name="connsiteY18" fmla="*/ 1027810 h 1034160"/>
              <a:gd name="connsiteX19" fmla="*/ 7491462 w 7668120"/>
              <a:gd name="connsiteY19" fmla="*/ 1027810 h 1034160"/>
              <a:gd name="connsiteX20" fmla="*/ 3411207 w 7668120"/>
              <a:gd name="connsiteY20" fmla="*/ 1027810 h 1034160"/>
              <a:gd name="connsiteX21" fmla="*/ 1589519 w 7668120"/>
              <a:gd name="connsiteY21" fmla="*/ 1027810 h 1034160"/>
              <a:gd name="connsiteX22" fmla="*/ 1589519 w 7668120"/>
              <a:gd name="connsiteY22" fmla="*/ 1027810 h 1034160"/>
              <a:gd name="connsiteX23" fmla="*/ 545325 w 7668120"/>
              <a:gd name="connsiteY23" fmla="*/ 1027810 h 1034160"/>
              <a:gd name="connsiteX24" fmla="*/ 545325 w 7668120"/>
              <a:gd name="connsiteY24" fmla="*/ 1027810 h 1034160"/>
              <a:gd name="connsiteX25" fmla="*/ 375018 w 7668120"/>
              <a:gd name="connsiteY25" fmla="*/ 857630 h 1034160"/>
              <a:gd name="connsiteX26" fmla="*/ 375018 w 7668120"/>
              <a:gd name="connsiteY26" fmla="*/ 857630 h 1034160"/>
              <a:gd name="connsiteX27" fmla="*/ 375018 w 7668120"/>
              <a:gd name="connsiteY27" fmla="*/ 857630 h 1034160"/>
              <a:gd name="connsiteX28" fmla="*/ 375018 w 7668120"/>
              <a:gd name="connsiteY28" fmla="*/ 431926 h 1034160"/>
              <a:gd name="connsiteX29" fmla="*/ 6350 w 7668120"/>
              <a:gd name="connsiteY29" fmla="*/ 82169 h 1034160"/>
              <a:gd name="connsiteX30" fmla="*/ 375018 w 7668120"/>
              <a:gd name="connsiteY30" fmla="*/ 176529 h 10341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7668120" h="1034160">
                <a:moveTo>
                  <a:pt x="375018" y="176529"/>
                </a:moveTo>
                <a:cubicBezTo>
                  <a:pt x="375018" y="82550"/>
                  <a:pt x="451345" y="6350"/>
                  <a:pt x="545325" y="6350"/>
                </a:cubicBezTo>
                <a:cubicBezTo>
                  <a:pt x="545325" y="6350"/>
                  <a:pt x="545325" y="6350"/>
                  <a:pt x="545325" y="6350"/>
                </a:cubicBezTo>
                <a:lnTo>
                  <a:pt x="545325" y="6350"/>
                </a:lnTo>
                <a:lnTo>
                  <a:pt x="1589519" y="6350"/>
                </a:lnTo>
                <a:lnTo>
                  <a:pt x="1589519" y="6350"/>
                </a:lnTo>
                <a:lnTo>
                  <a:pt x="3411207" y="6350"/>
                </a:lnTo>
                <a:lnTo>
                  <a:pt x="7491462" y="6350"/>
                </a:lnTo>
                <a:lnTo>
                  <a:pt x="7491462" y="6350"/>
                </a:lnTo>
                <a:cubicBezTo>
                  <a:pt x="7585443" y="6350"/>
                  <a:pt x="7661770" y="82550"/>
                  <a:pt x="7661770" y="176529"/>
                </a:cubicBezTo>
                <a:cubicBezTo>
                  <a:pt x="7661770" y="176529"/>
                  <a:pt x="7661770" y="176529"/>
                  <a:pt x="7661770" y="176529"/>
                </a:cubicBezTo>
                <a:lnTo>
                  <a:pt x="7661770" y="176529"/>
                </a:lnTo>
                <a:lnTo>
                  <a:pt x="7661770" y="176529"/>
                </a:lnTo>
                <a:lnTo>
                  <a:pt x="7661770" y="176529"/>
                </a:lnTo>
                <a:lnTo>
                  <a:pt x="7661770" y="431926"/>
                </a:lnTo>
                <a:lnTo>
                  <a:pt x="7661770" y="857630"/>
                </a:lnTo>
                <a:lnTo>
                  <a:pt x="7661770" y="857630"/>
                </a:lnTo>
                <a:cubicBezTo>
                  <a:pt x="7661770" y="951610"/>
                  <a:pt x="7585443" y="1027810"/>
                  <a:pt x="7491462" y="1027810"/>
                </a:cubicBezTo>
                <a:cubicBezTo>
                  <a:pt x="7491462" y="1027810"/>
                  <a:pt x="7491462" y="1027810"/>
                  <a:pt x="7491462" y="1027810"/>
                </a:cubicBezTo>
                <a:lnTo>
                  <a:pt x="7491462" y="1027810"/>
                </a:lnTo>
                <a:lnTo>
                  <a:pt x="3411207" y="1027810"/>
                </a:lnTo>
                <a:lnTo>
                  <a:pt x="1589519" y="1027810"/>
                </a:lnTo>
                <a:lnTo>
                  <a:pt x="1589519" y="1027810"/>
                </a:lnTo>
                <a:lnTo>
                  <a:pt x="545325" y="1027810"/>
                </a:lnTo>
                <a:lnTo>
                  <a:pt x="545325" y="1027810"/>
                </a:lnTo>
                <a:cubicBezTo>
                  <a:pt x="451345" y="1027810"/>
                  <a:pt x="375018" y="951610"/>
                  <a:pt x="375018" y="857630"/>
                </a:cubicBezTo>
                <a:cubicBezTo>
                  <a:pt x="375018" y="857630"/>
                  <a:pt x="375018" y="857630"/>
                  <a:pt x="375018" y="857630"/>
                </a:cubicBezTo>
                <a:lnTo>
                  <a:pt x="375018" y="857630"/>
                </a:lnTo>
                <a:lnTo>
                  <a:pt x="375018" y="431926"/>
                </a:lnTo>
                <a:lnTo>
                  <a:pt x="6350" y="82169"/>
                </a:lnTo>
                <a:lnTo>
                  <a:pt x="375018" y="1765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43125" y="6069038"/>
            <a:ext cx="4929251" cy="431800"/>
          </a:xfrm>
          <a:custGeom>
            <a:avLst/>
            <a:gdLst>
              <a:gd name="connsiteX0" fmla="*/ 0 w 4929251"/>
              <a:gd name="connsiteY0" fmla="*/ 71958 h 431800"/>
              <a:gd name="connsiteX1" fmla="*/ 72008 w 4929251"/>
              <a:gd name="connsiteY1" fmla="*/ 0 h 431800"/>
              <a:gd name="connsiteX2" fmla="*/ 72008 w 4929251"/>
              <a:gd name="connsiteY2" fmla="*/ 0 h 431800"/>
              <a:gd name="connsiteX3" fmla="*/ 72008 w 4929251"/>
              <a:gd name="connsiteY3" fmla="*/ 0 h 431800"/>
              <a:gd name="connsiteX4" fmla="*/ 4857242 w 4929251"/>
              <a:gd name="connsiteY4" fmla="*/ 0 h 431800"/>
              <a:gd name="connsiteX5" fmla="*/ 4857242 w 4929251"/>
              <a:gd name="connsiteY5" fmla="*/ 0 h 431800"/>
              <a:gd name="connsiteX6" fmla="*/ 4929251 w 4929251"/>
              <a:gd name="connsiteY6" fmla="*/ 71958 h 431800"/>
              <a:gd name="connsiteX7" fmla="*/ 4929251 w 4929251"/>
              <a:gd name="connsiteY7" fmla="*/ 71958 h 431800"/>
              <a:gd name="connsiteX8" fmla="*/ 4929251 w 4929251"/>
              <a:gd name="connsiteY8" fmla="*/ 71958 h 431800"/>
              <a:gd name="connsiteX9" fmla="*/ 4929251 w 4929251"/>
              <a:gd name="connsiteY9" fmla="*/ 359828 h 431800"/>
              <a:gd name="connsiteX10" fmla="*/ 4929251 w 4929251"/>
              <a:gd name="connsiteY10" fmla="*/ 359828 h 431800"/>
              <a:gd name="connsiteX11" fmla="*/ 4857242 w 4929251"/>
              <a:gd name="connsiteY11" fmla="*/ 431800 h 431800"/>
              <a:gd name="connsiteX12" fmla="*/ 4857242 w 4929251"/>
              <a:gd name="connsiteY12" fmla="*/ 431800 h 431800"/>
              <a:gd name="connsiteX13" fmla="*/ 4857242 w 4929251"/>
              <a:gd name="connsiteY13" fmla="*/ 431800 h 431800"/>
              <a:gd name="connsiteX14" fmla="*/ 72008 w 4929251"/>
              <a:gd name="connsiteY14" fmla="*/ 431800 h 431800"/>
              <a:gd name="connsiteX15" fmla="*/ 72008 w 4929251"/>
              <a:gd name="connsiteY15" fmla="*/ 431800 h 431800"/>
              <a:gd name="connsiteX16" fmla="*/ 0 w 4929251"/>
              <a:gd name="connsiteY16" fmla="*/ 359828 h 431800"/>
              <a:gd name="connsiteX17" fmla="*/ 0 w 4929251"/>
              <a:gd name="connsiteY17" fmla="*/ 359828 h 431800"/>
              <a:gd name="connsiteX18" fmla="*/ 0 w 4929251"/>
              <a:gd name="connsiteY18" fmla="*/ 7195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929251" h="431800">
                <a:moveTo>
                  <a:pt x="0" y="71958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857242" y="0"/>
                </a:lnTo>
                <a:lnTo>
                  <a:pt x="4857242" y="0"/>
                </a:lnTo>
                <a:cubicBezTo>
                  <a:pt x="4896993" y="0"/>
                  <a:pt x="4929251" y="32219"/>
                  <a:pt x="4929251" y="71958"/>
                </a:cubicBezTo>
                <a:cubicBezTo>
                  <a:pt x="4929251" y="71958"/>
                  <a:pt x="4929251" y="71958"/>
                  <a:pt x="4929251" y="71958"/>
                </a:cubicBezTo>
                <a:lnTo>
                  <a:pt x="4929251" y="71958"/>
                </a:lnTo>
                <a:lnTo>
                  <a:pt x="4929251" y="359828"/>
                </a:lnTo>
                <a:lnTo>
                  <a:pt x="4929251" y="359828"/>
                </a:lnTo>
                <a:cubicBezTo>
                  <a:pt x="4929251" y="399579"/>
                  <a:pt x="4896993" y="431800"/>
                  <a:pt x="4857242" y="431800"/>
                </a:cubicBezTo>
                <a:cubicBezTo>
                  <a:pt x="4857242" y="431800"/>
                  <a:pt x="4857242" y="431800"/>
                  <a:pt x="4857242" y="431800"/>
                </a:cubicBezTo>
                <a:lnTo>
                  <a:pt x="4857242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79"/>
                  <a:pt x="0" y="359828"/>
                </a:cubicBezTo>
                <a:cubicBezTo>
                  <a:pt x="0" y="359828"/>
                  <a:pt x="0" y="359828"/>
                  <a:pt x="0" y="359828"/>
                </a:cubicBezTo>
                <a:lnTo>
                  <a:pt x="0" y="7195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124075" y="6049988"/>
            <a:ext cx="4967351" cy="469900"/>
          </a:xfrm>
          <a:custGeom>
            <a:avLst/>
            <a:gdLst>
              <a:gd name="connsiteX0" fmla="*/ 19050 w 4967351"/>
              <a:gd name="connsiteY0" fmla="*/ 91008 h 469900"/>
              <a:gd name="connsiteX1" fmla="*/ 91058 w 4967351"/>
              <a:gd name="connsiteY1" fmla="*/ 19050 h 469900"/>
              <a:gd name="connsiteX2" fmla="*/ 91058 w 4967351"/>
              <a:gd name="connsiteY2" fmla="*/ 19050 h 469900"/>
              <a:gd name="connsiteX3" fmla="*/ 91058 w 4967351"/>
              <a:gd name="connsiteY3" fmla="*/ 19050 h 469900"/>
              <a:gd name="connsiteX4" fmla="*/ 4876292 w 4967351"/>
              <a:gd name="connsiteY4" fmla="*/ 19050 h 469900"/>
              <a:gd name="connsiteX5" fmla="*/ 4876292 w 4967351"/>
              <a:gd name="connsiteY5" fmla="*/ 19050 h 469900"/>
              <a:gd name="connsiteX6" fmla="*/ 4948301 w 4967351"/>
              <a:gd name="connsiteY6" fmla="*/ 91008 h 469900"/>
              <a:gd name="connsiteX7" fmla="*/ 4948301 w 4967351"/>
              <a:gd name="connsiteY7" fmla="*/ 91008 h 469900"/>
              <a:gd name="connsiteX8" fmla="*/ 4948301 w 4967351"/>
              <a:gd name="connsiteY8" fmla="*/ 91008 h 469900"/>
              <a:gd name="connsiteX9" fmla="*/ 4948301 w 4967351"/>
              <a:gd name="connsiteY9" fmla="*/ 378878 h 469900"/>
              <a:gd name="connsiteX10" fmla="*/ 4948301 w 4967351"/>
              <a:gd name="connsiteY10" fmla="*/ 378878 h 469900"/>
              <a:gd name="connsiteX11" fmla="*/ 4876292 w 4967351"/>
              <a:gd name="connsiteY11" fmla="*/ 450850 h 469900"/>
              <a:gd name="connsiteX12" fmla="*/ 4876292 w 4967351"/>
              <a:gd name="connsiteY12" fmla="*/ 450850 h 469900"/>
              <a:gd name="connsiteX13" fmla="*/ 4876292 w 4967351"/>
              <a:gd name="connsiteY13" fmla="*/ 450850 h 469900"/>
              <a:gd name="connsiteX14" fmla="*/ 91058 w 4967351"/>
              <a:gd name="connsiteY14" fmla="*/ 450850 h 469900"/>
              <a:gd name="connsiteX15" fmla="*/ 91058 w 4967351"/>
              <a:gd name="connsiteY15" fmla="*/ 450850 h 469900"/>
              <a:gd name="connsiteX16" fmla="*/ 19050 w 4967351"/>
              <a:gd name="connsiteY16" fmla="*/ 378878 h 469900"/>
              <a:gd name="connsiteX17" fmla="*/ 19050 w 4967351"/>
              <a:gd name="connsiteY17" fmla="*/ 378878 h 469900"/>
              <a:gd name="connsiteX18" fmla="*/ 19050 w 4967351"/>
              <a:gd name="connsiteY18" fmla="*/ 91008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967351" h="469900">
                <a:moveTo>
                  <a:pt x="19050" y="91008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876292" y="19050"/>
                </a:lnTo>
                <a:lnTo>
                  <a:pt x="4876292" y="19050"/>
                </a:lnTo>
                <a:cubicBezTo>
                  <a:pt x="4916043" y="19050"/>
                  <a:pt x="4948301" y="51269"/>
                  <a:pt x="4948301" y="91008"/>
                </a:cubicBezTo>
                <a:cubicBezTo>
                  <a:pt x="4948301" y="91008"/>
                  <a:pt x="4948301" y="91008"/>
                  <a:pt x="4948301" y="91008"/>
                </a:cubicBezTo>
                <a:lnTo>
                  <a:pt x="4948301" y="91008"/>
                </a:lnTo>
                <a:lnTo>
                  <a:pt x="4948301" y="378878"/>
                </a:lnTo>
                <a:lnTo>
                  <a:pt x="4948301" y="378878"/>
                </a:lnTo>
                <a:cubicBezTo>
                  <a:pt x="4948301" y="418629"/>
                  <a:pt x="4916043" y="450850"/>
                  <a:pt x="4876292" y="450850"/>
                </a:cubicBezTo>
                <a:cubicBezTo>
                  <a:pt x="4876292" y="450850"/>
                  <a:pt x="4876292" y="450850"/>
                  <a:pt x="4876292" y="450850"/>
                </a:cubicBezTo>
                <a:lnTo>
                  <a:pt x="4876292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29"/>
                  <a:pt x="19050" y="378878"/>
                </a:cubicBezTo>
                <a:cubicBezTo>
                  <a:pt x="19050" y="378878"/>
                  <a:pt x="19050" y="378878"/>
                  <a:pt x="19050" y="378878"/>
                </a:cubicBezTo>
                <a:lnTo>
                  <a:pt x="19050" y="910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1104900"/>
            <a:ext cx="8826500" cy="1346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0100" y="6007100"/>
            <a:ext cx="50800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67100" y="279400"/>
            <a:ext cx="5499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使用cookie自动填写用户名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08000" y="1271814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739900" y="1460500"/>
            <a:ext cx="6794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、浏览器关闭，会话结束，但为什么有些论坛在用户再次进入的时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84200" y="1832430"/>
            <a:ext cx="7950895" cy="51373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  <a:tab pos="914400" algn="l"/>
                <a:tab pos="1155700" algn="l"/>
                <a:tab pos="2476500" algn="l"/>
                <a:tab pos="78740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候却可以识别用户身份，并且用户状态为：已登录？</a:t>
            </a:r>
          </a:p>
          <a:p>
            <a:pPr>
              <a:lnSpc>
                <a:spcPts val="2200"/>
              </a:lnSpc>
              <a:tabLst>
                <a:tab pos="457200" algn="l"/>
                <a:tab pos="914400" algn="l"/>
                <a:tab pos="1155700" algn="l"/>
                <a:tab pos="2476500" algn="l"/>
                <a:tab pos="78740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、用户每次访问邮箱的时候，页面上会自动显示该用户名？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457200" algn="l"/>
                <a:tab pos="914400" algn="l"/>
                <a:tab pos="1155700" algn="l"/>
                <a:tab pos="2476500" algn="l"/>
                <a:tab pos="78740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cookie以文件方式保存数据</a:t>
            </a:r>
          </a:p>
          <a:p>
            <a:pPr>
              <a:lnSpc>
                <a:spcPts val="3400"/>
              </a:lnSpc>
              <a:tabLst>
                <a:tab pos="457200" algn="l"/>
                <a:tab pos="914400" algn="l"/>
                <a:tab pos="1155700" algn="l"/>
                <a:tab pos="24765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添加数据</a:t>
            </a:r>
          </a:p>
          <a:p>
            <a:pPr>
              <a:lnSpc>
                <a:spcPts val="2700"/>
              </a:lnSpc>
              <a:tabLst>
                <a:tab pos="457200" algn="l"/>
                <a:tab pos="914400" algn="l"/>
                <a:tab pos="1155700" algn="l"/>
                <a:tab pos="2476500" algn="l"/>
                <a:tab pos="7874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public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addCookie(Cookie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cookie)</a:t>
            </a:r>
          </a:p>
          <a:p>
            <a:pPr>
              <a:lnSpc>
                <a:spcPts val="3600"/>
              </a:lnSpc>
              <a:tabLst>
                <a:tab pos="457200" algn="l"/>
                <a:tab pos="914400" algn="l"/>
                <a:tab pos="1155700" algn="l"/>
                <a:tab pos="24765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获取数据</a:t>
            </a:r>
          </a:p>
          <a:p>
            <a:pPr>
              <a:lnSpc>
                <a:spcPts val="2700"/>
              </a:lnSpc>
              <a:tabLst>
                <a:tab pos="457200" algn="l"/>
                <a:tab pos="914400" algn="l"/>
                <a:tab pos="1155700" algn="l"/>
                <a:tab pos="2476500" algn="l"/>
                <a:tab pos="7874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public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Cookie[]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getCookies()</a:t>
            </a:r>
          </a:p>
          <a:p>
            <a:pPr>
              <a:lnSpc>
                <a:spcPts val="3600"/>
              </a:lnSpc>
              <a:tabLst>
                <a:tab pos="457200" algn="l"/>
                <a:tab pos="914400" algn="l"/>
                <a:tab pos="1155700" algn="l"/>
                <a:tab pos="24765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设置有效期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  <a:tab pos="1155700" algn="l"/>
                <a:tab pos="2476500" algn="l"/>
                <a:tab pos="7874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public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setMaxAge(int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expiry)</a:t>
            </a:r>
          </a:p>
          <a:p>
            <a:pPr>
              <a:lnSpc>
                <a:spcPts val="3500"/>
              </a:lnSpc>
              <a:tabLst>
                <a:tab pos="457200" algn="l"/>
                <a:tab pos="914400" algn="l"/>
                <a:tab pos="1155700" algn="l"/>
                <a:tab pos="24765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用户可以禁用cookie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457200" algn="l"/>
                <a:tab pos="914400" algn="l"/>
                <a:tab pos="1155700" algn="l"/>
                <a:tab pos="2476500" algn="l"/>
                <a:tab pos="78740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cookie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自动填写用户名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57200" algn="l"/>
                <a:tab pos="914400" algn="l"/>
                <a:tab pos="1155700" algn="l"/>
                <a:tab pos="2476500" algn="l"/>
                <a:tab pos="7874000" algn="l"/>
              </a:tabLst>
            </a:pPr>
            <a:r>
              <a:rPr lang="en-US" altLang="zh-CN" dirty="0" smtClean="0"/>
              <a:t>			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643575"/>
            <a:ext cx="3714750" cy="406400"/>
          </a:xfrm>
          <a:custGeom>
            <a:avLst/>
            <a:gdLst>
              <a:gd name="connsiteX0" fmla="*/ 0 w 3714750"/>
              <a:gd name="connsiteY0" fmla="*/ 67741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41 h 406400"/>
              <a:gd name="connsiteX7" fmla="*/ 3714750 w 3714750"/>
              <a:gd name="connsiteY7" fmla="*/ 67741 h 406400"/>
              <a:gd name="connsiteX8" fmla="*/ 3714750 w 3714750"/>
              <a:gd name="connsiteY8" fmla="*/ 67741 h 406400"/>
              <a:gd name="connsiteX9" fmla="*/ 3714750 w 3714750"/>
              <a:gd name="connsiteY9" fmla="*/ 338670 h 406400"/>
              <a:gd name="connsiteX10" fmla="*/ 3714750 w 3714750"/>
              <a:gd name="connsiteY10" fmla="*/ 338670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70 h 406400"/>
              <a:gd name="connsiteX17" fmla="*/ 0 w 3714750"/>
              <a:gd name="connsiteY17" fmla="*/ 338670 h 406400"/>
              <a:gd name="connsiteX18" fmla="*/ 0 w 3714750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41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27"/>
                  <a:pt x="3714750" y="67741"/>
                </a:cubicBezTo>
                <a:cubicBezTo>
                  <a:pt x="3714750" y="67741"/>
                  <a:pt x="3714750" y="67741"/>
                  <a:pt x="3714750" y="67741"/>
                </a:cubicBezTo>
                <a:lnTo>
                  <a:pt x="3714750" y="67741"/>
                </a:lnTo>
                <a:lnTo>
                  <a:pt x="3714750" y="338670"/>
                </a:lnTo>
                <a:lnTo>
                  <a:pt x="3714750" y="338670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630875"/>
            <a:ext cx="3740150" cy="431800"/>
          </a:xfrm>
          <a:custGeom>
            <a:avLst/>
            <a:gdLst>
              <a:gd name="connsiteX0" fmla="*/ 12700 w 3740150"/>
              <a:gd name="connsiteY0" fmla="*/ 80441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41 h 431800"/>
              <a:gd name="connsiteX7" fmla="*/ 3727450 w 3740150"/>
              <a:gd name="connsiteY7" fmla="*/ 80441 h 431800"/>
              <a:gd name="connsiteX8" fmla="*/ 3727450 w 3740150"/>
              <a:gd name="connsiteY8" fmla="*/ 80441 h 431800"/>
              <a:gd name="connsiteX9" fmla="*/ 3727450 w 3740150"/>
              <a:gd name="connsiteY9" fmla="*/ 351370 h 431800"/>
              <a:gd name="connsiteX10" fmla="*/ 3727450 w 3740150"/>
              <a:gd name="connsiteY10" fmla="*/ 351370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70 h 431800"/>
              <a:gd name="connsiteX17" fmla="*/ 12700 w 3740150"/>
              <a:gd name="connsiteY17" fmla="*/ 351370 h 431800"/>
              <a:gd name="connsiteX18" fmla="*/ 12700 w 3740150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41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27"/>
                  <a:pt x="3727450" y="80441"/>
                </a:cubicBezTo>
                <a:cubicBezTo>
                  <a:pt x="3727450" y="80441"/>
                  <a:pt x="3727450" y="80441"/>
                  <a:pt x="3727450" y="80441"/>
                </a:cubicBezTo>
                <a:lnTo>
                  <a:pt x="3727450" y="80441"/>
                </a:lnTo>
                <a:lnTo>
                  <a:pt x="3727450" y="351370"/>
                </a:lnTo>
                <a:lnTo>
                  <a:pt x="3727450" y="351370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00908" y="6120472"/>
            <a:ext cx="3728466" cy="438150"/>
          </a:xfrm>
          <a:custGeom>
            <a:avLst/>
            <a:gdLst>
              <a:gd name="connsiteX0" fmla="*/ 0 w 3728466"/>
              <a:gd name="connsiteY0" fmla="*/ 73025 h 438150"/>
              <a:gd name="connsiteX1" fmla="*/ 73025 w 3728466"/>
              <a:gd name="connsiteY1" fmla="*/ 0 h 438150"/>
              <a:gd name="connsiteX2" fmla="*/ 73025 w 3728466"/>
              <a:gd name="connsiteY2" fmla="*/ 0 h 438150"/>
              <a:gd name="connsiteX3" fmla="*/ 73025 w 3728466"/>
              <a:gd name="connsiteY3" fmla="*/ 0 h 438150"/>
              <a:gd name="connsiteX4" fmla="*/ 3655441 w 3728466"/>
              <a:gd name="connsiteY4" fmla="*/ 0 h 438150"/>
              <a:gd name="connsiteX5" fmla="*/ 3655441 w 3728466"/>
              <a:gd name="connsiteY5" fmla="*/ 0 h 438150"/>
              <a:gd name="connsiteX6" fmla="*/ 3728466 w 3728466"/>
              <a:gd name="connsiteY6" fmla="*/ 73025 h 438150"/>
              <a:gd name="connsiteX7" fmla="*/ 3728466 w 3728466"/>
              <a:gd name="connsiteY7" fmla="*/ 73025 h 438150"/>
              <a:gd name="connsiteX8" fmla="*/ 3728466 w 3728466"/>
              <a:gd name="connsiteY8" fmla="*/ 73025 h 438150"/>
              <a:gd name="connsiteX9" fmla="*/ 3728466 w 3728466"/>
              <a:gd name="connsiteY9" fmla="*/ 365125 h 438150"/>
              <a:gd name="connsiteX10" fmla="*/ 3728466 w 3728466"/>
              <a:gd name="connsiteY10" fmla="*/ 365125 h 438150"/>
              <a:gd name="connsiteX11" fmla="*/ 3655441 w 3728466"/>
              <a:gd name="connsiteY11" fmla="*/ 438150 h 438150"/>
              <a:gd name="connsiteX12" fmla="*/ 3655441 w 3728466"/>
              <a:gd name="connsiteY12" fmla="*/ 438150 h 438150"/>
              <a:gd name="connsiteX13" fmla="*/ 3655441 w 3728466"/>
              <a:gd name="connsiteY13" fmla="*/ 438150 h 438150"/>
              <a:gd name="connsiteX14" fmla="*/ 73025 w 3728466"/>
              <a:gd name="connsiteY14" fmla="*/ 438150 h 438150"/>
              <a:gd name="connsiteX15" fmla="*/ 73025 w 3728466"/>
              <a:gd name="connsiteY15" fmla="*/ 438150 h 438150"/>
              <a:gd name="connsiteX16" fmla="*/ 0 w 3728466"/>
              <a:gd name="connsiteY16" fmla="*/ 365125 h 438150"/>
              <a:gd name="connsiteX17" fmla="*/ 0 w 3728466"/>
              <a:gd name="connsiteY17" fmla="*/ 365125 h 438150"/>
              <a:gd name="connsiteX18" fmla="*/ 0 w 3728466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6" h="438150">
                <a:moveTo>
                  <a:pt x="0" y="73025"/>
                </a:moveTo>
                <a:cubicBezTo>
                  <a:pt x="0" y="32689"/>
                  <a:pt x="32766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1" y="0"/>
                </a:lnTo>
                <a:lnTo>
                  <a:pt x="3655441" y="0"/>
                </a:lnTo>
                <a:cubicBezTo>
                  <a:pt x="3695826" y="0"/>
                  <a:pt x="3728466" y="32689"/>
                  <a:pt x="3728466" y="73025"/>
                </a:cubicBezTo>
                <a:cubicBezTo>
                  <a:pt x="3728466" y="73025"/>
                  <a:pt x="3728466" y="73025"/>
                  <a:pt x="3728466" y="73025"/>
                </a:cubicBezTo>
                <a:lnTo>
                  <a:pt x="3728466" y="73025"/>
                </a:lnTo>
                <a:lnTo>
                  <a:pt x="3728466" y="365125"/>
                </a:lnTo>
                <a:lnTo>
                  <a:pt x="3728466" y="365125"/>
                </a:lnTo>
                <a:cubicBezTo>
                  <a:pt x="3728466" y="405460"/>
                  <a:pt x="3695826" y="438150"/>
                  <a:pt x="3655441" y="438150"/>
                </a:cubicBezTo>
                <a:cubicBezTo>
                  <a:pt x="3655441" y="438150"/>
                  <a:pt x="3655441" y="438150"/>
                  <a:pt x="3655441" y="438150"/>
                </a:cubicBezTo>
                <a:lnTo>
                  <a:pt x="3655441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766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81858" y="6101422"/>
            <a:ext cx="3766566" cy="476250"/>
          </a:xfrm>
          <a:custGeom>
            <a:avLst/>
            <a:gdLst>
              <a:gd name="connsiteX0" fmla="*/ 19050 w 3766566"/>
              <a:gd name="connsiteY0" fmla="*/ 92075 h 476250"/>
              <a:gd name="connsiteX1" fmla="*/ 92075 w 3766566"/>
              <a:gd name="connsiteY1" fmla="*/ 19050 h 476250"/>
              <a:gd name="connsiteX2" fmla="*/ 92075 w 3766566"/>
              <a:gd name="connsiteY2" fmla="*/ 19050 h 476250"/>
              <a:gd name="connsiteX3" fmla="*/ 92075 w 3766566"/>
              <a:gd name="connsiteY3" fmla="*/ 19050 h 476250"/>
              <a:gd name="connsiteX4" fmla="*/ 3674491 w 3766566"/>
              <a:gd name="connsiteY4" fmla="*/ 19050 h 476250"/>
              <a:gd name="connsiteX5" fmla="*/ 3674491 w 3766566"/>
              <a:gd name="connsiteY5" fmla="*/ 19050 h 476250"/>
              <a:gd name="connsiteX6" fmla="*/ 3747516 w 3766566"/>
              <a:gd name="connsiteY6" fmla="*/ 92075 h 476250"/>
              <a:gd name="connsiteX7" fmla="*/ 3747516 w 3766566"/>
              <a:gd name="connsiteY7" fmla="*/ 92075 h 476250"/>
              <a:gd name="connsiteX8" fmla="*/ 3747516 w 3766566"/>
              <a:gd name="connsiteY8" fmla="*/ 92075 h 476250"/>
              <a:gd name="connsiteX9" fmla="*/ 3747516 w 3766566"/>
              <a:gd name="connsiteY9" fmla="*/ 384175 h 476250"/>
              <a:gd name="connsiteX10" fmla="*/ 3747516 w 3766566"/>
              <a:gd name="connsiteY10" fmla="*/ 384175 h 476250"/>
              <a:gd name="connsiteX11" fmla="*/ 3674491 w 3766566"/>
              <a:gd name="connsiteY11" fmla="*/ 457200 h 476250"/>
              <a:gd name="connsiteX12" fmla="*/ 3674491 w 3766566"/>
              <a:gd name="connsiteY12" fmla="*/ 457200 h 476250"/>
              <a:gd name="connsiteX13" fmla="*/ 3674491 w 3766566"/>
              <a:gd name="connsiteY13" fmla="*/ 457200 h 476250"/>
              <a:gd name="connsiteX14" fmla="*/ 92075 w 3766566"/>
              <a:gd name="connsiteY14" fmla="*/ 457200 h 476250"/>
              <a:gd name="connsiteX15" fmla="*/ 92075 w 3766566"/>
              <a:gd name="connsiteY15" fmla="*/ 457200 h 476250"/>
              <a:gd name="connsiteX16" fmla="*/ 19050 w 3766566"/>
              <a:gd name="connsiteY16" fmla="*/ 384175 h 476250"/>
              <a:gd name="connsiteX17" fmla="*/ 19050 w 3766566"/>
              <a:gd name="connsiteY17" fmla="*/ 384175 h 476250"/>
              <a:gd name="connsiteX18" fmla="*/ 19050 w 3766566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6" h="476250">
                <a:moveTo>
                  <a:pt x="19050" y="92075"/>
                </a:moveTo>
                <a:cubicBezTo>
                  <a:pt x="19050" y="51739"/>
                  <a:pt x="51816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1" y="19050"/>
                </a:lnTo>
                <a:lnTo>
                  <a:pt x="3674491" y="19050"/>
                </a:lnTo>
                <a:cubicBezTo>
                  <a:pt x="3714876" y="19050"/>
                  <a:pt x="3747516" y="51739"/>
                  <a:pt x="3747516" y="92075"/>
                </a:cubicBezTo>
                <a:cubicBezTo>
                  <a:pt x="3747516" y="92075"/>
                  <a:pt x="3747516" y="92075"/>
                  <a:pt x="3747516" y="92075"/>
                </a:cubicBezTo>
                <a:lnTo>
                  <a:pt x="3747516" y="92075"/>
                </a:lnTo>
                <a:lnTo>
                  <a:pt x="3747516" y="384175"/>
                </a:lnTo>
                <a:lnTo>
                  <a:pt x="3747516" y="384175"/>
                </a:lnTo>
                <a:cubicBezTo>
                  <a:pt x="3747516" y="424510"/>
                  <a:pt x="3714876" y="457200"/>
                  <a:pt x="3674491" y="457200"/>
                </a:cubicBezTo>
                <a:cubicBezTo>
                  <a:pt x="3674491" y="457200"/>
                  <a:pt x="3674491" y="457200"/>
                  <a:pt x="3674491" y="457200"/>
                </a:cubicBezTo>
                <a:lnTo>
                  <a:pt x="3674491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816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6070600"/>
            <a:ext cx="38735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400" y="14224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需求说明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17600" y="2032000"/>
            <a:ext cx="72771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继续完善上次上机练习，在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cookie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中保存用户名，关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闭浏览器再次打开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index.jsp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页面时，自动填写用户名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60400" y="3162300"/>
            <a:ext cx="105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17600" y="3746500"/>
            <a:ext cx="5092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登录成功时，在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cookie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中保存用户名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4305300"/>
            <a:ext cx="7226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在登录页获取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cookie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中保存的用户名完成自动填写用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97000" y="4889500"/>
            <a:ext cx="1219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户名功能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644900" y="5753100"/>
            <a:ext cx="1828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50800" algn="l"/>
              </a:tabLst>
            </a:pPr>
            <a:r>
              <a:rPr lang="en-US" altLang="zh-CN" sz="1802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425321" y="1335913"/>
            <a:ext cx="6004178" cy="408558"/>
          </a:xfrm>
          <a:custGeom>
            <a:avLst/>
            <a:gdLst>
              <a:gd name="connsiteX0" fmla="*/ 289178 w 6004178"/>
              <a:gd name="connsiteY0" fmla="*/ 68072 h 408558"/>
              <a:gd name="connsiteX1" fmla="*/ 357250 w 6004178"/>
              <a:gd name="connsiteY1" fmla="*/ 0 h 408558"/>
              <a:gd name="connsiteX2" fmla="*/ 357250 w 6004178"/>
              <a:gd name="connsiteY2" fmla="*/ 0 h 408558"/>
              <a:gd name="connsiteX3" fmla="*/ 357250 w 6004178"/>
              <a:gd name="connsiteY3" fmla="*/ 0 h 408558"/>
              <a:gd name="connsiteX4" fmla="*/ 1241678 w 6004178"/>
              <a:gd name="connsiteY4" fmla="*/ 0 h 408558"/>
              <a:gd name="connsiteX5" fmla="*/ 1241678 w 6004178"/>
              <a:gd name="connsiteY5" fmla="*/ 0 h 408558"/>
              <a:gd name="connsiteX6" fmla="*/ 2670428 w 6004178"/>
              <a:gd name="connsiteY6" fmla="*/ 0 h 408558"/>
              <a:gd name="connsiteX7" fmla="*/ 5936107 w 6004178"/>
              <a:gd name="connsiteY7" fmla="*/ 0 h 408558"/>
              <a:gd name="connsiteX8" fmla="*/ 5936107 w 6004178"/>
              <a:gd name="connsiteY8" fmla="*/ 0 h 408558"/>
              <a:gd name="connsiteX9" fmla="*/ 6004178 w 6004178"/>
              <a:gd name="connsiteY9" fmla="*/ 68072 h 408558"/>
              <a:gd name="connsiteX10" fmla="*/ 6004178 w 6004178"/>
              <a:gd name="connsiteY10" fmla="*/ 68072 h 408558"/>
              <a:gd name="connsiteX11" fmla="*/ 6004178 w 6004178"/>
              <a:gd name="connsiteY11" fmla="*/ 68072 h 408558"/>
              <a:gd name="connsiteX12" fmla="*/ 6004178 w 6004178"/>
              <a:gd name="connsiteY12" fmla="*/ 68072 h 408558"/>
              <a:gd name="connsiteX13" fmla="*/ 6004178 w 6004178"/>
              <a:gd name="connsiteY13" fmla="*/ 68072 h 408558"/>
              <a:gd name="connsiteX14" fmla="*/ 6004178 w 6004178"/>
              <a:gd name="connsiteY14" fmla="*/ 170179 h 408558"/>
              <a:gd name="connsiteX15" fmla="*/ 6004178 w 6004178"/>
              <a:gd name="connsiteY15" fmla="*/ 340486 h 408558"/>
              <a:gd name="connsiteX16" fmla="*/ 6004178 w 6004178"/>
              <a:gd name="connsiteY16" fmla="*/ 340486 h 408558"/>
              <a:gd name="connsiteX17" fmla="*/ 5936107 w 6004178"/>
              <a:gd name="connsiteY17" fmla="*/ 408558 h 408558"/>
              <a:gd name="connsiteX18" fmla="*/ 5936107 w 6004178"/>
              <a:gd name="connsiteY18" fmla="*/ 408558 h 408558"/>
              <a:gd name="connsiteX19" fmla="*/ 5936107 w 6004178"/>
              <a:gd name="connsiteY19" fmla="*/ 408558 h 408558"/>
              <a:gd name="connsiteX20" fmla="*/ 2670428 w 6004178"/>
              <a:gd name="connsiteY20" fmla="*/ 408558 h 408558"/>
              <a:gd name="connsiteX21" fmla="*/ 1241678 w 6004178"/>
              <a:gd name="connsiteY21" fmla="*/ 408558 h 408558"/>
              <a:gd name="connsiteX22" fmla="*/ 1241678 w 6004178"/>
              <a:gd name="connsiteY22" fmla="*/ 408558 h 408558"/>
              <a:gd name="connsiteX23" fmla="*/ 357250 w 6004178"/>
              <a:gd name="connsiteY23" fmla="*/ 408558 h 408558"/>
              <a:gd name="connsiteX24" fmla="*/ 357250 w 6004178"/>
              <a:gd name="connsiteY24" fmla="*/ 408558 h 408558"/>
              <a:gd name="connsiteX25" fmla="*/ 289178 w 6004178"/>
              <a:gd name="connsiteY25" fmla="*/ 340486 h 408558"/>
              <a:gd name="connsiteX26" fmla="*/ 289178 w 6004178"/>
              <a:gd name="connsiteY26" fmla="*/ 340486 h 408558"/>
              <a:gd name="connsiteX27" fmla="*/ 289178 w 6004178"/>
              <a:gd name="connsiteY27" fmla="*/ 340486 h 408558"/>
              <a:gd name="connsiteX28" fmla="*/ 289178 w 6004178"/>
              <a:gd name="connsiteY28" fmla="*/ 170179 h 408558"/>
              <a:gd name="connsiteX29" fmla="*/ 0 w 6004178"/>
              <a:gd name="connsiteY29" fmla="*/ 30352 h 408558"/>
              <a:gd name="connsiteX30" fmla="*/ 289178 w 6004178"/>
              <a:gd name="connsiteY30" fmla="*/ 68072 h 408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004178" h="408558">
                <a:moveTo>
                  <a:pt x="289178" y="68072"/>
                </a:moveTo>
                <a:cubicBezTo>
                  <a:pt x="289178" y="30479"/>
                  <a:pt x="319658" y="0"/>
                  <a:pt x="357250" y="0"/>
                </a:cubicBezTo>
                <a:cubicBezTo>
                  <a:pt x="357250" y="0"/>
                  <a:pt x="357250" y="0"/>
                  <a:pt x="357250" y="0"/>
                </a:cubicBezTo>
                <a:lnTo>
                  <a:pt x="357250" y="0"/>
                </a:lnTo>
                <a:lnTo>
                  <a:pt x="1241678" y="0"/>
                </a:lnTo>
                <a:lnTo>
                  <a:pt x="1241678" y="0"/>
                </a:lnTo>
                <a:lnTo>
                  <a:pt x="2670428" y="0"/>
                </a:lnTo>
                <a:lnTo>
                  <a:pt x="5936107" y="0"/>
                </a:lnTo>
                <a:lnTo>
                  <a:pt x="5936107" y="0"/>
                </a:lnTo>
                <a:cubicBezTo>
                  <a:pt x="5973698" y="0"/>
                  <a:pt x="6004178" y="30479"/>
                  <a:pt x="6004178" y="68072"/>
                </a:cubicBezTo>
                <a:cubicBezTo>
                  <a:pt x="6004178" y="68072"/>
                  <a:pt x="6004178" y="68072"/>
                  <a:pt x="6004178" y="68072"/>
                </a:cubicBezTo>
                <a:lnTo>
                  <a:pt x="6004178" y="68072"/>
                </a:lnTo>
                <a:lnTo>
                  <a:pt x="6004178" y="68072"/>
                </a:lnTo>
                <a:lnTo>
                  <a:pt x="6004178" y="68072"/>
                </a:lnTo>
                <a:lnTo>
                  <a:pt x="6004178" y="170179"/>
                </a:lnTo>
                <a:lnTo>
                  <a:pt x="6004178" y="340486"/>
                </a:lnTo>
                <a:lnTo>
                  <a:pt x="6004178" y="340486"/>
                </a:lnTo>
                <a:cubicBezTo>
                  <a:pt x="6004178" y="378079"/>
                  <a:pt x="5973698" y="408558"/>
                  <a:pt x="5936107" y="408558"/>
                </a:cubicBezTo>
                <a:cubicBezTo>
                  <a:pt x="5936107" y="408558"/>
                  <a:pt x="5936107" y="408558"/>
                  <a:pt x="5936107" y="408558"/>
                </a:cubicBezTo>
                <a:lnTo>
                  <a:pt x="5936107" y="408558"/>
                </a:lnTo>
                <a:lnTo>
                  <a:pt x="2670428" y="408558"/>
                </a:lnTo>
                <a:lnTo>
                  <a:pt x="1241678" y="408558"/>
                </a:lnTo>
                <a:lnTo>
                  <a:pt x="1241678" y="408558"/>
                </a:lnTo>
                <a:lnTo>
                  <a:pt x="357250" y="408558"/>
                </a:lnTo>
                <a:lnTo>
                  <a:pt x="357250" y="408558"/>
                </a:lnTo>
                <a:cubicBezTo>
                  <a:pt x="319658" y="408558"/>
                  <a:pt x="289178" y="378079"/>
                  <a:pt x="289178" y="340486"/>
                </a:cubicBezTo>
                <a:cubicBezTo>
                  <a:pt x="289178" y="340486"/>
                  <a:pt x="289178" y="340486"/>
                  <a:pt x="289178" y="340486"/>
                </a:cubicBezTo>
                <a:lnTo>
                  <a:pt x="289178" y="340486"/>
                </a:lnTo>
                <a:lnTo>
                  <a:pt x="289178" y="170179"/>
                </a:lnTo>
                <a:lnTo>
                  <a:pt x="0" y="30352"/>
                </a:lnTo>
                <a:lnTo>
                  <a:pt x="289178" y="6807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18971" y="1329563"/>
            <a:ext cx="6016878" cy="421258"/>
          </a:xfrm>
          <a:custGeom>
            <a:avLst/>
            <a:gdLst>
              <a:gd name="connsiteX0" fmla="*/ 295528 w 6016878"/>
              <a:gd name="connsiteY0" fmla="*/ 74422 h 421258"/>
              <a:gd name="connsiteX1" fmla="*/ 363600 w 6016878"/>
              <a:gd name="connsiteY1" fmla="*/ 6350 h 421258"/>
              <a:gd name="connsiteX2" fmla="*/ 363600 w 6016878"/>
              <a:gd name="connsiteY2" fmla="*/ 6350 h 421258"/>
              <a:gd name="connsiteX3" fmla="*/ 363600 w 6016878"/>
              <a:gd name="connsiteY3" fmla="*/ 6350 h 421258"/>
              <a:gd name="connsiteX4" fmla="*/ 1248028 w 6016878"/>
              <a:gd name="connsiteY4" fmla="*/ 6350 h 421258"/>
              <a:gd name="connsiteX5" fmla="*/ 1248028 w 6016878"/>
              <a:gd name="connsiteY5" fmla="*/ 6350 h 421258"/>
              <a:gd name="connsiteX6" fmla="*/ 2676778 w 6016878"/>
              <a:gd name="connsiteY6" fmla="*/ 6350 h 421258"/>
              <a:gd name="connsiteX7" fmla="*/ 5942457 w 6016878"/>
              <a:gd name="connsiteY7" fmla="*/ 6350 h 421258"/>
              <a:gd name="connsiteX8" fmla="*/ 5942457 w 6016878"/>
              <a:gd name="connsiteY8" fmla="*/ 6350 h 421258"/>
              <a:gd name="connsiteX9" fmla="*/ 6010528 w 6016878"/>
              <a:gd name="connsiteY9" fmla="*/ 74422 h 421258"/>
              <a:gd name="connsiteX10" fmla="*/ 6010528 w 6016878"/>
              <a:gd name="connsiteY10" fmla="*/ 74422 h 421258"/>
              <a:gd name="connsiteX11" fmla="*/ 6010528 w 6016878"/>
              <a:gd name="connsiteY11" fmla="*/ 74422 h 421258"/>
              <a:gd name="connsiteX12" fmla="*/ 6010528 w 6016878"/>
              <a:gd name="connsiteY12" fmla="*/ 74422 h 421258"/>
              <a:gd name="connsiteX13" fmla="*/ 6010528 w 6016878"/>
              <a:gd name="connsiteY13" fmla="*/ 74422 h 421258"/>
              <a:gd name="connsiteX14" fmla="*/ 6010528 w 6016878"/>
              <a:gd name="connsiteY14" fmla="*/ 176529 h 421258"/>
              <a:gd name="connsiteX15" fmla="*/ 6010528 w 6016878"/>
              <a:gd name="connsiteY15" fmla="*/ 346836 h 421258"/>
              <a:gd name="connsiteX16" fmla="*/ 6010528 w 6016878"/>
              <a:gd name="connsiteY16" fmla="*/ 346836 h 421258"/>
              <a:gd name="connsiteX17" fmla="*/ 5942457 w 6016878"/>
              <a:gd name="connsiteY17" fmla="*/ 414908 h 421258"/>
              <a:gd name="connsiteX18" fmla="*/ 5942457 w 6016878"/>
              <a:gd name="connsiteY18" fmla="*/ 414908 h 421258"/>
              <a:gd name="connsiteX19" fmla="*/ 5942457 w 6016878"/>
              <a:gd name="connsiteY19" fmla="*/ 414908 h 421258"/>
              <a:gd name="connsiteX20" fmla="*/ 2676778 w 6016878"/>
              <a:gd name="connsiteY20" fmla="*/ 414908 h 421258"/>
              <a:gd name="connsiteX21" fmla="*/ 1248028 w 6016878"/>
              <a:gd name="connsiteY21" fmla="*/ 414908 h 421258"/>
              <a:gd name="connsiteX22" fmla="*/ 1248028 w 6016878"/>
              <a:gd name="connsiteY22" fmla="*/ 414908 h 421258"/>
              <a:gd name="connsiteX23" fmla="*/ 363600 w 6016878"/>
              <a:gd name="connsiteY23" fmla="*/ 414908 h 421258"/>
              <a:gd name="connsiteX24" fmla="*/ 363600 w 6016878"/>
              <a:gd name="connsiteY24" fmla="*/ 414908 h 421258"/>
              <a:gd name="connsiteX25" fmla="*/ 295528 w 6016878"/>
              <a:gd name="connsiteY25" fmla="*/ 346836 h 421258"/>
              <a:gd name="connsiteX26" fmla="*/ 295528 w 6016878"/>
              <a:gd name="connsiteY26" fmla="*/ 346836 h 421258"/>
              <a:gd name="connsiteX27" fmla="*/ 295528 w 6016878"/>
              <a:gd name="connsiteY27" fmla="*/ 346836 h 421258"/>
              <a:gd name="connsiteX28" fmla="*/ 295528 w 6016878"/>
              <a:gd name="connsiteY28" fmla="*/ 176529 h 421258"/>
              <a:gd name="connsiteX29" fmla="*/ 6350 w 6016878"/>
              <a:gd name="connsiteY29" fmla="*/ 36702 h 421258"/>
              <a:gd name="connsiteX30" fmla="*/ 295528 w 6016878"/>
              <a:gd name="connsiteY30" fmla="*/ 74422 h 4212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016878" h="421258">
                <a:moveTo>
                  <a:pt x="295528" y="74422"/>
                </a:moveTo>
                <a:cubicBezTo>
                  <a:pt x="295528" y="36829"/>
                  <a:pt x="326008" y="6350"/>
                  <a:pt x="363600" y="6350"/>
                </a:cubicBezTo>
                <a:cubicBezTo>
                  <a:pt x="363600" y="6350"/>
                  <a:pt x="363600" y="6350"/>
                  <a:pt x="363600" y="6350"/>
                </a:cubicBezTo>
                <a:lnTo>
                  <a:pt x="363600" y="6350"/>
                </a:lnTo>
                <a:lnTo>
                  <a:pt x="1248028" y="6350"/>
                </a:lnTo>
                <a:lnTo>
                  <a:pt x="1248028" y="6350"/>
                </a:lnTo>
                <a:lnTo>
                  <a:pt x="2676778" y="6350"/>
                </a:lnTo>
                <a:lnTo>
                  <a:pt x="5942457" y="6350"/>
                </a:lnTo>
                <a:lnTo>
                  <a:pt x="5942457" y="6350"/>
                </a:lnTo>
                <a:cubicBezTo>
                  <a:pt x="5980048" y="6350"/>
                  <a:pt x="6010528" y="36829"/>
                  <a:pt x="6010528" y="74422"/>
                </a:cubicBezTo>
                <a:cubicBezTo>
                  <a:pt x="6010528" y="74422"/>
                  <a:pt x="6010528" y="74422"/>
                  <a:pt x="6010528" y="74422"/>
                </a:cubicBezTo>
                <a:lnTo>
                  <a:pt x="6010528" y="74422"/>
                </a:lnTo>
                <a:lnTo>
                  <a:pt x="6010528" y="74422"/>
                </a:lnTo>
                <a:lnTo>
                  <a:pt x="6010528" y="74422"/>
                </a:lnTo>
                <a:lnTo>
                  <a:pt x="6010528" y="176529"/>
                </a:lnTo>
                <a:lnTo>
                  <a:pt x="6010528" y="346836"/>
                </a:lnTo>
                <a:lnTo>
                  <a:pt x="6010528" y="346836"/>
                </a:lnTo>
                <a:cubicBezTo>
                  <a:pt x="6010528" y="384429"/>
                  <a:pt x="5980048" y="414908"/>
                  <a:pt x="5942457" y="414908"/>
                </a:cubicBezTo>
                <a:cubicBezTo>
                  <a:pt x="5942457" y="414908"/>
                  <a:pt x="5942457" y="414908"/>
                  <a:pt x="5942457" y="414908"/>
                </a:cubicBezTo>
                <a:lnTo>
                  <a:pt x="5942457" y="414908"/>
                </a:lnTo>
                <a:lnTo>
                  <a:pt x="2676778" y="414908"/>
                </a:lnTo>
                <a:lnTo>
                  <a:pt x="1248028" y="414908"/>
                </a:lnTo>
                <a:lnTo>
                  <a:pt x="1248028" y="414908"/>
                </a:lnTo>
                <a:lnTo>
                  <a:pt x="363600" y="414908"/>
                </a:lnTo>
                <a:lnTo>
                  <a:pt x="363600" y="414908"/>
                </a:lnTo>
                <a:cubicBezTo>
                  <a:pt x="326008" y="414908"/>
                  <a:pt x="295528" y="384429"/>
                  <a:pt x="295528" y="346836"/>
                </a:cubicBezTo>
                <a:cubicBezTo>
                  <a:pt x="295528" y="346836"/>
                  <a:pt x="295528" y="346836"/>
                  <a:pt x="295528" y="346836"/>
                </a:cubicBezTo>
                <a:lnTo>
                  <a:pt x="295528" y="346836"/>
                </a:lnTo>
                <a:lnTo>
                  <a:pt x="295528" y="176529"/>
                </a:lnTo>
                <a:lnTo>
                  <a:pt x="6350" y="36702"/>
                </a:lnTo>
                <a:lnTo>
                  <a:pt x="295528" y="744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43125" y="6069038"/>
            <a:ext cx="4929251" cy="431800"/>
          </a:xfrm>
          <a:custGeom>
            <a:avLst/>
            <a:gdLst>
              <a:gd name="connsiteX0" fmla="*/ 0 w 4929251"/>
              <a:gd name="connsiteY0" fmla="*/ 71958 h 431800"/>
              <a:gd name="connsiteX1" fmla="*/ 72008 w 4929251"/>
              <a:gd name="connsiteY1" fmla="*/ 0 h 431800"/>
              <a:gd name="connsiteX2" fmla="*/ 72008 w 4929251"/>
              <a:gd name="connsiteY2" fmla="*/ 0 h 431800"/>
              <a:gd name="connsiteX3" fmla="*/ 72008 w 4929251"/>
              <a:gd name="connsiteY3" fmla="*/ 0 h 431800"/>
              <a:gd name="connsiteX4" fmla="*/ 4857242 w 4929251"/>
              <a:gd name="connsiteY4" fmla="*/ 0 h 431800"/>
              <a:gd name="connsiteX5" fmla="*/ 4857242 w 4929251"/>
              <a:gd name="connsiteY5" fmla="*/ 0 h 431800"/>
              <a:gd name="connsiteX6" fmla="*/ 4929251 w 4929251"/>
              <a:gd name="connsiteY6" fmla="*/ 71958 h 431800"/>
              <a:gd name="connsiteX7" fmla="*/ 4929251 w 4929251"/>
              <a:gd name="connsiteY7" fmla="*/ 71958 h 431800"/>
              <a:gd name="connsiteX8" fmla="*/ 4929251 w 4929251"/>
              <a:gd name="connsiteY8" fmla="*/ 71958 h 431800"/>
              <a:gd name="connsiteX9" fmla="*/ 4929251 w 4929251"/>
              <a:gd name="connsiteY9" fmla="*/ 359828 h 431800"/>
              <a:gd name="connsiteX10" fmla="*/ 4929251 w 4929251"/>
              <a:gd name="connsiteY10" fmla="*/ 359828 h 431800"/>
              <a:gd name="connsiteX11" fmla="*/ 4857242 w 4929251"/>
              <a:gd name="connsiteY11" fmla="*/ 431800 h 431800"/>
              <a:gd name="connsiteX12" fmla="*/ 4857242 w 4929251"/>
              <a:gd name="connsiteY12" fmla="*/ 431800 h 431800"/>
              <a:gd name="connsiteX13" fmla="*/ 4857242 w 4929251"/>
              <a:gd name="connsiteY13" fmla="*/ 431800 h 431800"/>
              <a:gd name="connsiteX14" fmla="*/ 72008 w 4929251"/>
              <a:gd name="connsiteY14" fmla="*/ 431800 h 431800"/>
              <a:gd name="connsiteX15" fmla="*/ 72008 w 4929251"/>
              <a:gd name="connsiteY15" fmla="*/ 431800 h 431800"/>
              <a:gd name="connsiteX16" fmla="*/ 0 w 4929251"/>
              <a:gd name="connsiteY16" fmla="*/ 359828 h 431800"/>
              <a:gd name="connsiteX17" fmla="*/ 0 w 4929251"/>
              <a:gd name="connsiteY17" fmla="*/ 359828 h 431800"/>
              <a:gd name="connsiteX18" fmla="*/ 0 w 4929251"/>
              <a:gd name="connsiteY18" fmla="*/ 7195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929251" h="431800">
                <a:moveTo>
                  <a:pt x="0" y="71958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857242" y="0"/>
                </a:lnTo>
                <a:lnTo>
                  <a:pt x="4857242" y="0"/>
                </a:lnTo>
                <a:cubicBezTo>
                  <a:pt x="4896993" y="0"/>
                  <a:pt x="4929251" y="32219"/>
                  <a:pt x="4929251" y="71958"/>
                </a:cubicBezTo>
                <a:cubicBezTo>
                  <a:pt x="4929251" y="71958"/>
                  <a:pt x="4929251" y="71958"/>
                  <a:pt x="4929251" y="71958"/>
                </a:cubicBezTo>
                <a:lnTo>
                  <a:pt x="4929251" y="71958"/>
                </a:lnTo>
                <a:lnTo>
                  <a:pt x="4929251" y="359828"/>
                </a:lnTo>
                <a:lnTo>
                  <a:pt x="4929251" y="359828"/>
                </a:lnTo>
                <a:cubicBezTo>
                  <a:pt x="4929251" y="399579"/>
                  <a:pt x="4896993" y="431800"/>
                  <a:pt x="4857242" y="431800"/>
                </a:cubicBezTo>
                <a:cubicBezTo>
                  <a:pt x="4857242" y="431800"/>
                  <a:pt x="4857242" y="431800"/>
                  <a:pt x="4857242" y="431800"/>
                </a:cubicBezTo>
                <a:lnTo>
                  <a:pt x="4857242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79"/>
                  <a:pt x="0" y="359828"/>
                </a:cubicBezTo>
                <a:cubicBezTo>
                  <a:pt x="0" y="359828"/>
                  <a:pt x="0" y="359828"/>
                  <a:pt x="0" y="359828"/>
                </a:cubicBezTo>
                <a:lnTo>
                  <a:pt x="0" y="7195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124075" y="6049988"/>
            <a:ext cx="4967351" cy="469900"/>
          </a:xfrm>
          <a:custGeom>
            <a:avLst/>
            <a:gdLst>
              <a:gd name="connsiteX0" fmla="*/ 19050 w 4967351"/>
              <a:gd name="connsiteY0" fmla="*/ 91008 h 469900"/>
              <a:gd name="connsiteX1" fmla="*/ 91058 w 4967351"/>
              <a:gd name="connsiteY1" fmla="*/ 19050 h 469900"/>
              <a:gd name="connsiteX2" fmla="*/ 91058 w 4967351"/>
              <a:gd name="connsiteY2" fmla="*/ 19050 h 469900"/>
              <a:gd name="connsiteX3" fmla="*/ 91058 w 4967351"/>
              <a:gd name="connsiteY3" fmla="*/ 19050 h 469900"/>
              <a:gd name="connsiteX4" fmla="*/ 4876292 w 4967351"/>
              <a:gd name="connsiteY4" fmla="*/ 19050 h 469900"/>
              <a:gd name="connsiteX5" fmla="*/ 4876292 w 4967351"/>
              <a:gd name="connsiteY5" fmla="*/ 19050 h 469900"/>
              <a:gd name="connsiteX6" fmla="*/ 4948301 w 4967351"/>
              <a:gd name="connsiteY6" fmla="*/ 91008 h 469900"/>
              <a:gd name="connsiteX7" fmla="*/ 4948301 w 4967351"/>
              <a:gd name="connsiteY7" fmla="*/ 91008 h 469900"/>
              <a:gd name="connsiteX8" fmla="*/ 4948301 w 4967351"/>
              <a:gd name="connsiteY8" fmla="*/ 91008 h 469900"/>
              <a:gd name="connsiteX9" fmla="*/ 4948301 w 4967351"/>
              <a:gd name="connsiteY9" fmla="*/ 378878 h 469900"/>
              <a:gd name="connsiteX10" fmla="*/ 4948301 w 4967351"/>
              <a:gd name="connsiteY10" fmla="*/ 378878 h 469900"/>
              <a:gd name="connsiteX11" fmla="*/ 4876292 w 4967351"/>
              <a:gd name="connsiteY11" fmla="*/ 450850 h 469900"/>
              <a:gd name="connsiteX12" fmla="*/ 4876292 w 4967351"/>
              <a:gd name="connsiteY12" fmla="*/ 450850 h 469900"/>
              <a:gd name="connsiteX13" fmla="*/ 4876292 w 4967351"/>
              <a:gd name="connsiteY13" fmla="*/ 450850 h 469900"/>
              <a:gd name="connsiteX14" fmla="*/ 91058 w 4967351"/>
              <a:gd name="connsiteY14" fmla="*/ 450850 h 469900"/>
              <a:gd name="connsiteX15" fmla="*/ 91058 w 4967351"/>
              <a:gd name="connsiteY15" fmla="*/ 450850 h 469900"/>
              <a:gd name="connsiteX16" fmla="*/ 19050 w 4967351"/>
              <a:gd name="connsiteY16" fmla="*/ 378878 h 469900"/>
              <a:gd name="connsiteX17" fmla="*/ 19050 w 4967351"/>
              <a:gd name="connsiteY17" fmla="*/ 378878 h 469900"/>
              <a:gd name="connsiteX18" fmla="*/ 19050 w 4967351"/>
              <a:gd name="connsiteY18" fmla="*/ 91008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967351" h="469900">
                <a:moveTo>
                  <a:pt x="19050" y="91008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876292" y="19050"/>
                </a:lnTo>
                <a:lnTo>
                  <a:pt x="4876292" y="19050"/>
                </a:lnTo>
                <a:cubicBezTo>
                  <a:pt x="4916043" y="19050"/>
                  <a:pt x="4948301" y="51269"/>
                  <a:pt x="4948301" y="91008"/>
                </a:cubicBezTo>
                <a:cubicBezTo>
                  <a:pt x="4948301" y="91008"/>
                  <a:pt x="4948301" y="91008"/>
                  <a:pt x="4948301" y="91008"/>
                </a:cubicBezTo>
                <a:lnTo>
                  <a:pt x="4948301" y="91008"/>
                </a:lnTo>
                <a:lnTo>
                  <a:pt x="4948301" y="378878"/>
                </a:lnTo>
                <a:lnTo>
                  <a:pt x="4948301" y="378878"/>
                </a:lnTo>
                <a:cubicBezTo>
                  <a:pt x="4948301" y="418629"/>
                  <a:pt x="4916043" y="450850"/>
                  <a:pt x="4876292" y="450850"/>
                </a:cubicBezTo>
                <a:cubicBezTo>
                  <a:pt x="4876292" y="450850"/>
                  <a:pt x="4876292" y="450850"/>
                  <a:pt x="4876292" y="450850"/>
                </a:cubicBezTo>
                <a:lnTo>
                  <a:pt x="4876292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29"/>
                  <a:pt x="19050" y="378878"/>
                </a:cubicBezTo>
                <a:cubicBezTo>
                  <a:pt x="19050" y="378878"/>
                  <a:pt x="19050" y="378878"/>
                  <a:pt x="19050" y="378878"/>
                </a:cubicBezTo>
                <a:lnTo>
                  <a:pt x="19050" y="910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104900"/>
            <a:ext cx="7302500" cy="723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0100" y="6007100"/>
            <a:ext cx="50800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152900" y="279400"/>
            <a:ext cx="4813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application实现计数器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400" y="1271814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16300" y="1435100"/>
            <a:ext cx="229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统计页面的访问次数？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84200" y="2111830"/>
            <a:ext cx="7950895" cy="4829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457200" algn="l"/>
                <a:tab pos="749300" algn="l"/>
                <a:tab pos="2501900" algn="l"/>
                <a:tab pos="7874000" algn="l"/>
              </a:tabLst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分析</a:t>
            </a:r>
          </a:p>
          <a:p>
            <a:pPr>
              <a:lnSpc>
                <a:spcPts val="3400"/>
              </a:lnSpc>
              <a:tabLst>
                <a:tab pos="457200" algn="l"/>
                <a:tab pos="749300" algn="l"/>
                <a:tab pos="25019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每个用户都需要使用访问次数</a:t>
            </a:r>
          </a:p>
          <a:p>
            <a:pPr>
              <a:lnSpc>
                <a:spcPts val="3400"/>
              </a:lnSpc>
              <a:tabLst>
                <a:tab pos="457200" algn="l"/>
                <a:tab pos="749300" algn="l"/>
                <a:tab pos="25019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application可在整个项目中共享使用数据</a:t>
            </a:r>
          </a:p>
          <a:p>
            <a:pPr>
              <a:lnSpc>
                <a:spcPts val="3400"/>
              </a:lnSpc>
              <a:tabLst>
                <a:tab pos="457200" algn="l"/>
                <a:tab pos="749300" algn="l"/>
                <a:tab pos="25019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使用application实现计数器</a:t>
            </a:r>
          </a:p>
          <a:p>
            <a:pPr>
              <a:lnSpc>
                <a:spcPts val="3400"/>
              </a:lnSpc>
              <a:tabLst>
                <a:tab pos="457200" algn="l"/>
                <a:tab pos="749300" algn="l"/>
                <a:tab pos="25019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每次访问该页面，计数器加1</a:t>
            </a:r>
          </a:p>
          <a:p>
            <a:pPr>
              <a:lnSpc>
                <a:spcPts val="4000"/>
              </a:lnSpc>
              <a:tabLst>
                <a:tab pos="457200" algn="l"/>
                <a:tab pos="749300" algn="l"/>
                <a:tab pos="2501900" algn="l"/>
                <a:tab pos="78740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解决方法</a:t>
            </a:r>
          </a:p>
          <a:p>
            <a:pPr>
              <a:lnSpc>
                <a:spcPts val="3400"/>
              </a:lnSpc>
              <a:tabLst>
                <a:tab pos="457200" algn="l"/>
                <a:tab pos="749300" algn="l"/>
                <a:tab pos="25019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public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setAttribute(String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name,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Object</a:t>
            </a:r>
          </a:p>
          <a:p>
            <a:pPr>
              <a:lnSpc>
                <a:spcPts val="2700"/>
              </a:lnSpc>
              <a:tabLst>
                <a:tab pos="457200" algn="l"/>
                <a:tab pos="749300" algn="l"/>
                <a:tab pos="2501900" algn="l"/>
                <a:tab pos="78740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object)</a:t>
            </a:r>
          </a:p>
          <a:p>
            <a:pPr>
              <a:lnSpc>
                <a:spcPts val="3600"/>
              </a:lnSpc>
              <a:tabLst>
                <a:tab pos="457200" algn="l"/>
                <a:tab pos="749300" algn="l"/>
                <a:tab pos="25019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public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getAttribute(String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name)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57200" algn="l"/>
                <a:tab pos="749300" algn="l"/>
                <a:tab pos="2501900" algn="l"/>
                <a:tab pos="78740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实现计数器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57200" algn="l"/>
                <a:tab pos="749300" algn="l"/>
                <a:tab pos="2501900" algn="l"/>
                <a:tab pos="7874000" algn="l"/>
              </a:tabLst>
            </a:pPr>
            <a:r>
              <a:rPr lang="en-US" altLang="zh-CN" dirty="0" smtClean="0"/>
              <a:t>		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572125"/>
            <a:ext cx="3714750" cy="406412"/>
          </a:xfrm>
          <a:custGeom>
            <a:avLst/>
            <a:gdLst>
              <a:gd name="connsiteX0" fmla="*/ 0 w 3714750"/>
              <a:gd name="connsiteY0" fmla="*/ 67754 h 406412"/>
              <a:gd name="connsiteX1" fmla="*/ 67691 w 3714750"/>
              <a:gd name="connsiteY1" fmla="*/ 0 h 406412"/>
              <a:gd name="connsiteX2" fmla="*/ 67691 w 3714750"/>
              <a:gd name="connsiteY2" fmla="*/ 0 h 406412"/>
              <a:gd name="connsiteX3" fmla="*/ 67691 w 3714750"/>
              <a:gd name="connsiteY3" fmla="*/ 0 h 406412"/>
              <a:gd name="connsiteX4" fmla="*/ 3647059 w 3714750"/>
              <a:gd name="connsiteY4" fmla="*/ 0 h 406412"/>
              <a:gd name="connsiteX5" fmla="*/ 3647059 w 3714750"/>
              <a:gd name="connsiteY5" fmla="*/ 0 h 406412"/>
              <a:gd name="connsiteX6" fmla="*/ 3714750 w 3714750"/>
              <a:gd name="connsiteY6" fmla="*/ 67754 h 406412"/>
              <a:gd name="connsiteX7" fmla="*/ 3714750 w 3714750"/>
              <a:gd name="connsiteY7" fmla="*/ 67754 h 406412"/>
              <a:gd name="connsiteX8" fmla="*/ 3714750 w 3714750"/>
              <a:gd name="connsiteY8" fmla="*/ 67754 h 406412"/>
              <a:gd name="connsiteX9" fmla="*/ 3714750 w 3714750"/>
              <a:gd name="connsiteY9" fmla="*/ 338683 h 406412"/>
              <a:gd name="connsiteX10" fmla="*/ 3714750 w 3714750"/>
              <a:gd name="connsiteY10" fmla="*/ 338683 h 406412"/>
              <a:gd name="connsiteX11" fmla="*/ 3647059 w 3714750"/>
              <a:gd name="connsiteY11" fmla="*/ 406412 h 406412"/>
              <a:gd name="connsiteX12" fmla="*/ 3647059 w 3714750"/>
              <a:gd name="connsiteY12" fmla="*/ 406412 h 406412"/>
              <a:gd name="connsiteX13" fmla="*/ 3647059 w 3714750"/>
              <a:gd name="connsiteY13" fmla="*/ 406412 h 406412"/>
              <a:gd name="connsiteX14" fmla="*/ 67691 w 3714750"/>
              <a:gd name="connsiteY14" fmla="*/ 406412 h 406412"/>
              <a:gd name="connsiteX15" fmla="*/ 67691 w 3714750"/>
              <a:gd name="connsiteY15" fmla="*/ 406412 h 406412"/>
              <a:gd name="connsiteX16" fmla="*/ 0 w 3714750"/>
              <a:gd name="connsiteY16" fmla="*/ 338683 h 406412"/>
              <a:gd name="connsiteX17" fmla="*/ 0 w 3714750"/>
              <a:gd name="connsiteY17" fmla="*/ 338683 h 406412"/>
              <a:gd name="connsiteX18" fmla="*/ 0 w 3714750"/>
              <a:gd name="connsiteY18" fmla="*/ 67754 h 406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12">
                <a:moveTo>
                  <a:pt x="0" y="67754"/>
                </a:moveTo>
                <a:cubicBezTo>
                  <a:pt x="0" y="30340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40"/>
                  <a:pt x="3714750" y="67754"/>
                </a:cubicBezTo>
                <a:cubicBezTo>
                  <a:pt x="3714750" y="67754"/>
                  <a:pt x="3714750" y="67754"/>
                  <a:pt x="3714750" y="67754"/>
                </a:cubicBezTo>
                <a:lnTo>
                  <a:pt x="3714750" y="67754"/>
                </a:lnTo>
                <a:lnTo>
                  <a:pt x="3714750" y="338683"/>
                </a:lnTo>
                <a:lnTo>
                  <a:pt x="3714750" y="338683"/>
                </a:lnTo>
                <a:cubicBezTo>
                  <a:pt x="3714750" y="376085"/>
                  <a:pt x="3684396" y="406412"/>
                  <a:pt x="3647059" y="406412"/>
                </a:cubicBezTo>
                <a:cubicBezTo>
                  <a:pt x="3647059" y="406412"/>
                  <a:pt x="3647059" y="406412"/>
                  <a:pt x="3647059" y="406412"/>
                </a:cubicBezTo>
                <a:lnTo>
                  <a:pt x="3647059" y="406412"/>
                </a:lnTo>
                <a:lnTo>
                  <a:pt x="67691" y="406412"/>
                </a:lnTo>
                <a:lnTo>
                  <a:pt x="67691" y="406412"/>
                </a:lnTo>
                <a:cubicBezTo>
                  <a:pt x="30352" y="406412"/>
                  <a:pt x="0" y="376085"/>
                  <a:pt x="0" y="338683"/>
                </a:cubicBezTo>
                <a:cubicBezTo>
                  <a:pt x="0" y="338683"/>
                  <a:pt x="0" y="338683"/>
                  <a:pt x="0" y="338683"/>
                </a:cubicBezTo>
                <a:lnTo>
                  <a:pt x="0" y="67754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559425"/>
            <a:ext cx="3740150" cy="431812"/>
          </a:xfrm>
          <a:custGeom>
            <a:avLst/>
            <a:gdLst>
              <a:gd name="connsiteX0" fmla="*/ 12700 w 3740150"/>
              <a:gd name="connsiteY0" fmla="*/ 80454 h 431812"/>
              <a:gd name="connsiteX1" fmla="*/ 80391 w 3740150"/>
              <a:gd name="connsiteY1" fmla="*/ 12700 h 431812"/>
              <a:gd name="connsiteX2" fmla="*/ 80391 w 3740150"/>
              <a:gd name="connsiteY2" fmla="*/ 12700 h 431812"/>
              <a:gd name="connsiteX3" fmla="*/ 80391 w 3740150"/>
              <a:gd name="connsiteY3" fmla="*/ 12700 h 431812"/>
              <a:gd name="connsiteX4" fmla="*/ 3659759 w 3740150"/>
              <a:gd name="connsiteY4" fmla="*/ 12700 h 431812"/>
              <a:gd name="connsiteX5" fmla="*/ 3659759 w 3740150"/>
              <a:gd name="connsiteY5" fmla="*/ 12700 h 431812"/>
              <a:gd name="connsiteX6" fmla="*/ 3727450 w 3740150"/>
              <a:gd name="connsiteY6" fmla="*/ 80454 h 431812"/>
              <a:gd name="connsiteX7" fmla="*/ 3727450 w 3740150"/>
              <a:gd name="connsiteY7" fmla="*/ 80454 h 431812"/>
              <a:gd name="connsiteX8" fmla="*/ 3727450 w 3740150"/>
              <a:gd name="connsiteY8" fmla="*/ 80454 h 431812"/>
              <a:gd name="connsiteX9" fmla="*/ 3727450 w 3740150"/>
              <a:gd name="connsiteY9" fmla="*/ 351383 h 431812"/>
              <a:gd name="connsiteX10" fmla="*/ 3727450 w 3740150"/>
              <a:gd name="connsiteY10" fmla="*/ 351383 h 431812"/>
              <a:gd name="connsiteX11" fmla="*/ 3659759 w 3740150"/>
              <a:gd name="connsiteY11" fmla="*/ 419112 h 431812"/>
              <a:gd name="connsiteX12" fmla="*/ 3659759 w 3740150"/>
              <a:gd name="connsiteY12" fmla="*/ 419112 h 431812"/>
              <a:gd name="connsiteX13" fmla="*/ 3659759 w 3740150"/>
              <a:gd name="connsiteY13" fmla="*/ 419112 h 431812"/>
              <a:gd name="connsiteX14" fmla="*/ 80391 w 3740150"/>
              <a:gd name="connsiteY14" fmla="*/ 419112 h 431812"/>
              <a:gd name="connsiteX15" fmla="*/ 80391 w 3740150"/>
              <a:gd name="connsiteY15" fmla="*/ 419112 h 431812"/>
              <a:gd name="connsiteX16" fmla="*/ 12700 w 3740150"/>
              <a:gd name="connsiteY16" fmla="*/ 351383 h 431812"/>
              <a:gd name="connsiteX17" fmla="*/ 12700 w 3740150"/>
              <a:gd name="connsiteY17" fmla="*/ 351383 h 431812"/>
              <a:gd name="connsiteX18" fmla="*/ 12700 w 3740150"/>
              <a:gd name="connsiteY18" fmla="*/ 80454 h 431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12">
                <a:moveTo>
                  <a:pt x="12700" y="80454"/>
                </a:moveTo>
                <a:cubicBezTo>
                  <a:pt x="12700" y="43040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40"/>
                  <a:pt x="3727450" y="80454"/>
                </a:cubicBezTo>
                <a:cubicBezTo>
                  <a:pt x="3727450" y="80454"/>
                  <a:pt x="3727450" y="80454"/>
                  <a:pt x="3727450" y="80454"/>
                </a:cubicBezTo>
                <a:lnTo>
                  <a:pt x="3727450" y="80454"/>
                </a:lnTo>
                <a:lnTo>
                  <a:pt x="3727450" y="351383"/>
                </a:lnTo>
                <a:lnTo>
                  <a:pt x="3727450" y="351383"/>
                </a:lnTo>
                <a:cubicBezTo>
                  <a:pt x="3727450" y="388785"/>
                  <a:pt x="3697096" y="419112"/>
                  <a:pt x="3659759" y="419112"/>
                </a:cubicBezTo>
                <a:cubicBezTo>
                  <a:pt x="3659759" y="419112"/>
                  <a:pt x="3659759" y="419112"/>
                  <a:pt x="3659759" y="419112"/>
                </a:cubicBezTo>
                <a:lnTo>
                  <a:pt x="3659759" y="419112"/>
                </a:lnTo>
                <a:lnTo>
                  <a:pt x="80391" y="419112"/>
                </a:lnTo>
                <a:lnTo>
                  <a:pt x="80391" y="419112"/>
                </a:lnTo>
                <a:cubicBezTo>
                  <a:pt x="43052" y="419112"/>
                  <a:pt x="12700" y="388785"/>
                  <a:pt x="12700" y="351383"/>
                </a:cubicBezTo>
                <a:cubicBezTo>
                  <a:pt x="12700" y="351383"/>
                  <a:pt x="12700" y="351383"/>
                  <a:pt x="12700" y="351383"/>
                </a:cubicBezTo>
                <a:lnTo>
                  <a:pt x="12700" y="8045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6062688"/>
            <a:ext cx="3728465" cy="438150"/>
          </a:xfrm>
          <a:custGeom>
            <a:avLst/>
            <a:gdLst>
              <a:gd name="connsiteX0" fmla="*/ 0 w 3728465"/>
              <a:gd name="connsiteY0" fmla="*/ 73025 h 438150"/>
              <a:gd name="connsiteX1" fmla="*/ 73025 w 3728465"/>
              <a:gd name="connsiteY1" fmla="*/ 0 h 438150"/>
              <a:gd name="connsiteX2" fmla="*/ 73025 w 3728465"/>
              <a:gd name="connsiteY2" fmla="*/ 0 h 438150"/>
              <a:gd name="connsiteX3" fmla="*/ 73025 w 3728465"/>
              <a:gd name="connsiteY3" fmla="*/ 0 h 438150"/>
              <a:gd name="connsiteX4" fmla="*/ 3655440 w 3728465"/>
              <a:gd name="connsiteY4" fmla="*/ 0 h 438150"/>
              <a:gd name="connsiteX5" fmla="*/ 3655440 w 3728465"/>
              <a:gd name="connsiteY5" fmla="*/ 0 h 438150"/>
              <a:gd name="connsiteX6" fmla="*/ 3728465 w 3728465"/>
              <a:gd name="connsiteY6" fmla="*/ 73025 h 438150"/>
              <a:gd name="connsiteX7" fmla="*/ 3728465 w 3728465"/>
              <a:gd name="connsiteY7" fmla="*/ 73025 h 438150"/>
              <a:gd name="connsiteX8" fmla="*/ 3728465 w 3728465"/>
              <a:gd name="connsiteY8" fmla="*/ 73025 h 438150"/>
              <a:gd name="connsiteX9" fmla="*/ 3728465 w 3728465"/>
              <a:gd name="connsiteY9" fmla="*/ 365112 h 438150"/>
              <a:gd name="connsiteX10" fmla="*/ 3728465 w 3728465"/>
              <a:gd name="connsiteY10" fmla="*/ 365112 h 438150"/>
              <a:gd name="connsiteX11" fmla="*/ 3655440 w 3728465"/>
              <a:gd name="connsiteY11" fmla="*/ 438150 h 438150"/>
              <a:gd name="connsiteX12" fmla="*/ 3655440 w 3728465"/>
              <a:gd name="connsiteY12" fmla="*/ 438150 h 438150"/>
              <a:gd name="connsiteX13" fmla="*/ 3655440 w 3728465"/>
              <a:gd name="connsiteY13" fmla="*/ 438150 h 438150"/>
              <a:gd name="connsiteX14" fmla="*/ 73025 w 3728465"/>
              <a:gd name="connsiteY14" fmla="*/ 438150 h 438150"/>
              <a:gd name="connsiteX15" fmla="*/ 73025 w 3728465"/>
              <a:gd name="connsiteY15" fmla="*/ 438150 h 438150"/>
              <a:gd name="connsiteX16" fmla="*/ 0 w 3728465"/>
              <a:gd name="connsiteY16" fmla="*/ 365112 h 438150"/>
              <a:gd name="connsiteX17" fmla="*/ 0 w 3728465"/>
              <a:gd name="connsiteY17" fmla="*/ 365112 h 438150"/>
              <a:gd name="connsiteX18" fmla="*/ 0 w 3728465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5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0" y="0"/>
                </a:lnTo>
                <a:lnTo>
                  <a:pt x="3655440" y="0"/>
                </a:lnTo>
                <a:cubicBezTo>
                  <a:pt x="3695700" y="0"/>
                  <a:pt x="3728465" y="32689"/>
                  <a:pt x="3728465" y="73025"/>
                </a:cubicBezTo>
                <a:cubicBezTo>
                  <a:pt x="3728465" y="73025"/>
                  <a:pt x="3728465" y="73025"/>
                  <a:pt x="3728465" y="73025"/>
                </a:cubicBezTo>
                <a:lnTo>
                  <a:pt x="3728465" y="73025"/>
                </a:lnTo>
                <a:lnTo>
                  <a:pt x="3728465" y="365112"/>
                </a:lnTo>
                <a:lnTo>
                  <a:pt x="3728465" y="365112"/>
                </a:lnTo>
                <a:cubicBezTo>
                  <a:pt x="3728465" y="405447"/>
                  <a:pt x="3695700" y="438150"/>
                  <a:pt x="3655440" y="438150"/>
                </a:cubicBezTo>
                <a:cubicBezTo>
                  <a:pt x="3655440" y="438150"/>
                  <a:pt x="3655440" y="438150"/>
                  <a:pt x="3655440" y="438150"/>
                </a:cubicBezTo>
                <a:lnTo>
                  <a:pt x="365544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47"/>
                  <a:pt x="0" y="365112"/>
                </a:cubicBezTo>
                <a:cubicBezTo>
                  <a:pt x="0" y="365112"/>
                  <a:pt x="0" y="365112"/>
                  <a:pt x="0" y="365112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6043638"/>
            <a:ext cx="3766565" cy="476250"/>
          </a:xfrm>
          <a:custGeom>
            <a:avLst/>
            <a:gdLst>
              <a:gd name="connsiteX0" fmla="*/ 19050 w 3766565"/>
              <a:gd name="connsiteY0" fmla="*/ 92075 h 476250"/>
              <a:gd name="connsiteX1" fmla="*/ 92075 w 3766565"/>
              <a:gd name="connsiteY1" fmla="*/ 19050 h 476250"/>
              <a:gd name="connsiteX2" fmla="*/ 92075 w 3766565"/>
              <a:gd name="connsiteY2" fmla="*/ 19050 h 476250"/>
              <a:gd name="connsiteX3" fmla="*/ 92075 w 3766565"/>
              <a:gd name="connsiteY3" fmla="*/ 19050 h 476250"/>
              <a:gd name="connsiteX4" fmla="*/ 3674490 w 3766565"/>
              <a:gd name="connsiteY4" fmla="*/ 19050 h 476250"/>
              <a:gd name="connsiteX5" fmla="*/ 3674490 w 3766565"/>
              <a:gd name="connsiteY5" fmla="*/ 19050 h 476250"/>
              <a:gd name="connsiteX6" fmla="*/ 3747515 w 3766565"/>
              <a:gd name="connsiteY6" fmla="*/ 92075 h 476250"/>
              <a:gd name="connsiteX7" fmla="*/ 3747515 w 3766565"/>
              <a:gd name="connsiteY7" fmla="*/ 92075 h 476250"/>
              <a:gd name="connsiteX8" fmla="*/ 3747515 w 3766565"/>
              <a:gd name="connsiteY8" fmla="*/ 92075 h 476250"/>
              <a:gd name="connsiteX9" fmla="*/ 3747515 w 3766565"/>
              <a:gd name="connsiteY9" fmla="*/ 384162 h 476250"/>
              <a:gd name="connsiteX10" fmla="*/ 3747515 w 3766565"/>
              <a:gd name="connsiteY10" fmla="*/ 384162 h 476250"/>
              <a:gd name="connsiteX11" fmla="*/ 3674490 w 3766565"/>
              <a:gd name="connsiteY11" fmla="*/ 457200 h 476250"/>
              <a:gd name="connsiteX12" fmla="*/ 3674490 w 3766565"/>
              <a:gd name="connsiteY12" fmla="*/ 457200 h 476250"/>
              <a:gd name="connsiteX13" fmla="*/ 3674490 w 3766565"/>
              <a:gd name="connsiteY13" fmla="*/ 457200 h 476250"/>
              <a:gd name="connsiteX14" fmla="*/ 92075 w 3766565"/>
              <a:gd name="connsiteY14" fmla="*/ 457200 h 476250"/>
              <a:gd name="connsiteX15" fmla="*/ 92075 w 3766565"/>
              <a:gd name="connsiteY15" fmla="*/ 457200 h 476250"/>
              <a:gd name="connsiteX16" fmla="*/ 19050 w 3766565"/>
              <a:gd name="connsiteY16" fmla="*/ 384162 h 476250"/>
              <a:gd name="connsiteX17" fmla="*/ 19050 w 3766565"/>
              <a:gd name="connsiteY17" fmla="*/ 384162 h 476250"/>
              <a:gd name="connsiteX18" fmla="*/ 19050 w 3766565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5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0" y="19050"/>
                </a:lnTo>
                <a:lnTo>
                  <a:pt x="3674490" y="19050"/>
                </a:lnTo>
                <a:cubicBezTo>
                  <a:pt x="3714750" y="19050"/>
                  <a:pt x="3747515" y="51739"/>
                  <a:pt x="3747515" y="92075"/>
                </a:cubicBezTo>
                <a:cubicBezTo>
                  <a:pt x="3747515" y="92075"/>
                  <a:pt x="3747515" y="92075"/>
                  <a:pt x="3747515" y="92075"/>
                </a:cubicBezTo>
                <a:lnTo>
                  <a:pt x="3747515" y="92075"/>
                </a:lnTo>
                <a:lnTo>
                  <a:pt x="3747515" y="384162"/>
                </a:lnTo>
                <a:lnTo>
                  <a:pt x="3747515" y="384162"/>
                </a:lnTo>
                <a:cubicBezTo>
                  <a:pt x="3747515" y="424497"/>
                  <a:pt x="3714750" y="457200"/>
                  <a:pt x="3674490" y="457200"/>
                </a:cubicBezTo>
                <a:cubicBezTo>
                  <a:pt x="3674490" y="457200"/>
                  <a:pt x="3674490" y="457200"/>
                  <a:pt x="3674490" y="457200"/>
                </a:cubicBezTo>
                <a:lnTo>
                  <a:pt x="367449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497"/>
                  <a:pt x="19050" y="384162"/>
                </a:cubicBezTo>
                <a:cubicBezTo>
                  <a:pt x="19050" y="384162"/>
                  <a:pt x="19050" y="384162"/>
                  <a:pt x="19050" y="384162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6007100"/>
            <a:ext cx="38735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95700" y="5664200"/>
            <a:ext cx="1727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84200" y="15748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需求说明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41400" y="2159000"/>
            <a:ext cx="7251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继续完善上次上机练习，实现统计</a:t>
            </a: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userLogin.jsp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登录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33500" y="2743200"/>
            <a:ext cx="2438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页面被访问的次数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84200" y="3314700"/>
            <a:ext cx="105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1400" y="3898900"/>
            <a:ext cx="5321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访问登录页的时候将页面访问次数加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657600" y="61595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689600" y="2794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三个对象对比-1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08000" y="1358900"/>
            <a:ext cx="5549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request、session、application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65200" y="2044700"/>
            <a:ext cx="1193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相同点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22400" y="2628900"/>
            <a:ext cx="2006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都可以存储属性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65200" y="3187700"/>
            <a:ext cx="1193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不同点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22400" y="3771900"/>
            <a:ext cx="4927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request中存储的数据仅在一个请求中可用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22400" y="4305300"/>
            <a:ext cx="56896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session中存储的数据在一个会话的有效期内可用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application中存储的数据在整个Web项目中可用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715250" y="2357373"/>
            <a:ext cx="1285875" cy="732282"/>
          </a:xfrm>
          <a:custGeom>
            <a:avLst/>
            <a:gdLst>
              <a:gd name="connsiteX0" fmla="*/ 0 w 1285875"/>
              <a:gd name="connsiteY0" fmla="*/ 119252 h 732282"/>
              <a:gd name="connsiteX1" fmla="*/ 119126 w 1285875"/>
              <a:gd name="connsiteY1" fmla="*/ 0 h 732282"/>
              <a:gd name="connsiteX2" fmla="*/ 119126 w 1285875"/>
              <a:gd name="connsiteY2" fmla="*/ 0 h 732282"/>
              <a:gd name="connsiteX3" fmla="*/ 119126 w 1285875"/>
              <a:gd name="connsiteY3" fmla="*/ 0 h 732282"/>
              <a:gd name="connsiteX4" fmla="*/ 750061 w 1285875"/>
              <a:gd name="connsiteY4" fmla="*/ 0 h 732282"/>
              <a:gd name="connsiteX5" fmla="*/ 750061 w 1285875"/>
              <a:gd name="connsiteY5" fmla="*/ 0 h 732282"/>
              <a:gd name="connsiteX6" fmla="*/ 1071626 w 1285875"/>
              <a:gd name="connsiteY6" fmla="*/ 0 h 732282"/>
              <a:gd name="connsiteX7" fmla="*/ 1166748 w 1285875"/>
              <a:gd name="connsiteY7" fmla="*/ 0 h 732282"/>
              <a:gd name="connsiteX8" fmla="*/ 1166748 w 1285875"/>
              <a:gd name="connsiteY8" fmla="*/ 0 h 732282"/>
              <a:gd name="connsiteX9" fmla="*/ 1285875 w 1285875"/>
              <a:gd name="connsiteY9" fmla="*/ 119252 h 732282"/>
              <a:gd name="connsiteX10" fmla="*/ 1285875 w 1285875"/>
              <a:gd name="connsiteY10" fmla="*/ 119252 h 732282"/>
              <a:gd name="connsiteX11" fmla="*/ 1285875 w 1285875"/>
              <a:gd name="connsiteY11" fmla="*/ 119252 h 732282"/>
              <a:gd name="connsiteX12" fmla="*/ 1285875 w 1285875"/>
              <a:gd name="connsiteY12" fmla="*/ 417195 h 732282"/>
              <a:gd name="connsiteX13" fmla="*/ 1285875 w 1285875"/>
              <a:gd name="connsiteY13" fmla="*/ 417195 h 732282"/>
              <a:gd name="connsiteX14" fmla="*/ 1285875 w 1285875"/>
              <a:gd name="connsiteY14" fmla="*/ 596011 h 732282"/>
              <a:gd name="connsiteX15" fmla="*/ 1285875 w 1285875"/>
              <a:gd name="connsiteY15" fmla="*/ 596011 h 732282"/>
              <a:gd name="connsiteX16" fmla="*/ 1285875 w 1285875"/>
              <a:gd name="connsiteY16" fmla="*/ 596011 h 732282"/>
              <a:gd name="connsiteX17" fmla="*/ 1166748 w 1285875"/>
              <a:gd name="connsiteY17" fmla="*/ 715136 h 732282"/>
              <a:gd name="connsiteX18" fmla="*/ 1166748 w 1285875"/>
              <a:gd name="connsiteY18" fmla="*/ 715136 h 732282"/>
              <a:gd name="connsiteX19" fmla="*/ 1166748 w 1285875"/>
              <a:gd name="connsiteY19" fmla="*/ 715136 h 732282"/>
              <a:gd name="connsiteX20" fmla="*/ 1071626 w 1285875"/>
              <a:gd name="connsiteY20" fmla="*/ 715136 h 732282"/>
              <a:gd name="connsiteX21" fmla="*/ 671068 w 1285875"/>
              <a:gd name="connsiteY21" fmla="*/ 732282 h 732282"/>
              <a:gd name="connsiteX22" fmla="*/ 750061 w 1285875"/>
              <a:gd name="connsiteY22" fmla="*/ 715136 h 732282"/>
              <a:gd name="connsiteX23" fmla="*/ 119126 w 1285875"/>
              <a:gd name="connsiteY23" fmla="*/ 715136 h 732282"/>
              <a:gd name="connsiteX24" fmla="*/ 119126 w 1285875"/>
              <a:gd name="connsiteY24" fmla="*/ 715136 h 732282"/>
              <a:gd name="connsiteX25" fmla="*/ 0 w 1285875"/>
              <a:gd name="connsiteY25" fmla="*/ 596011 h 732282"/>
              <a:gd name="connsiteX26" fmla="*/ 0 w 1285875"/>
              <a:gd name="connsiteY26" fmla="*/ 596011 h 732282"/>
              <a:gd name="connsiteX27" fmla="*/ 0 w 1285875"/>
              <a:gd name="connsiteY27" fmla="*/ 596011 h 732282"/>
              <a:gd name="connsiteX28" fmla="*/ 0 w 1285875"/>
              <a:gd name="connsiteY28" fmla="*/ 596011 h 732282"/>
              <a:gd name="connsiteX29" fmla="*/ 0 w 1285875"/>
              <a:gd name="connsiteY29" fmla="*/ 417195 h 732282"/>
              <a:gd name="connsiteX30" fmla="*/ 0 w 1285875"/>
              <a:gd name="connsiteY30" fmla="*/ 417195 h 732282"/>
              <a:gd name="connsiteX31" fmla="*/ 0 w 1285875"/>
              <a:gd name="connsiteY31" fmla="*/ 119252 h 7322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285875" h="732282">
                <a:moveTo>
                  <a:pt x="0" y="119252"/>
                </a:moveTo>
                <a:cubicBezTo>
                  <a:pt x="0" y="53467"/>
                  <a:pt x="53340" y="0"/>
                  <a:pt x="119126" y="0"/>
                </a:cubicBezTo>
                <a:cubicBezTo>
                  <a:pt x="119126" y="0"/>
                  <a:pt x="119126" y="0"/>
                  <a:pt x="119126" y="0"/>
                </a:cubicBezTo>
                <a:lnTo>
                  <a:pt x="119126" y="0"/>
                </a:lnTo>
                <a:lnTo>
                  <a:pt x="750061" y="0"/>
                </a:lnTo>
                <a:lnTo>
                  <a:pt x="750061" y="0"/>
                </a:lnTo>
                <a:lnTo>
                  <a:pt x="1071626" y="0"/>
                </a:lnTo>
                <a:lnTo>
                  <a:pt x="1166748" y="0"/>
                </a:lnTo>
                <a:lnTo>
                  <a:pt x="1166748" y="0"/>
                </a:lnTo>
                <a:cubicBezTo>
                  <a:pt x="1232534" y="0"/>
                  <a:pt x="1285875" y="53467"/>
                  <a:pt x="1285875" y="119252"/>
                </a:cubicBezTo>
                <a:cubicBezTo>
                  <a:pt x="1285875" y="119252"/>
                  <a:pt x="1285875" y="119252"/>
                  <a:pt x="1285875" y="119252"/>
                </a:cubicBezTo>
                <a:lnTo>
                  <a:pt x="1285875" y="119252"/>
                </a:lnTo>
                <a:lnTo>
                  <a:pt x="1285875" y="417195"/>
                </a:lnTo>
                <a:lnTo>
                  <a:pt x="1285875" y="417195"/>
                </a:lnTo>
                <a:lnTo>
                  <a:pt x="1285875" y="596011"/>
                </a:lnTo>
                <a:lnTo>
                  <a:pt x="1285875" y="596011"/>
                </a:lnTo>
                <a:lnTo>
                  <a:pt x="1285875" y="596011"/>
                </a:lnTo>
                <a:cubicBezTo>
                  <a:pt x="1285875" y="661797"/>
                  <a:pt x="1232534" y="715136"/>
                  <a:pt x="1166748" y="715136"/>
                </a:cubicBezTo>
                <a:cubicBezTo>
                  <a:pt x="1166748" y="715136"/>
                  <a:pt x="1166748" y="715136"/>
                  <a:pt x="1166748" y="715136"/>
                </a:cubicBezTo>
                <a:lnTo>
                  <a:pt x="1166748" y="715136"/>
                </a:lnTo>
                <a:lnTo>
                  <a:pt x="1071626" y="715136"/>
                </a:lnTo>
                <a:lnTo>
                  <a:pt x="671068" y="732282"/>
                </a:lnTo>
                <a:lnTo>
                  <a:pt x="750061" y="715136"/>
                </a:lnTo>
                <a:lnTo>
                  <a:pt x="119126" y="715136"/>
                </a:lnTo>
                <a:lnTo>
                  <a:pt x="119126" y="715136"/>
                </a:lnTo>
                <a:cubicBezTo>
                  <a:pt x="53340" y="715136"/>
                  <a:pt x="0" y="661797"/>
                  <a:pt x="0" y="596011"/>
                </a:cubicBezTo>
                <a:cubicBezTo>
                  <a:pt x="0" y="596011"/>
                  <a:pt x="0" y="596011"/>
                  <a:pt x="0" y="596011"/>
                </a:cubicBezTo>
                <a:lnTo>
                  <a:pt x="0" y="596011"/>
                </a:lnTo>
                <a:lnTo>
                  <a:pt x="0" y="596011"/>
                </a:lnTo>
                <a:lnTo>
                  <a:pt x="0" y="417195"/>
                </a:lnTo>
                <a:lnTo>
                  <a:pt x="0" y="417195"/>
                </a:lnTo>
                <a:lnTo>
                  <a:pt x="0" y="11925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08900" y="2351023"/>
            <a:ext cx="1298575" cy="744982"/>
          </a:xfrm>
          <a:custGeom>
            <a:avLst/>
            <a:gdLst>
              <a:gd name="connsiteX0" fmla="*/ 6350 w 1298575"/>
              <a:gd name="connsiteY0" fmla="*/ 125602 h 744982"/>
              <a:gd name="connsiteX1" fmla="*/ 125476 w 1298575"/>
              <a:gd name="connsiteY1" fmla="*/ 6350 h 744982"/>
              <a:gd name="connsiteX2" fmla="*/ 125476 w 1298575"/>
              <a:gd name="connsiteY2" fmla="*/ 6350 h 744982"/>
              <a:gd name="connsiteX3" fmla="*/ 125476 w 1298575"/>
              <a:gd name="connsiteY3" fmla="*/ 6350 h 744982"/>
              <a:gd name="connsiteX4" fmla="*/ 756411 w 1298575"/>
              <a:gd name="connsiteY4" fmla="*/ 6350 h 744982"/>
              <a:gd name="connsiteX5" fmla="*/ 756411 w 1298575"/>
              <a:gd name="connsiteY5" fmla="*/ 6350 h 744982"/>
              <a:gd name="connsiteX6" fmla="*/ 1077976 w 1298575"/>
              <a:gd name="connsiteY6" fmla="*/ 6350 h 744982"/>
              <a:gd name="connsiteX7" fmla="*/ 1173098 w 1298575"/>
              <a:gd name="connsiteY7" fmla="*/ 6350 h 744982"/>
              <a:gd name="connsiteX8" fmla="*/ 1173098 w 1298575"/>
              <a:gd name="connsiteY8" fmla="*/ 6350 h 744982"/>
              <a:gd name="connsiteX9" fmla="*/ 1292225 w 1298575"/>
              <a:gd name="connsiteY9" fmla="*/ 125602 h 744982"/>
              <a:gd name="connsiteX10" fmla="*/ 1292225 w 1298575"/>
              <a:gd name="connsiteY10" fmla="*/ 125602 h 744982"/>
              <a:gd name="connsiteX11" fmla="*/ 1292225 w 1298575"/>
              <a:gd name="connsiteY11" fmla="*/ 125602 h 744982"/>
              <a:gd name="connsiteX12" fmla="*/ 1292225 w 1298575"/>
              <a:gd name="connsiteY12" fmla="*/ 423545 h 744982"/>
              <a:gd name="connsiteX13" fmla="*/ 1292225 w 1298575"/>
              <a:gd name="connsiteY13" fmla="*/ 423545 h 744982"/>
              <a:gd name="connsiteX14" fmla="*/ 1292225 w 1298575"/>
              <a:gd name="connsiteY14" fmla="*/ 602361 h 744982"/>
              <a:gd name="connsiteX15" fmla="*/ 1292225 w 1298575"/>
              <a:gd name="connsiteY15" fmla="*/ 602361 h 744982"/>
              <a:gd name="connsiteX16" fmla="*/ 1292225 w 1298575"/>
              <a:gd name="connsiteY16" fmla="*/ 602361 h 744982"/>
              <a:gd name="connsiteX17" fmla="*/ 1173098 w 1298575"/>
              <a:gd name="connsiteY17" fmla="*/ 721486 h 744982"/>
              <a:gd name="connsiteX18" fmla="*/ 1173098 w 1298575"/>
              <a:gd name="connsiteY18" fmla="*/ 721486 h 744982"/>
              <a:gd name="connsiteX19" fmla="*/ 1173098 w 1298575"/>
              <a:gd name="connsiteY19" fmla="*/ 721486 h 744982"/>
              <a:gd name="connsiteX20" fmla="*/ 1077976 w 1298575"/>
              <a:gd name="connsiteY20" fmla="*/ 721486 h 744982"/>
              <a:gd name="connsiteX21" fmla="*/ 677418 w 1298575"/>
              <a:gd name="connsiteY21" fmla="*/ 738632 h 744982"/>
              <a:gd name="connsiteX22" fmla="*/ 756411 w 1298575"/>
              <a:gd name="connsiteY22" fmla="*/ 721486 h 744982"/>
              <a:gd name="connsiteX23" fmla="*/ 125476 w 1298575"/>
              <a:gd name="connsiteY23" fmla="*/ 721486 h 744982"/>
              <a:gd name="connsiteX24" fmla="*/ 125476 w 1298575"/>
              <a:gd name="connsiteY24" fmla="*/ 721486 h 744982"/>
              <a:gd name="connsiteX25" fmla="*/ 6350 w 1298575"/>
              <a:gd name="connsiteY25" fmla="*/ 602361 h 744982"/>
              <a:gd name="connsiteX26" fmla="*/ 6350 w 1298575"/>
              <a:gd name="connsiteY26" fmla="*/ 602361 h 744982"/>
              <a:gd name="connsiteX27" fmla="*/ 6350 w 1298575"/>
              <a:gd name="connsiteY27" fmla="*/ 602361 h 744982"/>
              <a:gd name="connsiteX28" fmla="*/ 6350 w 1298575"/>
              <a:gd name="connsiteY28" fmla="*/ 602361 h 744982"/>
              <a:gd name="connsiteX29" fmla="*/ 6350 w 1298575"/>
              <a:gd name="connsiteY29" fmla="*/ 423545 h 744982"/>
              <a:gd name="connsiteX30" fmla="*/ 6350 w 1298575"/>
              <a:gd name="connsiteY30" fmla="*/ 423545 h 744982"/>
              <a:gd name="connsiteX31" fmla="*/ 6350 w 1298575"/>
              <a:gd name="connsiteY31" fmla="*/ 125602 h 7449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298575" h="744982">
                <a:moveTo>
                  <a:pt x="6350" y="125602"/>
                </a:moveTo>
                <a:cubicBezTo>
                  <a:pt x="6350" y="59817"/>
                  <a:pt x="59690" y="6350"/>
                  <a:pt x="125476" y="6350"/>
                </a:cubicBezTo>
                <a:cubicBezTo>
                  <a:pt x="125476" y="6350"/>
                  <a:pt x="125476" y="6350"/>
                  <a:pt x="125476" y="6350"/>
                </a:cubicBezTo>
                <a:lnTo>
                  <a:pt x="125476" y="6350"/>
                </a:lnTo>
                <a:lnTo>
                  <a:pt x="756411" y="6350"/>
                </a:lnTo>
                <a:lnTo>
                  <a:pt x="756411" y="6350"/>
                </a:lnTo>
                <a:lnTo>
                  <a:pt x="1077976" y="6350"/>
                </a:lnTo>
                <a:lnTo>
                  <a:pt x="1173098" y="6350"/>
                </a:lnTo>
                <a:lnTo>
                  <a:pt x="1173098" y="6350"/>
                </a:lnTo>
                <a:cubicBezTo>
                  <a:pt x="1238884" y="6350"/>
                  <a:pt x="1292225" y="59817"/>
                  <a:pt x="1292225" y="125602"/>
                </a:cubicBezTo>
                <a:cubicBezTo>
                  <a:pt x="1292225" y="125602"/>
                  <a:pt x="1292225" y="125602"/>
                  <a:pt x="1292225" y="125602"/>
                </a:cubicBezTo>
                <a:lnTo>
                  <a:pt x="1292225" y="125602"/>
                </a:lnTo>
                <a:lnTo>
                  <a:pt x="1292225" y="423545"/>
                </a:lnTo>
                <a:lnTo>
                  <a:pt x="1292225" y="423545"/>
                </a:lnTo>
                <a:lnTo>
                  <a:pt x="1292225" y="602361"/>
                </a:lnTo>
                <a:lnTo>
                  <a:pt x="1292225" y="602361"/>
                </a:lnTo>
                <a:lnTo>
                  <a:pt x="1292225" y="602361"/>
                </a:lnTo>
                <a:cubicBezTo>
                  <a:pt x="1292225" y="668147"/>
                  <a:pt x="1238884" y="721486"/>
                  <a:pt x="1173098" y="721486"/>
                </a:cubicBezTo>
                <a:cubicBezTo>
                  <a:pt x="1173098" y="721486"/>
                  <a:pt x="1173098" y="721486"/>
                  <a:pt x="1173098" y="721486"/>
                </a:cubicBezTo>
                <a:lnTo>
                  <a:pt x="1173098" y="721486"/>
                </a:lnTo>
                <a:lnTo>
                  <a:pt x="1077976" y="721486"/>
                </a:lnTo>
                <a:lnTo>
                  <a:pt x="677418" y="738632"/>
                </a:lnTo>
                <a:lnTo>
                  <a:pt x="756411" y="721486"/>
                </a:lnTo>
                <a:lnTo>
                  <a:pt x="125476" y="721486"/>
                </a:lnTo>
                <a:lnTo>
                  <a:pt x="125476" y="721486"/>
                </a:lnTo>
                <a:cubicBezTo>
                  <a:pt x="59690" y="721486"/>
                  <a:pt x="6350" y="668147"/>
                  <a:pt x="6350" y="602361"/>
                </a:cubicBezTo>
                <a:cubicBezTo>
                  <a:pt x="6350" y="602361"/>
                  <a:pt x="6350" y="602361"/>
                  <a:pt x="6350" y="602361"/>
                </a:cubicBezTo>
                <a:lnTo>
                  <a:pt x="6350" y="602361"/>
                </a:lnTo>
                <a:lnTo>
                  <a:pt x="6350" y="602361"/>
                </a:lnTo>
                <a:lnTo>
                  <a:pt x="6350" y="423545"/>
                </a:lnTo>
                <a:lnTo>
                  <a:pt x="6350" y="423545"/>
                </a:lnTo>
                <a:lnTo>
                  <a:pt x="6350" y="1256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745730" y="4000500"/>
            <a:ext cx="1285875" cy="732154"/>
          </a:xfrm>
          <a:custGeom>
            <a:avLst/>
            <a:gdLst>
              <a:gd name="connsiteX0" fmla="*/ 0 w 1285875"/>
              <a:gd name="connsiteY0" fmla="*/ 119126 h 732154"/>
              <a:gd name="connsiteX1" fmla="*/ 119126 w 1285875"/>
              <a:gd name="connsiteY1" fmla="*/ 0 h 732154"/>
              <a:gd name="connsiteX2" fmla="*/ 119126 w 1285875"/>
              <a:gd name="connsiteY2" fmla="*/ 0 h 732154"/>
              <a:gd name="connsiteX3" fmla="*/ 119126 w 1285875"/>
              <a:gd name="connsiteY3" fmla="*/ 0 h 732154"/>
              <a:gd name="connsiteX4" fmla="*/ 750061 w 1285875"/>
              <a:gd name="connsiteY4" fmla="*/ 0 h 732154"/>
              <a:gd name="connsiteX5" fmla="*/ 750061 w 1285875"/>
              <a:gd name="connsiteY5" fmla="*/ 0 h 732154"/>
              <a:gd name="connsiteX6" fmla="*/ 1071626 w 1285875"/>
              <a:gd name="connsiteY6" fmla="*/ 0 h 732154"/>
              <a:gd name="connsiteX7" fmla="*/ 1166748 w 1285875"/>
              <a:gd name="connsiteY7" fmla="*/ 0 h 732154"/>
              <a:gd name="connsiteX8" fmla="*/ 1166748 w 1285875"/>
              <a:gd name="connsiteY8" fmla="*/ 0 h 732154"/>
              <a:gd name="connsiteX9" fmla="*/ 1285875 w 1285875"/>
              <a:gd name="connsiteY9" fmla="*/ 119126 h 732154"/>
              <a:gd name="connsiteX10" fmla="*/ 1285875 w 1285875"/>
              <a:gd name="connsiteY10" fmla="*/ 119126 h 732154"/>
              <a:gd name="connsiteX11" fmla="*/ 1285875 w 1285875"/>
              <a:gd name="connsiteY11" fmla="*/ 119126 h 732154"/>
              <a:gd name="connsiteX12" fmla="*/ 1285875 w 1285875"/>
              <a:gd name="connsiteY12" fmla="*/ 417195 h 732154"/>
              <a:gd name="connsiteX13" fmla="*/ 1285875 w 1285875"/>
              <a:gd name="connsiteY13" fmla="*/ 417195 h 732154"/>
              <a:gd name="connsiteX14" fmla="*/ 1285875 w 1285875"/>
              <a:gd name="connsiteY14" fmla="*/ 595884 h 732154"/>
              <a:gd name="connsiteX15" fmla="*/ 1285875 w 1285875"/>
              <a:gd name="connsiteY15" fmla="*/ 595884 h 732154"/>
              <a:gd name="connsiteX16" fmla="*/ 1285875 w 1285875"/>
              <a:gd name="connsiteY16" fmla="*/ 595884 h 732154"/>
              <a:gd name="connsiteX17" fmla="*/ 1166748 w 1285875"/>
              <a:gd name="connsiteY17" fmla="*/ 715136 h 732154"/>
              <a:gd name="connsiteX18" fmla="*/ 1166748 w 1285875"/>
              <a:gd name="connsiteY18" fmla="*/ 715136 h 732154"/>
              <a:gd name="connsiteX19" fmla="*/ 1166748 w 1285875"/>
              <a:gd name="connsiteY19" fmla="*/ 715136 h 732154"/>
              <a:gd name="connsiteX20" fmla="*/ 1071626 w 1285875"/>
              <a:gd name="connsiteY20" fmla="*/ 715136 h 732154"/>
              <a:gd name="connsiteX21" fmla="*/ 671067 w 1285875"/>
              <a:gd name="connsiteY21" fmla="*/ 732154 h 732154"/>
              <a:gd name="connsiteX22" fmla="*/ 750061 w 1285875"/>
              <a:gd name="connsiteY22" fmla="*/ 715136 h 732154"/>
              <a:gd name="connsiteX23" fmla="*/ 119126 w 1285875"/>
              <a:gd name="connsiteY23" fmla="*/ 715136 h 732154"/>
              <a:gd name="connsiteX24" fmla="*/ 119126 w 1285875"/>
              <a:gd name="connsiteY24" fmla="*/ 715136 h 732154"/>
              <a:gd name="connsiteX25" fmla="*/ 0 w 1285875"/>
              <a:gd name="connsiteY25" fmla="*/ 595884 h 732154"/>
              <a:gd name="connsiteX26" fmla="*/ 0 w 1285875"/>
              <a:gd name="connsiteY26" fmla="*/ 595884 h 732154"/>
              <a:gd name="connsiteX27" fmla="*/ 0 w 1285875"/>
              <a:gd name="connsiteY27" fmla="*/ 595884 h 732154"/>
              <a:gd name="connsiteX28" fmla="*/ 0 w 1285875"/>
              <a:gd name="connsiteY28" fmla="*/ 595884 h 732154"/>
              <a:gd name="connsiteX29" fmla="*/ 0 w 1285875"/>
              <a:gd name="connsiteY29" fmla="*/ 417195 h 732154"/>
              <a:gd name="connsiteX30" fmla="*/ 0 w 1285875"/>
              <a:gd name="connsiteY30" fmla="*/ 417195 h 732154"/>
              <a:gd name="connsiteX31" fmla="*/ 0 w 1285875"/>
              <a:gd name="connsiteY31" fmla="*/ 119126 h 7321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285875" h="732154">
                <a:moveTo>
                  <a:pt x="0" y="119126"/>
                </a:moveTo>
                <a:cubicBezTo>
                  <a:pt x="0" y="53340"/>
                  <a:pt x="53339" y="0"/>
                  <a:pt x="119126" y="0"/>
                </a:cubicBezTo>
                <a:cubicBezTo>
                  <a:pt x="119126" y="0"/>
                  <a:pt x="119126" y="0"/>
                  <a:pt x="119126" y="0"/>
                </a:cubicBezTo>
                <a:lnTo>
                  <a:pt x="119126" y="0"/>
                </a:lnTo>
                <a:lnTo>
                  <a:pt x="750061" y="0"/>
                </a:lnTo>
                <a:lnTo>
                  <a:pt x="750061" y="0"/>
                </a:lnTo>
                <a:lnTo>
                  <a:pt x="1071626" y="0"/>
                </a:lnTo>
                <a:lnTo>
                  <a:pt x="1166748" y="0"/>
                </a:lnTo>
                <a:lnTo>
                  <a:pt x="1166748" y="0"/>
                </a:lnTo>
                <a:cubicBezTo>
                  <a:pt x="1232534" y="0"/>
                  <a:pt x="1285875" y="53340"/>
                  <a:pt x="1285875" y="119126"/>
                </a:cubicBezTo>
                <a:cubicBezTo>
                  <a:pt x="1285875" y="119126"/>
                  <a:pt x="1285875" y="119126"/>
                  <a:pt x="1285875" y="119126"/>
                </a:cubicBezTo>
                <a:lnTo>
                  <a:pt x="1285875" y="119126"/>
                </a:lnTo>
                <a:lnTo>
                  <a:pt x="1285875" y="417195"/>
                </a:lnTo>
                <a:lnTo>
                  <a:pt x="1285875" y="417195"/>
                </a:lnTo>
                <a:lnTo>
                  <a:pt x="1285875" y="595884"/>
                </a:lnTo>
                <a:lnTo>
                  <a:pt x="1285875" y="595884"/>
                </a:lnTo>
                <a:lnTo>
                  <a:pt x="1285875" y="595884"/>
                </a:lnTo>
                <a:cubicBezTo>
                  <a:pt x="1285875" y="661670"/>
                  <a:pt x="1232534" y="715136"/>
                  <a:pt x="1166748" y="715136"/>
                </a:cubicBezTo>
                <a:cubicBezTo>
                  <a:pt x="1166748" y="715136"/>
                  <a:pt x="1166748" y="715136"/>
                  <a:pt x="1166748" y="715136"/>
                </a:cubicBezTo>
                <a:lnTo>
                  <a:pt x="1166748" y="715136"/>
                </a:lnTo>
                <a:lnTo>
                  <a:pt x="1071626" y="715136"/>
                </a:lnTo>
                <a:lnTo>
                  <a:pt x="671067" y="732154"/>
                </a:lnTo>
                <a:lnTo>
                  <a:pt x="750061" y="715136"/>
                </a:lnTo>
                <a:lnTo>
                  <a:pt x="119126" y="715136"/>
                </a:lnTo>
                <a:lnTo>
                  <a:pt x="119126" y="715136"/>
                </a:lnTo>
                <a:cubicBezTo>
                  <a:pt x="53339" y="715136"/>
                  <a:pt x="0" y="661670"/>
                  <a:pt x="0" y="595884"/>
                </a:cubicBezTo>
                <a:cubicBezTo>
                  <a:pt x="0" y="595884"/>
                  <a:pt x="0" y="595884"/>
                  <a:pt x="0" y="595884"/>
                </a:cubicBezTo>
                <a:lnTo>
                  <a:pt x="0" y="595884"/>
                </a:lnTo>
                <a:lnTo>
                  <a:pt x="0" y="595884"/>
                </a:lnTo>
                <a:lnTo>
                  <a:pt x="0" y="417195"/>
                </a:lnTo>
                <a:lnTo>
                  <a:pt x="0" y="417195"/>
                </a:lnTo>
                <a:lnTo>
                  <a:pt x="0" y="119126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739380" y="3994150"/>
            <a:ext cx="1298575" cy="744854"/>
          </a:xfrm>
          <a:custGeom>
            <a:avLst/>
            <a:gdLst>
              <a:gd name="connsiteX0" fmla="*/ 6350 w 1298575"/>
              <a:gd name="connsiteY0" fmla="*/ 125476 h 744854"/>
              <a:gd name="connsiteX1" fmla="*/ 125476 w 1298575"/>
              <a:gd name="connsiteY1" fmla="*/ 6350 h 744854"/>
              <a:gd name="connsiteX2" fmla="*/ 125476 w 1298575"/>
              <a:gd name="connsiteY2" fmla="*/ 6350 h 744854"/>
              <a:gd name="connsiteX3" fmla="*/ 125476 w 1298575"/>
              <a:gd name="connsiteY3" fmla="*/ 6350 h 744854"/>
              <a:gd name="connsiteX4" fmla="*/ 756411 w 1298575"/>
              <a:gd name="connsiteY4" fmla="*/ 6350 h 744854"/>
              <a:gd name="connsiteX5" fmla="*/ 756411 w 1298575"/>
              <a:gd name="connsiteY5" fmla="*/ 6350 h 744854"/>
              <a:gd name="connsiteX6" fmla="*/ 1077976 w 1298575"/>
              <a:gd name="connsiteY6" fmla="*/ 6350 h 744854"/>
              <a:gd name="connsiteX7" fmla="*/ 1173098 w 1298575"/>
              <a:gd name="connsiteY7" fmla="*/ 6350 h 744854"/>
              <a:gd name="connsiteX8" fmla="*/ 1173098 w 1298575"/>
              <a:gd name="connsiteY8" fmla="*/ 6350 h 744854"/>
              <a:gd name="connsiteX9" fmla="*/ 1292225 w 1298575"/>
              <a:gd name="connsiteY9" fmla="*/ 125476 h 744854"/>
              <a:gd name="connsiteX10" fmla="*/ 1292225 w 1298575"/>
              <a:gd name="connsiteY10" fmla="*/ 125476 h 744854"/>
              <a:gd name="connsiteX11" fmla="*/ 1292225 w 1298575"/>
              <a:gd name="connsiteY11" fmla="*/ 125476 h 744854"/>
              <a:gd name="connsiteX12" fmla="*/ 1292225 w 1298575"/>
              <a:gd name="connsiteY12" fmla="*/ 423545 h 744854"/>
              <a:gd name="connsiteX13" fmla="*/ 1292225 w 1298575"/>
              <a:gd name="connsiteY13" fmla="*/ 423545 h 744854"/>
              <a:gd name="connsiteX14" fmla="*/ 1292225 w 1298575"/>
              <a:gd name="connsiteY14" fmla="*/ 602234 h 744854"/>
              <a:gd name="connsiteX15" fmla="*/ 1292225 w 1298575"/>
              <a:gd name="connsiteY15" fmla="*/ 602234 h 744854"/>
              <a:gd name="connsiteX16" fmla="*/ 1292225 w 1298575"/>
              <a:gd name="connsiteY16" fmla="*/ 602234 h 744854"/>
              <a:gd name="connsiteX17" fmla="*/ 1173098 w 1298575"/>
              <a:gd name="connsiteY17" fmla="*/ 721486 h 744854"/>
              <a:gd name="connsiteX18" fmla="*/ 1173098 w 1298575"/>
              <a:gd name="connsiteY18" fmla="*/ 721486 h 744854"/>
              <a:gd name="connsiteX19" fmla="*/ 1173098 w 1298575"/>
              <a:gd name="connsiteY19" fmla="*/ 721486 h 744854"/>
              <a:gd name="connsiteX20" fmla="*/ 1077976 w 1298575"/>
              <a:gd name="connsiteY20" fmla="*/ 721486 h 744854"/>
              <a:gd name="connsiteX21" fmla="*/ 677417 w 1298575"/>
              <a:gd name="connsiteY21" fmla="*/ 738504 h 744854"/>
              <a:gd name="connsiteX22" fmla="*/ 756411 w 1298575"/>
              <a:gd name="connsiteY22" fmla="*/ 721486 h 744854"/>
              <a:gd name="connsiteX23" fmla="*/ 125476 w 1298575"/>
              <a:gd name="connsiteY23" fmla="*/ 721486 h 744854"/>
              <a:gd name="connsiteX24" fmla="*/ 125476 w 1298575"/>
              <a:gd name="connsiteY24" fmla="*/ 721486 h 744854"/>
              <a:gd name="connsiteX25" fmla="*/ 6350 w 1298575"/>
              <a:gd name="connsiteY25" fmla="*/ 602234 h 744854"/>
              <a:gd name="connsiteX26" fmla="*/ 6350 w 1298575"/>
              <a:gd name="connsiteY26" fmla="*/ 602234 h 744854"/>
              <a:gd name="connsiteX27" fmla="*/ 6350 w 1298575"/>
              <a:gd name="connsiteY27" fmla="*/ 602234 h 744854"/>
              <a:gd name="connsiteX28" fmla="*/ 6350 w 1298575"/>
              <a:gd name="connsiteY28" fmla="*/ 602234 h 744854"/>
              <a:gd name="connsiteX29" fmla="*/ 6350 w 1298575"/>
              <a:gd name="connsiteY29" fmla="*/ 423545 h 744854"/>
              <a:gd name="connsiteX30" fmla="*/ 6350 w 1298575"/>
              <a:gd name="connsiteY30" fmla="*/ 423545 h 744854"/>
              <a:gd name="connsiteX31" fmla="*/ 6350 w 1298575"/>
              <a:gd name="connsiteY31" fmla="*/ 125476 h 7448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298575" h="744854">
                <a:moveTo>
                  <a:pt x="6350" y="125476"/>
                </a:moveTo>
                <a:cubicBezTo>
                  <a:pt x="6350" y="59690"/>
                  <a:pt x="59689" y="6350"/>
                  <a:pt x="125476" y="6350"/>
                </a:cubicBezTo>
                <a:cubicBezTo>
                  <a:pt x="125476" y="6350"/>
                  <a:pt x="125476" y="6350"/>
                  <a:pt x="125476" y="6350"/>
                </a:cubicBezTo>
                <a:lnTo>
                  <a:pt x="125476" y="6350"/>
                </a:lnTo>
                <a:lnTo>
                  <a:pt x="756411" y="6350"/>
                </a:lnTo>
                <a:lnTo>
                  <a:pt x="756411" y="6350"/>
                </a:lnTo>
                <a:lnTo>
                  <a:pt x="1077976" y="6350"/>
                </a:lnTo>
                <a:lnTo>
                  <a:pt x="1173098" y="6350"/>
                </a:lnTo>
                <a:lnTo>
                  <a:pt x="1173098" y="6350"/>
                </a:lnTo>
                <a:cubicBezTo>
                  <a:pt x="1238884" y="6350"/>
                  <a:pt x="1292225" y="59690"/>
                  <a:pt x="1292225" y="125476"/>
                </a:cubicBezTo>
                <a:cubicBezTo>
                  <a:pt x="1292225" y="125476"/>
                  <a:pt x="1292225" y="125476"/>
                  <a:pt x="1292225" y="125476"/>
                </a:cubicBezTo>
                <a:lnTo>
                  <a:pt x="1292225" y="125476"/>
                </a:lnTo>
                <a:lnTo>
                  <a:pt x="1292225" y="423545"/>
                </a:lnTo>
                <a:lnTo>
                  <a:pt x="1292225" y="423545"/>
                </a:lnTo>
                <a:lnTo>
                  <a:pt x="1292225" y="602234"/>
                </a:lnTo>
                <a:lnTo>
                  <a:pt x="1292225" y="602234"/>
                </a:lnTo>
                <a:lnTo>
                  <a:pt x="1292225" y="602234"/>
                </a:lnTo>
                <a:cubicBezTo>
                  <a:pt x="1292225" y="668020"/>
                  <a:pt x="1238884" y="721486"/>
                  <a:pt x="1173098" y="721486"/>
                </a:cubicBezTo>
                <a:cubicBezTo>
                  <a:pt x="1173098" y="721486"/>
                  <a:pt x="1173098" y="721486"/>
                  <a:pt x="1173098" y="721486"/>
                </a:cubicBezTo>
                <a:lnTo>
                  <a:pt x="1173098" y="721486"/>
                </a:lnTo>
                <a:lnTo>
                  <a:pt x="1077976" y="721486"/>
                </a:lnTo>
                <a:lnTo>
                  <a:pt x="677417" y="738504"/>
                </a:lnTo>
                <a:lnTo>
                  <a:pt x="756411" y="721486"/>
                </a:lnTo>
                <a:lnTo>
                  <a:pt x="125476" y="721486"/>
                </a:lnTo>
                <a:lnTo>
                  <a:pt x="125476" y="721486"/>
                </a:lnTo>
                <a:cubicBezTo>
                  <a:pt x="59689" y="721486"/>
                  <a:pt x="6350" y="668020"/>
                  <a:pt x="6350" y="602234"/>
                </a:cubicBezTo>
                <a:cubicBezTo>
                  <a:pt x="6350" y="602234"/>
                  <a:pt x="6350" y="602234"/>
                  <a:pt x="6350" y="602234"/>
                </a:cubicBezTo>
                <a:lnTo>
                  <a:pt x="6350" y="602234"/>
                </a:lnTo>
                <a:lnTo>
                  <a:pt x="6350" y="602234"/>
                </a:lnTo>
                <a:lnTo>
                  <a:pt x="6350" y="423545"/>
                </a:lnTo>
                <a:lnTo>
                  <a:pt x="6350" y="423545"/>
                </a:lnTo>
                <a:lnTo>
                  <a:pt x="6350" y="1254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429625" y="2626454"/>
            <a:ext cx="532933" cy="449615"/>
          </a:xfrm>
          <a:custGeom>
            <a:avLst/>
            <a:gdLst>
              <a:gd name="connsiteX0" fmla="*/ 165565 w 532933"/>
              <a:gd name="connsiteY0" fmla="*/ 59946 h 449615"/>
              <a:gd name="connsiteX1" fmla="*/ 53219 w 532933"/>
              <a:gd name="connsiteY1" fmla="*/ 61444 h 449615"/>
              <a:gd name="connsiteX2" fmla="*/ 152271 w 532933"/>
              <a:gd name="connsiteY2" fmla="*/ 250287 h 449615"/>
              <a:gd name="connsiteX3" fmla="*/ 0 w 532933"/>
              <a:gd name="connsiteY3" fmla="*/ 418143 h 449615"/>
              <a:gd name="connsiteX4" fmla="*/ 88699 w 532933"/>
              <a:gd name="connsiteY4" fmla="*/ 428634 h 449615"/>
              <a:gd name="connsiteX5" fmla="*/ 215097 w 532933"/>
              <a:gd name="connsiteY5" fmla="*/ 304990 h 449615"/>
              <a:gd name="connsiteX6" fmla="*/ 338531 w 532933"/>
              <a:gd name="connsiteY6" fmla="*/ 449615 h 449615"/>
              <a:gd name="connsiteX7" fmla="*/ 263876 w 532933"/>
              <a:gd name="connsiteY7" fmla="*/ 257035 h 449615"/>
              <a:gd name="connsiteX8" fmla="*/ 532934 w 532933"/>
              <a:gd name="connsiteY8" fmla="*/ 0 h 449615"/>
              <a:gd name="connsiteX9" fmla="*/ 393231 w 532933"/>
              <a:gd name="connsiteY9" fmla="*/ 0 h 449615"/>
              <a:gd name="connsiteX10" fmla="*/ 226926 w 532933"/>
              <a:gd name="connsiteY10" fmla="*/ 196332 h 449615"/>
              <a:gd name="connsiteX11" fmla="*/ 165565 w 532933"/>
              <a:gd name="connsiteY11" fmla="*/ 59946 h 449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32933" h="449615">
                <a:moveTo>
                  <a:pt x="165565" y="59946"/>
                </a:moveTo>
                <a:lnTo>
                  <a:pt x="53219" y="61444"/>
                </a:lnTo>
                <a:lnTo>
                  <a:pt x="152271" y="250287"/>
                </a:lnTo>
                <a:lnTo>
                  <a:pt x="0" y="418143"/>
                </a:lnTo>
                <a:lnTo>
                  <a:pt x="88699" y="428634"/>
                </a:lnTo>
                <a:lnTo>
                  <a:pt x="215097" y="304990"/>
                </a:lnTo>
                <a:lnTo>
                  <a:pt x="338531" y="449615"/>
                </a:lnTo>
                <a:lnTo>
                  <a:pt x="263876" y="257035"/>
                </a:lnTo>
                <a:lnTo>
                  <a:pt x="532934" y="0"/>
                </a:lnTo>
                <a:lnTo>
                  <a:pt x="393231" y="0"/>
                </a:lnTo>
                <a:lnTo>
                  <a:pt x="226926" y="196332"/>
                </a:lnTo>
                <a:lnTo>
                  <a:pt x="165565" y="59946"/>
                </a:lnTo>
              </a:path>
            </a:pathLst>
          </a:custGeom>
          <a:solidFill>
            <a:srgbClr val="6666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8440712" y="2629450"/>
            <a:ext cx="504852" cy="438377"/>
          </a:xfrm>
          <a:custGeom>
            <a:avLst/>
            <a:gdLst>
              <a:gd name="connsiteX0" fmla="*/ 155217 w 504852"/>
              <a:gd name="connsiteY0" fmla="*/ 63699 h 438377"/>
              <a:gd name="connsiteX1" fmla="*/ 50262 w 504852"/>
              <a:gd name="connsiteY1" fmla="*/ 65196 h 438377"/>
              <a:gd name="connsiteX2" fmla="*/ 147830 w 504852"/>
              <a:gd name="connsiteY2" fmla="*/ 247291 h 438377"/>
              <a:gd name="connsiteX3" fmla="*/ 0 w 504852"/>
              <a:gd name="connsiteY3" fmla="*/ 408403 h 438377"/>
              <a:gd name="connsiteX4" fmla="*/ 83524 w 504852"/>
              <a:gd name="connsiteY4" fmla="*/ 418144 h 438377"/>
              <a:gd name="connsiteX5" fmla="*/ 201790 w 504852"/>
              <a:gd name="connsiteY5" fmla="*/ 299745 h 438377"/>
              <a:gd name="connsiteX6" fmla="*/ 317836 w 504852"/>
              <a:gd name="connsiteY6" fmla="*/ 438376 h 438377"/>
              <a:gd name="connsiteX7" fmla="*/ 247622 w 504852"/>
              <a:gd name="connsiteY7" fmla="*/ 253283 h 438377"/>
              <a:gd name="connsiteX8" fmla="*/ 504851 w 504852"/>
              <a:gd name="connsiteY8" fmla="*/ 1497 h 438377"/>
              <a:gd name="connsiteX9" fmla="*/ 373276 w 504852"/>
              <a:gd name="connsiteY9" fmla="*/ 0 h 438377"/>
              <a:gd name="connsiteX10" fmla="*/ 212877 w 504852"/>
              <a:gd name="connsiteY10" fmla="*/ 194834 h 438377"/>
              <a:gd name="connsiteX11" fmla="*/ 155217 w 504852"/>
              <a:gd name="connsiteY11" fmla="*/ 63699 h 4383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04852" h="438377">
                <a:moveTo>
                  <a:pt x="155217" y="63699"/>
                </a:moveTo>
                <a:lnTo>
                  <a:pt x="50262" y="65196"/>
                </a:lnTo>
                <a:lnTo>
                  <a:pt x="147830" y="247291"/>
                </a:lnTo>
                <a:lnTo>
                  <a:pt x="0" y="408403"/>
                </a:lnTo>
                <a:lnTo>
                  <a:pt x="83524" y="418144"/>
                </a:lnTo>
                <a:lnTo>
                  <a:pt x="201790" y="299745"/>
                </a:lnTo>
                <a:lnTo>
                  <a:pt x="317836" y="438376"/>
                </a:lnTo>
                <a:lnTo>
                  <a:pt x="247622" y="253283"/>
                </a:lnTo>
                <a:lnTo>
                  <a:pt x="504851" y="1497"/>
                </a:lnTo>
                <a:lnTo>
                  <a:pt x="373276" y="0"/>
                </a:lnTo>
                <a:lnTo>
                  <a:pt x="212877" y="194834"/>
                </a:lnTo>
                <a:lnTo>
                  <a:pt x="155217" y="63699"/>
                </a:lnTo>
              </a:path>
            </a:pathLst>
          </a:custGeom>
          <a:solidFill>
            <a:srgbClr val="EC0B0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8537320" y="4269580"/>
            <a:ext cx="532934" cy="449615"/>
          </a:xfrm>
          <a:custGeom>
            <a:avLst/>
            <a:gdLst>
              <a:gd name="connsiteX0" fmla="*/ 165565 w 532934"/>
              <a:gd name="connsiteY0" fmla="*/ 59947 h 449615"/>
              <a:gd name="connsiteX1" fmla="*/ 53220 w 532934"/>
              <a:gd name="connsiteY1" fmla="*/ 61444 h 449615"/>
              <a:gd name="connsiteX2" fmla="*/ 152271 w 532934"/>
              <a:gd name="connsiteY2" fmla="*/ 250287 h 449615"/>
              <a:gd name="connsiteX3" fmla="*/ 0 w 532934"/>
              <a:gd name="connsiteY3" fmla="*/ 418143 h 449615"/>
              <a:gd name="connsiteX4" fmla="*/ 88700 w 532934"/>
              <a:gd name="connsiteY4" fmla="*/ 428634 h 449615"/>
              <a:gd name="connsiteX5" fmla="*/ 215098 w 532934"/>
              <a:gd name="connsiteY5" fmla="*/ 304990 h 449615"/>
              <a:gd name="connsiteX6" fmla="*/ 338532 w 532934"/>
              <a:gd name="connsiteY6" fmla="*/ 449615 h 449615"/>
              <a:gd name="connsiteX7" fmla="*/ 263876 w 532934"/>
              <a:gd name="connsiteY7" fmla="*/ 257035 h 449615"/>
              <a:gd name="connsiteX8" fmla="*/ 532934 w 532934"/>
              <a:gd name="connsiteY8" fmla="*/ 0 h 449615"/>
              <a:gd name="connsiteX9" fmla="*/ 393231 w 532934"/>
              <a:gd name="connsiteY9" fmla="*/ 0 h 449615"/>
              <a:gd name="connsiteX10" fmla="*/ 226926 w 532934"/>
              <a:gd name="connsiteY10" fmla="*/ 196332 h 449615"/>
              <a:gd name="connsiteX11" fmla="*/ 165565 w 532934"/>
              <a:gd name="connsiteY11" fmla="*/ 59947 h 449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32934" h="449615">
                <a:moveTo>
                  <a:pt x="165565" y="59947"/>
                </a:moveTo>
                <a:lnTo>
                  <a:pt x="53220" y="61444"/>
                </a:lnTo>
                <a:lnTo>
                  <a:pt x="152271" y="250287"/>
                </a:lnTo>
                <a:lnTo>
                  <a:pt x="0" y="418143"/>
                </a:lnTo>
                <a:lnTo>
                  <a:pt x="88700" y="428634"/>
                </a:lnTo>
                <a:lnTo>
                  <a:pt x="215098" y="304990"/>
                </a:lnTo>
                <a:lnTo>
                  <a:pt x="338532" y="449615"/>
                </a:lnTo>
                <a:lnTo>
                  <a:pt x="263876" y="257035"/>
                </a:lnTo>
                <a:lnTo>
                  <a:pt x="532934" y="0"/>
                </a:lnTo>
                <a:lnTo>
                  <a:pt x="393231" y="0"/>
                </a:lnTo>
                <a:lnTo>
                  <a:pt x="226926" y="196332"/>
                </a:lnTo>
                <a:lnTo>
                  <a:pt x="165565" y="59947"/>
                </a:lnTo>
              </a:path>
            </a:pathLst>
          </a:custGeom>
          <a:solidFill>
            <a:srgbClr val="6666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548408" y="4272576"/>
            <a:ext cx="504852" cy="438377"/>
          </a:xfrm>
          <a:custGeom>
            <a:avLst/>
            <a:gdLst>
              <a:gd name="connsiteX0" fmla="*/ 155217 w 504852"/>
              <a:gd name="connsiteY0" fmla="*/ 63699 h 438377"/>
              <a:gd name="connsiteX1" fmla="*/ 50262 w 504852"/>
              <a:gd name="connsiteY1" fmla="*/ 65197 h 438377"/>
              <a:gd name="connsiteX2" fmla="*/ 147830 w 504852"/>
              <a:gd name="connsiteY2" fmla="*/ 247291 h 438377"/>
              <a:gd name="connsiteX3" fmla="*/ 0 w 504852"/>
              <a:gd name="connsiteY3" fmla="*/ 408403 h 438377"/>
              <a:gd name="connsiteX4" fmla="*/ 83524 w 504852"/>
              <a:gd name="connsiteY4" fmla="*/ 418144 h 438377"/>
              <a:gd name="connsiteX5" fmla="*/ 201790 w 504852"/>
              <a:gd name="connsiteY5" fmla="*/ 299746 h 438377"/>
              <a:gd name="connsiteX6" fmla="*/ 317836 w 504852"/>
              <a:gd name="connsiteY6" fmla="*/ 438377 h 438377"/>
              <a:gd name="connsiteX7" fmla="*/ 247622 w 504852"/>
              <a:gd name="connsiteY7" fmla="*/ 253283 h 438377"/>
              <a:gd name="connsiteX8" fmla="*/ 504852 w 504852"/>
              <a:gd name="connsiteY8" fmla="*/ 1497 h 438377"/>
              <a:gd name="connsiteX9" fmla="*/ 373276 w 504852"/>
              <a:gd name="connsiteY9" fmla="*/ 0 h 438377"/>
              <a:gd name="connsiteX10" fmla="*/ 212877 w 504852"/>
              <a:gd name="connsiteY10" fmla="*/ 194834 h 438377"/>
              <a:gd name="connsiteX11" fmla="*/ 155217 w 504852"/>
              <a:gd name="connsiteY11" fmla="*/ 63699 h 4383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04852" h="438377">
                <a:moveTo>
                  <a:pt x="155217" y="63699"/>
                </a:moveTo>
                <a:lnTo>
                  <a:pt x="50262" y="65197"/>
                </a:lnTo>
                <a:lnTo>
                  <a:pt x="147830" y="247291"/>
                </a:lnTo>
                <a:lnTo>
                  <a:pt x="0" y="408403"/>
                </a:lnTo>
                <a:lnTo>
                  <a:pt x="83524" y="418144"/>
                </a:lnTo>
                <a:lnTo>
                  <a:pt x="201790" y="299746"/>
                </a:lnTo>
                <a:lnTo>
                  <a:pt x="317836" y="438377"/>
                </a:lnTo>
                <a:lnTo>
                  <a:pt x="247622" y="253283"/>
                </a:lnTo>
                <a:lnTo>
                  <a:pt x="504852" y="1497"/>
                </a:lnTo>
                <a:lnTo>
                  <a:pt x="373276" y="0"/>
                </a:lnTo>
                <a:lnTo>
                  <a:pt x="212877" y="194834"/>
                </a:lnTo>
                <a:lnTo>
                  <a:pt x="155217" y="63699"/>
                </a:lnTo>
              </a:path>
            </a:pathLst>
          </a:custGeom>
          <a:solidFill>
            <a:srgbClr val="EC0B0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4114800"/>
            <a:ext cx="1066800" cy="9398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3900" y="3416300"/>
            <a:ext cx="4724400" cy="23876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3700" y="2349500"/>
            <a:ext cx="736600" cy="8636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69100" y="3441700"/>
            <a:ext cx="749300" cy="13716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5300" y="5156200"/>
            <a:ext cx="736600" cy="863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0" y="2260600"/>
            <a:ext cx="1473200" cy="9144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45400" y="3911600"/>
            <a:ext cx="1485900" cy="914400"/>
          </a:xfrm>
          <a:prstGeom prst="rect">
            <a:avLst/>
          </a:prstGeom>
          <a:noFill/>
        </p:spPr>
      </p:pic>
      <p:sp>
        <p:nvSpPr>
          <p:cNvPr id="19" name="TextBox 1"/>
          <p:cNvSpPr txBox="1"/>
          <p:nvPr/>
        </p:nvSpPr>
        <p:spPr>
          <a:xfrm>
            <a:off x="5143500" y="51308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服务器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87400" y="50673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浏览器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441700" y="4292600"/>
            <a:ext cx="5334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响应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102100" y="5143500"/>
            <a:ext cx="58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870700" y="4813300"/>
            <a:ext cx="546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页面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6946900" y="6019800"/>
            <a:ext cx="546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页面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60400" y="393700"/>
            <a:ext cx="8242300" cy="383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425700" algn="l"/>
                <a:tab pos="5029200" algn="l"/>
                <a:tab pos="6184900" algn="l"/>
                <a:tab pos="6565900" algn="l"/>
                <a:tab pos="72771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三个对象对比-2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2425700" algn="l"/>
                <a:tab pos="5029200" algn="l"/>
                <a:tab pos="6184900" algn="l"/>
                <a:tab pos="6565900" algn="l"/>
                <a:tab pos="7277100" algn="l"/>
              </a:tabLst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request中存储的数据仅在一个请求中可用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425700" algn="l"/>
                <a:tab pos="5029200" algn="l"/>
                <a:tab pos="6184900" algn="l"/>
                <a:tab pos="6565900" algn="l"/>
                <a:tab pos="72771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</a:p>
          <a:p>
            <a:pPr>
              <a:lnSpc>
                <a:spcPts val="2000"/>
              </a:lnSpc>
              <a:tabLst>
                <a:tab pos="2425700" algn="l"/>
                <a:tab pos="5029200" algn="l"/>
                <a:tab pos="6184900" algn="l"/>
                <a:tab pos="6565900" algn="l"/>
                <a:tab pos="72771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数据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425700" algn="l"/>
                <a:tab pos="5029200" algn="l"/>
                <a:tab pos="6184900" algn="l"/>
                <a:tab pos="6565900" algn="l"/>
                <a:tab pos="72771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页面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425700" algn="l"/>
                <a:tab pos="5029200" algn="l"/>
                <a:tab pos="6184900" algn="l"/>
                <a:tab pos="6565900" algn="l"/>
                <a:tab pos="72771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转发</a:t>
            </a:r>
          </a:p>
          <a:p>
            <a:pPr>
              <a:lnSpc>
                <a:spcPts val="2300"/>
              </a:lnSpc>
              <a:tabLst>
                <a:tab pos="2425700" algn="l"/>
                <a:tab pos="5029200" algn="l"/>
                <a:tab pos="6184900" algn="l"/>
                <a:tab pos="6565900" algn="l"/>
                <a:tab pos="7277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7975600" y="4152900"/>
            <a:ext cx="812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数据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643876" y="2928873"/>
            <a:ext cx="1285875" cy="732282"/>
          </a:xfrm>
          <a:custGeom>
            <a:avLst/>
            <a:gdLst>
              <a:gd name="connsiteX0" fmla="*/ 0 w 1285875"/>
              <a:gd name="connsiteY0" fmla="*/ 119252 h 732282"/>
              <a:gd name="connsiteX1" fmla="*/ 119126 w 1285875"/>
              <a:gd name="connsiteY1" fmla="*/ 0 h 732282"/>
              <a:gd name="connsiteX2" fmla="*/ 119126 w 1285875"/>
              <a:gd name="connsiteY2" fmla="*/ 0 h 732282"/>
              <a:gd name="connsiteX3" fmla="*/ 119126 w 1285875"/>
              <a:gd name="connsiteY3" fmla="*/ 0 h 732282"/>
              <a:gd name="connsiteX4" fmla="*/ 750061 w 1285875"/>
              <a:gd name="connsiteY4" fmla="*/ 0 h 732282"/>
              <a:gd name="connsiteX5" fmla="*/ 750061 w 1285875"/>
              <a:gd name="connsiteY5" fmla="*/ 0 h 732282"/>
              <a:gd name="connsiteX6" fmla="*/ 1071498 w 1285875"/>
              <a:gd name="connsiteY6" fmla="*/ 0 h 732282"/>
              <a:gd name="connsiteX7" fmla="*/ 1166748 w 1285875"/>
              <a:gd name="connsiteY7" fmla="*/ 0 h 732282"/>
              <a:gd name="connsiteX8" fmla="*/ 1166748 w 1285875"/>
              <a:gd name="connsiteY8" fmla="*/ 0 h 732282"/>
              <a:gd name="connsiteX9" fmla="*/ 1285875 w 1285875"/>
              <a:gd name="connsiteY9" fmla="*/ 119252 h 732282"/>
              <a:gd name="connsiteX10" fmla="*/ 1285875 w 1285875"/>
              <a:gd name="connsiteY10" fmla="*/ 119252 h 732282"/>
              <a:gd name="connsiteX11" fmla="*/ 1285875 w 1285875"/>
              <a:gd name="connsiteY11" fmla="*/ 119252 h 732282"/>
              <a:gd name="connsiteX12" fmla="*/ 1285875 w 1285875"/>
              <a:gd name="connsiteY12" fmla="*/ 417195 h 732282"/>
              <a:gd name="connsiteX13" fmla="*/ 1285875 w 1285875"/>
              <a:gd name="connsiteY13" fmla="*/ 417195 h 732282"/>
              <a:gd name="connsiteX14" fmla="*/ 1285875 w 1285875"/>
              <a:gd name="connsiteY14" fmla="*/ 596010 h 732282"/>
              <a:gd name="connsiteX15" fmla="*/ 1285875 w 1285875"/>
              <a:gd name="connsiteY15" fmla="*/ 596010 h 732282"/>
              <a:gd name="connsiteX16" fmla="*/ 1285875 w 1285875"/>
              <a:gd name="connsiteY16" fmla="*/ 596010 h 732282"/>
              <a:gd name="connsiteX17" fmla="*/ 1166748 w 1285875"/>
              <a:gd name="connsiteY17" fmla="*/ 715136 h 732282"/>
              <a:gd name="connsiteX18" fmla="*/ 1166748 w 1285875"/>
              <a:gd name="connsiteY18" fmla="*/ 715136 h 732282"/>
              <a:gd name="connsiteX19" fmla="*/ 1166748 w 1285875"/>
              <a:gd name="connsiteY19" fmla="*/ 715136 h 732282"/>
              <a:gd name="connsiteX20" fmla="*/ 1071498 w 1285875"/>
              <a:gd name="connsiteY20" fmla="*/ 715136 h 732282"/>
              <a:gd name="connsiteX21" fmla="*/ 671067 w 1285875"/>
              <a:gd name="connsiteY21" fmla="*/ 732282 h 732282"/>
              <a:gd name="connsiteX22" fmla="*/ 750061 w 1285875"/>
              <a:gd name="connsiteY22" fmla="*/ 715136 h 732282"/>
              <a:gd name="connsiteX23" fmla="*/ 119126 w 1285875"/>
              <a:gd name="connsiteY23" fmla="*/ 715136 h 732282"/>
              <a:gd name="connsiteX24" fmla="*/ 119126 w 1285875"/>
              <a:gd name="connsiteY24" fmla="*/ 715136 h 732282"/>
              <a:gd name="connsiteX25" fmla="*/ 0 w 1285875"/>
              <a:gd name="connsiteY25" fmla="*/ 596010 h 732282"/>
              <a:gd name="connsiteX26" fmla="*/ 0 w 1285875"/>
              <a:gd name="connsiteY26" fmla="*/ 596010 h 732282"/>
              <a:gd name="connsiteX27" fmla="*/ 0 w 1285875"/>
              <a:gd name="connsiteY27" fmla="*/ 596010 h 732282"/>
              <a:gd name="connsiteX28" fmla="*/ 0 w 1285875"/>
              <a:gd name="connsiteY28" fmla="*/ 596010 h 732282"/>
              <a:gd name="connsiteX29" fmla="*/ 0 w 1285875"/>
              <a:gd name="connsiteY29" fmla="*/ 417195 h 732282"/>
              <a:gd name="connsiteX30" fmla="*/ 0 w 1285875"/>
              <a:gd name="connsiteY30" fmla="*/ 417195 h 732282"/>
              <a:gd name="connsiteX31" fmla="*/ 0 w 1285875"/>
              <a:gd name="connsiteY31" fmla="*/ 119252 h 7322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285875" h="732282">
                <a:moveTo>
                  <a:pt x="0" y="119252"/>
                </a:moveTo>
                <a:cubicBezTo>
                  <a:pt x="0" y="53467"/>
                  <a:pt x="53340" y="0"/>
                  <a:pt x="119126" y="0"/>
                </a:cubicBezTo>
                <a:cubicBezTo>
                  <a:pt x="119126" y="0"/>
                  <a:pt x="119126" y="0"/>
                  <a:pt x="119126" y="0"/>
                </a:cubicBezTo>
                <a:lnTo>
                  <a:pt x="119126" y="0"/>
                </a:lnTo>
                <a:lnTo>
                  <a:pt x="750061" y="0"/>
                </a:lnTo>
                <a:lnTo>
                  <a:pt x="750061" y="0"/>
                </a:lnTo>
                <a:lnTo>
                  <a:pt x="1071498" y="0"/>
                </a:lnTo>
                <a:lnTo>
                  <a:pt x="1166748" y="0"/>
                </a:lnTo>
                <a:lnTo>
                  <a:pt x="1166748" y="0"/>
                </a:lnTo>
                <a:cubicBezTo>
                  <a:pt x="1232534" y="0"/>
                  <a:pt x="1285875" y="53467"/>
                  <a:pt x="1285875" y="119252"/>
                </a:cubicBezTo>
                <a:cubicBezTo>
                  <a:pt x="1285875" y="119252"/>
                  <a:pt x="1285875" y="119252"/>
                  <a:pt x="1285875" y="119252"/>
                </a:cubicBezTo>
                <a:lnTo>
                  <a:pt x="1285875" y="119252"/>
                </a:lnTo>
                <a:lnTo>
                  <a:pt x="1285875" y="417195"/>
                </a:lnTo>
                <a:lnTo>
                  <a:pt x="1285875" y="417195"/>
                </a:lnTo>
                <a:lnTo>
                  <a:pt x="1285875" y="596010"/>
                </a:lnTo>
                <a:lnTo>
                  <a:pt x="1285875" y="596010"/>
                </a:lnTo>
                <a:lnTo>
                  <a:pt x="1285875" y="596010"/>
                </a:lnTo>
                <a:cubicBezTo>
                  <a:pt x="1285875" y="661797"/>
                  <a:pt x="1232534" y="715136"/>
                  <a:pt x="1166748" y="715136"/>
                </a:cubicBezTo>
                <a:cubicBezTo>
                  <a:pt x="1166748" y="715136"/>
                  <a:pt x="1166748" y="715136"/>
                  <a:pt x="1166748" y="715136"/>
                </a:cubicBezTo>
                <a:lnTo>
                  <a:pt x="1166748" y="715136"/>
                </a:lnTo>
                <a:lnTo>
                  <a:pt x="1071498" y="715136"/>
                </a:lnTo>
                <a:lnTo>
                  <a:pt x="671067" y="732282"/>
                </a:lnTo>
                <a:lnTo>
                  <a:pt x="750061" y="715136"/>
                </a:lnTo>
                <a:lnTo>
                  <a:pt x="119126" y="715136"/>
                </a:lnTo>
                <a:lnTo>
                  <a:pt x="119126" y="715136"/>
                </a:lnTo>
                <a:cubicBezTo>
                  <a:pt x="53340" y="715136"/>
                  <a:pt x="0" y="661797"/>
                  <a:pt x="0" y="596010"/>
                </a:cubicBezTo>
                <a:cubicBezTo>
                  <a:pt x="0" y="596010"/>
                  <a:pt x="0" y="596010"/>
                  <a:pt x="0" y="596010"/>
                </a:cubicBezTo>
                <a:lnTo>
                  <a:pt x="0" y="596010"/>
                </a:lnTo>
                <a:lnTo>
                  <a:pt x="0" y="596010"/>
                </a:lnTo>
                <a:lnTo>
                  <a:pt x="0" y="417195"/>
                </a:lnTo>
                <a:lnTo>
                  <a:pt x="0" y="417195"/>
                </a:lnTo>
                <a:lnTo>
                  <a:pt x="0" y="11925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637526" y="2922523"/>
            <a:ext cx="1298575" cy="744982"/>
          </a:xfrm>
          <a:custGeom>
            <a:avLst/>
            <a:gdLst>
              <a:gd name="connsiteX0" fmla="*/ 6350 w 1298575"/>
              <a:gd name="connsiteY0" fmla="*/ 125602 h 744982"/>
              <a:gd name="connsiteX1" fmla="*/ 125476 w 1298575"/>
              <a:gd name="connsiteY1" fmla="*/ 6350 h 744982"/>
              <a:gd name="connsiteX2" fmla="*/ 125476 w 1298575"/>
              <a:gd name="connsiteY2" fmla="*/ 6350 h 744982"/>
              <a:gd name="connsiteX3" fmla="*/ 125476 w 1298575"/>
              <a:gd name="connsiteY3" fmla="*/ 6350 h 744982"/>
              <a:gd name="connsiteX4" fmla="*/ 756411 w 1298575"/>
              <a:gd name="connsiteY4" fmla="*/ 6350 h 744982"/>
              <a:gd name="connsiteX5" fmla="*/ 756411 w 1298575"/>
              <a:gd name="connsiteY5" fmla="*/ 6350 h 744982"/>
              <a:gd name="connsiteX6" fmla="*/ 1077848 w 1298575"/>
              <a:gd name="connsiteY6" fmla="*/ 6350 h 744982"/>
              <a:gd name="connsiteX7" fmla="*/ 1173098 w 1298575"/>
              <a:gd name="connsiteY7" fmla="*/ 6350 h 744982"/>
              <a:gd name="connsiteX8" fmla="*/ 1173098 w 1298575"/>
              <a:gd name="connsiteY8" fmla="*/ 6350 h 744982"/>
              <a:gd name="connsiteX9" fmla="*/ 1292225 w 1298575"/>
              <a:gd name="connsiteY9" fmla="*/ 125602 h 744982"/>
              <a:gd name="connsiteX10" fmla="*/ 1292225 w 1298575"/>
              <a:gd name="connsiteY10" fmla="*/ 125602 h 744982"/>
              <a:gd name="connsiteX11" fmla="*/ 1292225 w 1298575"/>
              <a:gd name="connsiteY11" fmla="*/ 125602 h 744982"/>
              <a:gd name="connsiteX12" fmla="*/ 1292225 w 1298575"/>
              <a:gd name="connsiteY12" fmla="*/ 423545 h 744982"/>
              <a:gd name="connsiteX13" fmla="*/ 1292225 w 1298575"/>
              <a:gd name="connsiteY13" fmla="*/ 423545 h 744982"/>
              <a:gd name="connsiteX14" fmla="*/ 1292225 w 1298575"/>
              <a:gd name="connsiteY14" fmla="*/ 602360 h 744982"/>
              <a:gd name="connsiteX15" fmla="*/ 1292225 w 1298575"/>
              <a:gd name="connsiteY15" fmla="*/ 602360 h 744982"/>
              <a:gd name="connsiteX16" fmla="*/ 1292225 w 1298575"/>
              <a:gd name="connsiteY16" fmla="*/ 602360 h 744982"/>
              <a:gd name="connsiteX17" fmla="*/ 1173098 w 1298575"/>
              <a:gd name="connsiteY17" fmla="*/ 721486 h 744982"/>
              <a:gd name="connsiteX18" fmla="*/ 1173098 w 1298575"/>
              <a:gd name="connsiteY18" fmla="*/ 721486 h 744982"/>
              <a:gd name="connsiteX19" fmla="*/ 1173098 w 1298575"/>
              <a:gd name="connsiteY19" fmla="*/ 721486 h 744982"/>
              <a:gd name="connsiteX20" fmla="*/ 1077848 w 1298575"/>
              <a:gd name="connsiteY20" fmla="*/ 721486 h 744982"/>
              <a:gd name="connsiteX21" fmla="*/ 677417 w 1298575"/>
              <a:gd name="connsiteY21" fmla="*/ 738632 h 744982"/>
              <a:gd name="connsiteX22" fmla="*/ 756411 w 1298575"/>
              <a:gd name="connsiteY22" fmla="*/ 721486 h 744982"/>
              <a:gd name="connsiteX23" fmla="*/ 125476 w 1298575"/>
              <a:gd name="connsiteY23" fmla="*/ 721486 h 744982"/>
              <a:gd name="connsiteX24" fmla="*/ 125476 w 1298575"/>
              <a:gd name="connsiteY24" fmla="*/ 721486 h 744982"/>
              <a:gd name="connsiteX25" fmla="*/ 6350 w 1298575"/>
              <a:gd name="connsiteY25" fmla="*/ 602360 h 744982"/>
              <a:gd name="connsiteX26" fmla="*/ 6350 w 1298575"/>
              <a:gd name="connsiteY26" fmla="*/ 602360 h 744982"/>
              <a:gd name="connsiteX27" fmla="*/ 6350 w 1298575"/>
              <a:gd name="connsiteY27" fmla="*/ 602360 h 744982"/>
              <a:gd name="connsiteX28" fmla="*/ 6350 w 1298575"/>
              <a:gd name="connsiteY28" fmla="*/ 602360 h 744982"/>
              <a:gd name="connsiteX29" fmla="*/ 6350 w 1298575"/>
              <a:gd name="connsiteY29" fmla="*/ 423545 h 744982"/>
              <a:gd name="connsiteX30" fmla="*/ 6350 w 1298575"/>
              <a:gd name="connsiteY30" fmla="*/ 423545 h 744982"/>
              <a:gd name="connsiteX31" fmla="*/ 6350 w 1298575"/>
              <a:gd name="connsiteY31" fmla="*/ 125602 h 7449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298575" h="744982">
                <a:moveTo>
                  <a:pt x="6350" y="125602"/>
                </a:moveTo>
                <a:cubicBezTo>
                  <a:pt x="6350" y="59817"/>
                  <a:pt x="59690" y="6350"/>
                  <a:pt x="125476" y="6350"/>
                </a:cubicBezTo>
                <a:cubicBezTo>
                  <a:pt x="125476" y="6350"/>
                  <a:pt x="125476" y="6350"/>
                  <a:pt x="125476" y="6350"/>
                </a:cubicBezTo>
                <a:lnTo>
                  <a:pt x="125476" y="6350"/>
                </a:lnTo>
                <a:lnTo>
                  <a:pt x="756411" y="6350"/>
                </a:lnTo>
                <a:lnTo>
                  <a:pt x="756411" y="6350"/>
                </a:lnTo>
                <a:lnTo>
                  <a:pt x="1077848" y="6350"/>
                </a:lnTo>
                <a:lnTo>
                  <a:pt x="1173098" y="6350"/>
                </a:lnTo>
                <a:lnTo>
                  <a:pt x="1173098" y="6350"/>
                </a:lnTo>
                <a:cubicBezTo>
                  <a:pt x="1238884" y="6350"/>
                  <a:pt x="1292225" y="59817"/>
                  <a:pt x="1292225" y="125602"/>
                </a:cubicBezTo>
                <a:cubicBezTo>
                  <a:pt x="1292225" y="125602"/>
                  <a:pt x="1292225" y="125602"/>
                  <a:pt x="1292225" y="125602"/>
                </a:cubicBezTo>
                <a:lnTo>
                  <a:pt x="1292225" y="125602"/>
                </a:lnTo>
                <a:lnTo>
                  <a:pt x="1292225" y="423545"/>
                </a:lnTo>
                <a:lnTo>
                  <a:pt x="1292225" y="423545"/>
                </a:lnTo>
                <a:lnTo>
                  <a:pt x="1292225" y="602360"/>
                </a:lnTo>
                <a:lnTo>
                  <a:pt x="1292225" y="602360"/>
                </a:lnTo>
                <a:lnTo>
                  <a:pt x="1292225" y="602360"/>
                </a:lnTo>
                <a:cubicBezTo>
                  <a:pt x="1292225" y="668147"/>
                  <a:pt x="1238884" y="721486"/>
                  <a:pt x="1173098" y="721486"/>
                </a:cubicBezTo>
                <a:cubicBezTo>
                  <a:pt x="1173098" y="721486"/>
                  <a:pt x="1173098" y="721486"/>
                  <a:pt x="1173098" y="721486"/>
                </a:cubicBezTo>
                <a:lnTo>
                  <a:pt x="1173098" y="721486"/>
                </a:lnTo>
                <a:lnTo>
                  <a:pt x="1077848" y="721486"/>
                </a:lnTo>
                <a:lnTo>
                  <a:pt x="677417" y="738632"/>
                </a:lnTo>
                <a:lnTo>
                  <a:pt x="756411" y="721486"/>
                </a:lnTo>
                <a:lnTo>
                  <a:pt x="125476" y="721486"/>
                </a:lnTo>
                <a:lnTo>
                  <a:pt x="125476" y="721486"/>
                </a:lnTo>
                <a:cubicBezTo>
                  <a:pt x="59690" y="721486"/>
                  <a:pt x="6350" y="668147"/>
                  <a:pt x="6350" y="602360"/>
                </a:cubicBezTo>
                <a:cubicBezTo>
                  <a:pt x="6350" y="602360"/>
                  <a:pt x="6350" y="602360"/>
                  <a:pt x="6350" y="602360"/>
                </a:cubicBezTo>
                <a:lnTo>
                  <a:pt x="6350" y="602360"/>
                </a:lnTo>
                <a:lnTo>
                  <a:pt x="6350" y="602360"/>
                </a:lnTo>
                <a:lnTo>
                  <a:pt x="6350" y="423545"/>
                </a:lnTo>
                <a:lnTo>
                  <a:pt x="6350" y="423545"/>
                </a:lnTo>
                <a:lnTo>
                  <a:pt x="6350" y="1256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429625" y="3214718"/>
            <a:ext cx="532933" cy="449615"/>
          </a:xfrm>
          <a:custGeom>
            <a:avLst/>
            <a:gdLst>
              <a:gd name="connsiteX0" fmla="*/ 165565 w 532933"/>
              <a:gd name="connsiteY0" fmla="*/ 59946 h 449615"/>
              <a:gd name="connsiteX1" fmla="*/ 53219 w 532933"/>
              <a:gd name="connsiteY1" fmla="*/ 61444 h 449615"/>
              <a:gd name="connsiteX2" fmla="*/ 152271 w 532933"/>
              <a:gd name="connsiteY2" fmla="*/ 250287 h 449615"/>
              <a:gd name="connsiteX3" fmla="*/ 0 w 532933"/>
              <a:gd name="connsiteY3" fmla="*/ 418142 h 449615"/>
              <a:gd name="connsiteX4" fmla="*/ 88699 w 532933"/>
              <a:gd name="connsiteY4" fmla="*/ 428634 h 449615"/>
              <a:gd name="connsiteX5" fmla="*/ 215097 w 532933"/>
              <a:gd name="connsiteY5" fmla="*/ 304990 h 449615"/>
              <a:gd name="connsiteX6" fmla="*/ 338531 w 532933"/>
              <a:gd name="connsiteY6" fmla="*/ 449615 h 449615"/>
              <a:gd name="connsiteX7" fmla="*/ 263876 w 532933"/>
              <a:gd name="connsiteY7" fmla="*/ 257035 h 449615"/>
              <a:gd name="connsiteX8" fmla="*/ 532934 w 532933"/>
              <a:gd name="connsiteY8" fmla="*/ 0 h 449615"/>
              <a:gd name="connsiteX9" fmla="*/ 393231 w 532933"/>
              <a:gd name="connsiteY9" fmla="*/ 0 h 449615"/>
              <a:gd name="connsiteX10" fmla="*/ 226926 w 532933"/>
              <a:gd name="connsiteY10" fmla="*/ 196332 h 449615"/>
              <a:gd name="connsiteX11" fmla="*/ 165565 w 532933"/>
              <a:gd name="connsiteY11" fmla="*/ 59946 h 449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32933" h="449615">
                <a:moveTo>
                  <a:pt x="165565" y="59946"/>
                </a:moveTo>
                <a:lnTo>
                  <a:pt x="53219" y="61444"/>
                </a:lnTo>
                <a:lnTo>
                  <a:pt x="152271" y="250287"/>
                </a:lnTo>
                <a:lnTo>
                  <a:pt x="0" y="418142"/>
                </a:lnTo>
                <a:lnTo>
                  <a:pt x="88699" y="428634"/>
                </a:lnTo>
                <a:lnTo>
                  <a:pt x="215097" y="304990"/>
                </a:lnTo>
                <a:lnTo>
                  <a:pt x="338531" y="449615"/>
                </a:lnTo>
                <a:lnTo>
                  <a:pt x="263876" y="257035"/>
                </a:lnTo>
                <a:lnTo>
                  <a:pt x="532934" y="0"/>
                </a:lnTo>
                <a:lnTo>
                  <a:pt x="393231" y="0"/>
                </a:lnTo>
                <a:lnTo>
                  <a:pt x="226926" y="196332"/>
                </a:lnTo>
                <a:lnTo>
                  <a:pt x="165565" y="59946"/>
                </a:lnTo>
              </a:path>
            </a:pathLst>
          </a:custGeom>
          <a:solidFill>
            <a:srgbClr val="6666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440712" y="3217714"/>
            <a:ext cx="504852" cy="438377"/>
          </a:xfrm>
          <a:custGeom>
            <a:avLst/>
            <a:gdLst>
              <a:gd name="connsiteX0" fmla="*/ 155217 w 504852"/>
              <a:gd name="connsiteY0" fmla="*/ 63699 h 438377"/>
              <a:gd name="connsiteX1" fmla="*/ 50262 w 504852"/>
              <a:gd name="connsiteY1" fmla="*/ 65197 h 438377"/>
              <a:gd name="connsiteX2" fmla="*/ 147830 w 504852"/>
              <a:gd name="connsiteY2" fmla="*/ 247291 h 438377"/>
              <a:gd name="connsiteX3" fmla="*/ 0 w 504852"/>
              <a:gd name="connsiteY3" fmla="*/ 408403 h 438377"/>
              <a:gd name="connsiteX4" fmla="*/ 83524 w 504852"/>
              <a:gd name="connsiteY4" fmla="*/ 418144 h 438377"/>
              <a:gd name="connsiteX5" fmla="*/ 201790 w 504852"/>
              <a:gd name="connsiteY5" fmla="*/ 299746 h 438377"/>
              <a:gd name="connsiteX6" fmla="*/ 317836 w 504852"/>
              <a:gd name="connsiteY6" fmla="*/ 438377 h 438377"/>
              <a:gd name="connsiteX7" fmla="*/ 247622 w 504852"/>
              <a:gd name="connsiteY7" fmla="*/ 253283 h 438377"/>
              <a:gd name="connsiteX8" fmla="*/ 504851 w 504852"/>
              <a:gd name="connsiteY8" fmla="*/ 1497 h 438377"/>
              <a:gd name="connsiteX9" fmla="*/ 373276 w 504852"/>
              <a:gd name="connsiteY9" fmla="*/ 0 h 438377"/>
              <a:gd name="connsiteX10" fmla="*/ 212877 w 504852"/>
              <a:gd name="connsiteY10" fmla="*/ 194834 h 438377"/>
              <a:gd name="connsiteX11" fmla="*/ 155217 w 504852"/>
              <a:gd name="connsiteY11" fmla="*/ 63699 h 4383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04852" h="438377">
                <a:moveTo>
                  <a:pt x="155217" y="63699"/>
                </a:moveTo>
                <a:lnTo>
                  <a:pt x="50262" y="65197"/>
                </a:lnTo>
                <a:lnTo>
                  <a:pt x="147830" y="247291"/>
                </a:lnTo>
                <a:lnTo>
                  <a:pt x="0" y="408403"/>
                </a:lnTo>
                <a:lnTo>
                  <a:pt x="83524" y="418144"/>
                </a:lnTo>
                <a:lnTo>
                  <a:pt x="201790" y="299746"/>
                </a:lnTo>
                <a:lnTo>
                  <a:pt x="317836" y="438377"/>
                </a:lnTo>
                <a:lnTo>
                  <a:pt x="247622" y="253283"/>
                </a:lnTo>
                <a:lnTo>
                  <a:pt x="504851" y="1497"/>
                </a:lnTo>
                <a:lnTo>
                  <a:pt x="373276" y="0"/>
                </a:lnTo>
                <a:lnTo>
                  <a:pt x="212877" y="194834"/>
                </a:lnTo>
                <a:lnTo>
                  <a:pt x="155217" y="63699"/>
                </a:lnTo>
              </a:path>
            </a:pathLst>
          </a:custGeom>
          <a:solidFill>
            <a:srgbClr val="EC0B0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42912" y="2448814"/>
            <a:ext cx="1071587" cy="418464"/>
          </a:xfrm>
          <a:custGeom>
            <a:avLst/>
            <a:gdLst>
              <a:gd name="connsiteX0" fmla="*/ 0 w 1071587"/>
              <a:gd name="connsiteY0" fmla="*/ 68198 h 418464"/>
              <a:gd name="connsiteX1" fmla="*/ 68097 w 1071587"/>
              <a:gd name="connsiteY1" fmla="*/ 0 h 418464"/>
              <a:gd name="connsiteX2" fmla="*/ 68097 w 1071587"/>
              <a:gd name="connsiteY2" fmla="*/ 0 h 418464"/>
              <a:gd name="connsiteX3" fmla="*/ 68097 w 1071587"/>
              <a:gd name="connsiteY3" fmla="*/ 0 h 418464"/>
              <a:gd name="connsiteX4" fmla="*/ 625081 w 1071587"/>
              <a:gd name="connsiteY4" fmla="*/ 0 h 418464"/>
              <a:gd name="connsiteX5" fmla="*/ 625081 w 1071587"/>
              <a:gd name="connsiteY5" fmla="*/ 0 h 418464"/>
              <a:gd name="connsiteX6" fmla="*/ 893025 w 1071587"/>
              <a:gd name="connsiteY6" fmla="*/ 0 h 418464"/>
              <a:gd name="connsiteX7" fmla="*/ 1003515 w 1071587"/>
              <a:gd name="connsiteY7" fmla="*/ 0 h 418464"/>
              <a:gd name="connsiteX8" fmla="*/ 1003515 w 1071587"/>
              <a:gd name="connsiteY8" fmla="*/ 0 h 418464"/>
              <a:gd name="connsiteX9" fmla="*/ 1071587 w 1071587"/>
              <a:gd name="connsiteY9" fmla="*/ 68198 h 418464"/>
              <a:gd name="connsiteX10" fmla="*/ 1071587 w 1071587"/>
              <a:gd name="connsiteY10" fmla="*/ 68198 h 418464"/>
              <a:gd name="connsiteX11" fmla="*/ 1071587 w 1071587"/>
              <a:gd name="connsiteY11" fmla="*/ 68198 h 418464"/>
              <a:gd name="connsiteX12" fmla="*/ 1071587 w 1071587"/>
              <a:gd name="connsiteY12" fmla="*/ 238378 h 418464"/>
              <a:gd name="connsiteX13" fmla="*/ 1071587 w 1071587"/>
              <a:gd name="connsiteY13" fmla="*/ 238378 h 418464"/>
              <a:gd name="connsiteX14" fmla="*/ 1071587 w 1071587"/>
              <a:gd name="connsiteY14" fmla="*/ 340613 h 418464"/>
              <a:gd name="connsiteX15" fmla="*/ 1071587 w 1071587"/>
              <a:gd name="connsiteY15" fmla="*/ 340613 h 418464"/>
              <a:gd name="connsiteX16" fmla="*/ 1071587 w 1071587"/>
              <a:gd name="connsiteY16" fmla="*/ 340613 h 418464"/>
              <a:gd name="connsiteX17" fmla="*/ 1003515 w 1071587"/>
              <a:gd name="connsiteY17" fmla="*/ 408685 h 418464"/>
              <a:gd name="connsiteX18" fmla="*/ 1003515 w 1071587"/>
              <a:gd name="connsiteY18" fmla="*/ 408685 h 418464"/>
              <a:gd name="connsiteX19" fmla="*/ 1003515 w 1071587"/>
              <a:gd name="connsiteY19" fmla="*/ 408685 h 418464"/>
              <a:gd name="connsiteX20" fmla="*/ 893025 w 1071587"/>
              <a:gd name="connsiteY20" fmla="*/ 408685 h 418464"/>
              <a:gd name="connsiteX21" fmla="*/ 559193 w 1071587"/>
              <a:gd name="connsiteY21" fmla="*/ 418464 h 418464"/>
              <a:gd name="connsiteX22" fmla="*/ 625081 w 1071587"/>
              <a:gd name="connsiteY22" fmla="*/ 408685 h 418464"/>
              <a:gd name="connsiteX23" fmla="*/ 68097 w 1071587"/>
              <a:gd name="connsiteY23" fmla="*/ 408685 h 418464"/>
              <a:gd name="connsiteX24" fmla="*/ 68097 w 1071587"/>
              <a:gd name="connsiteY24" fmla="*/ 408685 h 418464"/>
              <a:gd name="connsiteX25" fmla="*/ 0 w 1071587"/>
              <a:gd name="connsiteY25" fmla="*/ 340613 h 418464"/>
              <a:gd name="connsiteX26" fmla="*/ 0 w 1071587"/>
              <a:gd name="connsiteY26" fmla="*/ 340613 h 418464"/>
              <a:gd name="connsiteX27" fmla="*/ 0 w 1071587"/>
              <a:gd name="connsiteY27" fmla="*/ 340613 h 418464"/>
              <a:gd name="connsiteX28" fmla="*/ 0 w 1071587"/>
              <a:gd name="connsiteY28" fmla="*/ 340613 h 418464"/>
              <a:gd name="connsiteX29" fmla="*/ 0 w 1071587"/>
              <a:gd name="connsiteY29" fmla="*/ 238378 h 418464"/>
              <a:gd name="connsiteX30" fmla="*/ 0 w 1071587"/>
              <a:gd name="connsiteY30" fmla="*/ 238378 h 418464"/>
              <a:gd name="connsiteX31" fmla="*/ 0 w 1071587"/>
              <a:gd name="connsiteY31" fmla="*/ 68198 h 4184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071587" h="418464">
                <a:moveTo>
                  <a:pt x="0" y="68198"/>
                </a:moveTo>
                <a:cubicBezTo>
                  <a:pt x="0" y="30606"/>
                  <a:pt x="30492" y="0"/>
                  <a:pt x="68097" y="0"/>
                </a:cubicBezTo>
                <a:cubicBezTo>
                  <a:pt x="68097" y="0"/>
                  <a:pt x="68097" y="0"/>
                  <a:pt x="68097" y="0"/>
                </a:cubicBezTo>
                <a:lnTo>
                  <a:pt x="68097" y="0"/>
                </a:lnTo>
                <a:lnTo>
                  <a:pt x="625081" y="0"/>
                </a:lnTo>
                <a:lnTo>
                  <a:pt x="625081" y="0"/>
                </a:lnTo>
                <a:lnTo>
                  <a:pt x="893025" y="0"/>
                </a:lnTo>
                <a:lnTo>
                  <a:pt x="1003515" y="0"/>
                </a:lnTo>
                <a:lnTo>
                  <a:pt x="1003515" y="0"/>
                </a:lnTo>
                <a:cubicBezTo>
                  <a:pt x="1041107" y="0"/>
                  <a:pt x="1071587" y="30606"/>
                  <a:pt x="1071587" y="68198"/>
                </a:cubicBezTo>
                <a:cubicBezTo>
                  <a:pt x="1071587" y="68198"/>
                  <a:pt x="1071587" y="68198"/>
                  <a:pt x="1071587" y="68198"/>
                </a:cubicBezTo>
                <a:lnTo>
                  <a:pt x="1071587" y="68198"/>
                </a:lnTo>
                <a:lnTo>
                  <a:pt x="1071587" y="238378"/>
                </a:lnTo>
                <a:lnTo>
                  <a:pt x="1071587" y="238378"/>
                </a:lnTo>
                <a:lnTo>
                  <a:pt x="1071587" y="340613"/>
                </a:lnTo>
                <a:lnTo>
                  <a:pt x="1071587" y="340613"/>
                </a:lnTo>
                <a:lnTo>
                  <a:pt x="1071587" y="340613"/>
                </a:lnTo>
                <a:cubicBezTo>
                  <a:pt x="1071587" y="378205"/>
                  <a:pt x="1041107" y="408685"/>
                  <a:pt x="1003515" y="408685"/>
                </a:cubicBezTo>
                <a:cubicBezTo>
                  <a:pt x="1003515" y="408685"/>
                  <a:pt x="1003515" y="408685"/>
                  <a:pt x="1003515" y="408685"/>
                </a:cubicBezTo>
                <a:lnTo>
                  <a:pt x="1003515" y="408685"/>
                </a:lnTo>
                <a:lnTo>
                  <a:pt x="893025" y="408685"/>
                </a:lnTo>
                <a:lnTo>
                  <a:pt x="559193" y="418464"/>
                </a:lnTo>
                <a:lnTo>
                  <a:pt x="625081" y="408685"/>
                </a:lnTo>
                <a:lnTo>
                  <a:pt x="68097" y="408685"/>
                </a:lnTo>
                <a:lnTo>
                  <a:pt x="68097" y="408685"/>
                </a:lnTo>
                <a:cubicBezTo>
                  <a:pt x="30492" y="408685"/>
                  <a:pt x="0" y="378205"/>
                  <a:pt x="0" y="340613"/>
                </a:cubicBezTo>
                <a:cubicBezTo>
                  <a:pt x="0" y="340613"/>
                  <a:pt x="0" y="340613"/>
                  <a:pt x="0" y="340613"/>
                </a:cubicBezTo>
                <a:lnTo>
                  <a:pt x="0" y="340613"/>
                </a:lnTo>
                <a:lnTo>
                  <a:pt x="0" y="340613"/>
                </a:lnTo>
                <a:lnTo>
                  <a:pt x="0" y="238378"/>
                </a:lnTo>
                <a:lnTo>
                  <a:pt x="0" y="238378"/>
                </a:lnTo>
                <a:lnTo>
                  <a:pt x="0" y="6819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36562" y="2442464"/>
            <a:ext cx="1084287" cy="431164"/>
          </a:xfrm>
          <a:custGeom>
            <a:avLst/>
            <a:gdLst>
              <a:gd name="connsiteX0" fmla="*/ 6350 w 1084287"/>
              <a:gd name="connsiteY0" fmla="*/ 74548 h 431164"/>
              <a:gd name="connsiteX1" fmla="*/ 74447 w 1084287"/>
              <a:gd name="connsiteY1" fmla="*/ 6350 h 431164"/>
              <a:gd name="connsiteX2" fmla="*/ 74447 w 1084287"/>
              <a:gd name="connsiteY2" fmla="*/ 6350 h 431164"/>
              <a:gd name="connsiteX3" fmla="*/ 74447 w 1084287"/>
              <a:gd name="connsiteY3" fmla="*/ 6350 h 431164"/>
              <a:gd name="connsiteX4" fmla="*/ 631431 w 1084287"/>
              <a:gd name="connsiteY4" fmla="*/ 6350 h 431164"/>
              <a:gd name="connsiteX5" fmla="*/ 631431 w 1084287"/>
              <a:gd name="connsiteY5" fmla="*/ 6350 h 431164"/>
              <a:gd name="connsiteX6" fmla="*/ 899375 w 1084287"/>
              <a:gd name="connsiteY6" fmla="*/ 6350 h 431164"/>
              <a:gd name="connsiteX7" fmla="*/ 1009865 w 1084287"/>
              <a:gd name="connsiteY7" fmla="*/ 6350 h 431164"/>
              <a:gd name="connsiteX8" fmla="*/ 1009865 w 1084287"/>
              <a:gd name="connsiteY8" fmla="*/ 6350 h 431164"/>
              <a:gd name="connsiteX9" fmla="*/ 1077937 w 1084287"/>
              <a:gd name="connsiteY9" fmla="*/ 74548 h 431164"/>
              <a:gd name="connsiteX10" fmla="*/ 1077937 w 1084287"/>
              <a:gd name="connsiteY10" fmla="*/ 74548 h 431164"/>
              <a:gd name="connsiteX11" fmla="*/ 1077937 w 1084287"/>
              <a:gd name="connsiteY11" fmla="*/ 74548 h 431164"/>
              <a:gd name="connsiteX12" fmla="*/ 1077937 w 1084287"/>
              <a:gd name="connsiteY12" fmla="*/ 244728 h 431164"/>
              <a:gd name="connsiteX13" fmla="*/ 1077937 w 1084287"/>
              <a:gd name="connsiteY13" fmla="*/ 244728 h 431164"/>
              <a:gd name="connsiteX14" fmla="*/ 1077937 w 1084287"/>
              <a:gd name="connsiteY14" fmla="*/ 346963 h 431164"/>
              <a:gd name="connsiteX15" fmla="*/ 1077937 w 1084287"/>
              <a:gd name="connsiteY15" fmla="*/ 346963 h 431164"/>
              <a:gd name="connsiteX16" fmla="*/ 1077937 w 1084287"/>
              <a:gd name="connsiteY16" fmla="*/ 346963 h 431164"/>
              <a:gd name="connsiteX17" fmla="*/ 1009865 w 1084287"/>
              <a:gd name="connsiteY17" fmla="*/ 415035 h 431164"/>
              <a:gd name="connsiteX18" fmla="*/ 1009865 w 1084287"/>
              <a:gd name="connsiteY18" fmla="*/ 415035 h 431164"/>
              <a:gd name="connsiteX19" fmla="*/ 1009865 w 1084287"/>
              <a:gd name="connsiteY19" fmla="*/ 415035 h 431164"/>
              <a:gd name="connsiteX20" fmla="*/ 899375 w 1084287"/>
              <a:gd name="connsiteY20" fmla="*/ 415035 h 431164"/>
              <a:gd name="connsiteX21" fmla="*/ 565543 w 1084287"/>
              <a:gd name="connsiteY21" fmla="*/ 424814 h 431164"/>
              <a:gd name="connsiteX22" fmla="*/ 631431 w 1084287"/>
              <a:gd name="connsiteY22" fmla="*/ 415035 h 431164"/>
              <a:gd name="connsiteX23" fmla="*/ 74447 w 1084287"/>
              <a:gd name="connsiteY23" fmla="*/ 415035 h 431164"/>
              <a:gd name="connsiteX24" fmla="*/ 74447 w 1084287"/>
              <a:gd name="connsiteY24" fmla="*/ 415035 h 431164"/>
              <a:gd name="connsiteX25" fmla="*/ 6350 w 1084287"/>
              <a:gd name="connsiteY25" fmla="*/ 346963 h 431164"/>
              <a:gd name="connsiteX26" fmla="*/ 6350 w 1084287"/>
              <a:gd name="connsiteY26" fmla="*/ 346963 h 431164"/>
              <a:gd name="connsiteX27" fmla="*/ 6350 w 1084287"/>
              <a:gd name="connsiteY27" fmla="*/ 346963 h 431164"/>
              <a:gd name="connsiteX28" fmla="*/ 6350 w 1084287"/>
              <a:gd name="connsiteY28" fmla="*/ 346963 h 431164"/>
              <a:gd name="connsiteX29" fmla="*/ 6350 w 1084287"/>
              <a:gd name="connsiteY29" fmla="*/ 244728 h 431164"/>
              <a:gd name="connsiteX30" fmla="*/ 6350 w 1084287"/>
              <a:gd name="connsiteY30" fmla="*/ 244728 h 431164"/>
              <a:gd name="connsiteX31" fmla="*/ 6350 w 1084287"/>
              <a:gd name="connsiteY31" fmla="*/ 74548 h 431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084287" h="431164">
                <a:moveTo>
                  <a:pt x="6350" y="74548"/>
                </a:moveTo>
                <a:cubicBezTo>
                  <a:pt x="6350" y="36956"/>
                  <a:pt x="36842" y="6350"/>
                  <a:pt x="74447" y="6350"/>
                </a:cubicBezTo>
                <a:cubicBezTo>
                  <a:pt x="74447" y="6350"/>
                  <a:pt x="74447" y="6350"/>
                  <a:pt x="74447" y="6350"/>
                </a:cubicBezTo>
                <a:lnTo>
                  <a:pt x="74447" y="6350"/>
                </a:lnTo>
                <a:lnTo>
                  <a:pt x="631431" y="6350"/>
                </a:lnTo>
                <a:lnTo>
                  <a:pt x="631431" y="6350"/>
                </a:lnTo>
                <a:lnTo>
                  <a:pt x="899375" y="6350"/>
                </a:lnTo>
                <a:lnTo>
                  <a:pt x="1009865" y="6350"/>
                </a:lnTo>
                <a:lnTo>
                  <a:pt x="1009865" y="6350"/>
                </a:lnTo>
                <a:cubicBezTo>
                  <a:pt x="1047457" y="6350"/>
                  <a:pt x="1077937" y="36956"/>
                  <a:pt x="1077937" y="74548"/>
                </a:cubicBezTo>
                <a:cubicBezTo>
                  <a:pt x="1077937" y="74548"/>
                  <a:pt x="1077937" y="74548"/>
                  <a:pt x="1077937" y="74548"/>
                </a:cubicBezTo>
                <a:lnTo>
                  <a:pt x="1077937" y="74548"/>
                </a:lnTo>
                <a:lnTo>
                  <a:pt x="1077937" y="244728"/>
                </a:lnTo>
                <a:lnTo>
                  <a:pt x="1077937" y="244728"/>
                </a:lnTo>
                <a:lnTo>
                  <a:pt x="1077937" y="346963"/>
                </a:lnTo>
                <a:lnTo>
                  <a:pt x="1077937" y="346963"/>
                </a:lnTo>
                <a:lnTo>
                  <a:pt x="1077937" y="346963"/>
                </a:lnTo>
                <a:cubicBezTo>
                  <a:pt x="1077937" y="384555"/>
                  <a:pt x="1047457" y="415035"/>
                  <a:pt x="1009865" y="415035"/>
                </a:cubicBezTo>
                <a:cubicBezTo>
                  <a:pt x="1009865" y="415035"/>
                  <a:pt x="1009865" y="415035"/>
                  <a:pt x="1009865" y="415035"/>
                </a:cubicBezTo>
                <a:lnTo>
                  <a:pt x="1009865" y="415035"/>
                </a:lnTo>
                <a:lnTo>
                  <a:pt x="899375" y="415035"/>
                </a:lnTo>
                <a:lnTo>
                  <a:pt x="565543" y="424814"/>
                </a:lnTo>
                <a:lnTo>
                  <a:pt x="631431" y="415035"/>
                </a:lnTo>
                <a:lnTo>
                  <a:pt x="74447" y="415035"/>
                </a:lnTo>
                <a:lnTo>
                  <a:pt x="74447" y="415035"/>
                </a:lnTo>
                <a:cubicBezTo>
                  <a:pt x="36842" y="415035"/>
                  <a:pt x="6350" y="384555"/>
                  <a:pt x="6350" y="346963"/>
                </a:cubicBezTo>
                <a:cubicBezTo>
                  <a:pt x="6350" y="346963"/>
                  <a:pt x="6350" y="346963"/>
                  <a:pt x="6350" y="346963"/>
                </a:cubicBezTo>
                <a:lnTo>
                  <a:pt x="6350" y="346963"/>
                </a:lnTo>
                <a:lnTo>
                  <a:pt x="6350" y="346963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42912" y="5643575"/>
            <a:ext cx="1071587" cy="418388"/>
          </a:xfrm>
          <a:custGeom>
            <a:avLst/>
            <a:gdLst>
              <a:gd name="connsiteX0" fmla="*/ 0 w 1071587"/>
              <a:gd name="connsiteY0" fmla="*/ 68110 h 418388"/>
              <a:gd name="connsiteX1" fmla="*/ 68097 w 1071587"/>
              <a:gd name="connsiteY1" fmla="*/ 0 h 418388"/>
              <a:gd name="connsiteX2" fmla="*/ 68097 w 1071587"/>
              <a:gd name="connsiteY2" fmla="*/ 0 h 418388"/>
              <a:gd name="connsiteX3" fmla="*/ 68097 w 1071587"/>
              <a:gd name="connsiteY3" fmla="*/ 0 h 418388"/>
              <a:gd name="connsiteX4" fmla="*/ 625081 w 1071587"/>
              <a:gd name="connsiteY4" fmla="*/ 0 h 418388"/>
              <a:gd name="connsiteX5" fmla="*/ 625081 w 1071587"/>
              <a:gd name="connsiteY5" fmla="*/ 0 h 418388"/>
              <a:gd name="connsiteX6" fmla="*/ 893025 w 1071587"/>
              <a:gd name="connsiteY6" fmla="*/ 0 h 418388"/>
              <a:gd name="connsiteX7" fmla="*/ 1003515 w 1071587"/>
              <a:gd name="connsiteY7" fmla="*/ 0 h 418388"/>
              <a:gd name="connsiteX8" fmla="*/ 1003515 w 1071587"/>
              <a:gd name="connsiteY8" fmla="*/ 0 h 418388"/>
              <a:gd name="connsiteX9" fmla="*/ 1071587 w 1071587"/>
              <a:gd name="connsiteY9" fmla="*/ 68110 h 418388"/>
              <a:gd name="connsiteX10" fmla="*/ 1071587 w 1071587"/>
              <a:gd name="connsiteY10" fmla="*/ 68110 h 418388"/>
              <a:gd name="connsiteX11" fmla="*/ 1071587 w 1071587"/>
              <a:gd name="connsiteY11" fmla="*/ 68110 h 418388"/>
              <a:gd name="connsiteX12" fmla="*/ 1071587 w 1071587"/>
              <a:gd name="connsiteY12" fmla="*/ 238366 h 418388"/>
              <a:gd name="connsiteX13" fmla="*/ 1071587 w 1071587"/>
              <a:gd name="connsiteY13" fmla="*/ 238366 h 418388"/>
              <a:gd name="connsiteX14" fmla="*/ 1071587 w 1071587"/>
              <a:gd name="connsiteY14" fmla="*/ 340524 h 418388"/>
              <a:gd name="connsiteX15" fmla="*/ 1071587 w 1071587"/>
              <a:gd name="connsiteY15" fmla="*/ 340524 h 418388"/>
              <a:gd name="connsiteX16" fmla="*/ 1071587 w 1071587"/>
              <a:gd name="connsiteY16" fmla="*/ 340524 h 418388"/>
              <a:gd name="connsiteX17" fmla="*/ 1003515 w 1071587"/>
              <a:gd name="connsiteY17" fmla="*/ 408622 h 418388"/>
              <a:gd name="connsiteX18" fmla="*/ 1003515 w 1071587"/>
              <a:gd name="connsiteY18" fmla="*/ 408622 h 418388"/>
              <a:gd name="connsiteX19" fmla="*/ 1003515 w 1071587"/>
              <a:gd name="connsiteY19" fmla="*/ 408622 h 418388"/>
              <a:gd name="connsiteX20" fmla="*/ 893025 w 1071587"/>
              <a:gd name="connsiteY20" fmla="*/ 408622 h 418388"/>
              <a:gd name="connsiteX21" fmla="*/ 559193 w 1071587"/>
              <a:gd name="connsiteY21" fmla="*/ 418388 h 418388"/>
              <a:gd name="connsiteX22" fmla="*/ 625081 w 1071587"/>
              <a:gd name="connsiteY22" fmla="*/ 408622 h 418388"/>
              <a:gd name="connsiteX23" fmla="*/ 68097 w 1071587"/>
              <a:gd name="connsiteY23" fmla="*/ 408622 h 418388"/>
              <a:gd name="connsiteX24" fmla="*/ 68097 w 1071587"/>
              <a:gd name="connsiteY24" fmla="*/ 408622 h 418388"/>
              <a:gd name="connsiteX25" fmla="*/ 0 w 1071587"/>
              <a:gd name="connsiteY25" fmla="*/ 340524 h 418388"/>
              <a:gd name="connsiteX26" fmla="*/ 0 w 1071587"/>
              <a:gd name="connsiteY26" fmla="*/ 340524 h 418388"/>
              <a:gd name="connsiteX27" fmla="*/ 0 w 1071587"/>
              <a:gd name="connsiteY27" fmla="*/ 340524 h 418388"/>
              <a:gd name="connsiteX28" fmla="*/ 0 w 1071587"/>
              <a:gd name="connsiteY28" fmla="*/ 340524 h 418388"/>
              <a:gd name="connsiteX29" fmla="*/ 0 w 1071587"/>
              <a:gd name="connsiteY29" fmla="*/ 238366 h 418388"/>
              <a:gd name="connsiteX30" fmla="*/ 0 w 1071587"/>
              <a:gd name="connsiteY30" fmla="*/ 238366 h 418388"/>
              <a:gd name="connsiteX31" fmla="*/ 0 w 1071587"/>
              <a:gd name="connsiteY31" fmla="*/ 68110 h 4183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071587" h="418388">
                <a:moveTo>
                  <a:pt x="0" y="68110"/>
                </a:moveTo>
                <a:cubicBezTo>
                  <a:pt x="0" y="30492"/>
                  <a:pt x="30492" y="0"/>
                  <a:pt x="68097" y="0"/>
                </a:cubicBezTo>
                <a:cubicBezTo>
                  <a:pt x="68097" y="0"/>
                  <a:pt x="68097" y="0"/>
                  <a:pt x="68097" y="0"/>
                </a:cubicBezTo>
                <a:lnTo>
                  <a:pt x="68097" y="0"/>
                </a:lnTo>
                <a:lnTo>
                  <a:pt x="625081" y="0"/>
                </a:lnTo>
                <a:lnTo>
                  <a:pt x="625081" y="0"/>
                </a:lnTo>
                <a:lnTo>
                  <a:pt x="893025" y="0"/>
                </a:lnTo>
                <a:lnTo>
                  <a:pt x="1003515" y="0"/>
                </a:lnTo>
                <a:lnTo>
                  <a:pt x="1003515" y="0"/>
                </a:lnTo>
                <a:cubicBezTo>
                  <a:pt x="1041107" y="0"/>
                  <a:pt x="1071587" y="30492"/>
                  <a:pt x="1071587" y="68110"/>
                </a:cubicBezTo>
                <a:cubicBezTo>
                  <a:pt x="1071587" y="68110"/>
                  <a:pt x="1071587" y="68110"/>
                  <a:pt x="1071587" y="68110"/>
                </a:cubicBezTo>
                <a:lnTo>
                  <a:pt x="1071587" y="68110"/>
                </a:lnTo>
                <a:lnTo>
                  <a:pt x="1071587" y="238366"/>
                </a:lnTo>
                <a:lnTo>
                  <a:pt x="1071587" y="238366"/>
                </a:lnTo>
                <a:lnTo>
                  <a:pt x="1071587" y="340524"/>
                </a:lnTo>
                <a:lnTo>
                  <a:pt x="1071587" y="340524"/>
                </a:lnTo>
                <a:lnTo>
                  <a:pt x="1071587" y="340524"/>
                </a:lnTo>
                <a:cubicBezTo>
                  <a:pt x="1071587" y="378129"/>
                  <a:pt x="1041107" y="408622"/>
                  <a:pt x="1003515" y="408622"/>
                </a:cubicBezTo>
                <a:cubicBezTo>
                  <a:pt x="1003515" y="408622"/>
                  <a:pt x="1003515" y="408622"/>
                  <a:pt x="1003515" y="408622"/>
                </a:cubicBezTo>
                <a:lnTo>
                  <a:pt x="1003515" y="408622"/>
                </a:lnTo>
                <a:lnTo>
                  <a:pt x="893025" y="408622"/>
                </a:lnTo>
                <a:lnTo>
                  <a:pt x="559193" y="418388"/>
                </a:lnTo>
                <a:lnTo>
                  <a:pt x="625081" y="408622"/>
                </a:lnTo>
                <a:lnTo>
                  <a:pt x="68097" y="408622"/>
                </a:lnTo>
                <a:lnTo>
                  <a:pt x="68097" y="408622"/>
                </a:lnTo>
                <a:cubicBezTo>
                  <a:pt x="30492" y="408622"/>
                  <a:pt x="0" y="378129"/>
                  <a:pt x="0" y="340524"/>
                </a:cubicBezTo>
                <a:cubicBezTo>
                  <a:pt x="0" y="340524"/>
                  <a:pt x="0" y="340524"/>
                  <a:pt x="0" y="340524"/>
                </a:cubicBezTo>
                <a:lnTo>
                  <a:pt x="0" y="340524"/>
                </a:lnTo>
                <a:lnTo>
                  <a:pt x="0" y="340524"/>
                </a:lnTo>
                <a:lnTo>
                  <a:pt x="0" y="238366"/>
                </a:lnTo>
                <a:lnTo>
                  <a:pt x="0" y="238366"/>
                </a:lnTo>
                <a:lnTo>
                  <a:pt x="0" y="6811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36562" y="5637225"/>
            <a:ext cx="1084287" cy="431088"/>
          </a:xfrm>
          <a:custGeom>
            <a:avLst/>
            <a:gdLst>
              <a:gd name="connsiteX0" fmla="*/ 6350 w 1084287"/>
              <a:gd name="connsiteY0" fmla="*/ 74460 h 431088"/>
              <a:gd name="connsiteX1" fmla="*/ 74447 w 1084287"/>
              <a:gd name="connsiteY1" fmla="*/ 6350 h 431088"/>
              <a:gd name="connsiteX2" fmla="*/ 74447 w 1084287"/>
              <a:gd name="connsiteY2" fmla="*/ 6350 h 431088"/>
              <a:gd name="connsiteX3" fmla="*/ 74447 w 1084287"/>
              <a:gd name="connsiteY3" fmla="*/ 6350 h 431088"/>
              <a:gd name="connsiteX4" fmla="*/ 631431 w 1084287"/>
              <a:gd name="connsiteY4" fmla="*/ 6350 h 431088"/>
              <a:gd name="connsiteX5" fmla="*/ 631431 w 1084287"/>
              <a:gd name="connsiteY5" fmla="*/ 6350 h 431088"/>
              <a:gd name="connsiteX6" fmla="*/ 899375 w 1084287"/>
              <a:gd name="connsiteY6" fmla="*/ 6350 h 431088"/>
              <a:gd name="connsiteX7" fmla="*/ 1009865 w 1084287"/>
              <a:gd name="connsiteY7" fmla="*/ 6350 h 431088"/>
              <a:gd name="connsiteX8" fmla="*/ 1009865 w 1084287"/>
              <a:gd name="connsiteY8" fmla="*/ 6350 h 431088"/>
              <a:gd name="connsiteX9" fmla="*/ 1077937 w 1084287"/>
              <a:gd name="connsiteY9" fmla="*/ 74460 h 431088"/>
              <a:gd name="connsiteX10" fmla="*/ 1077937 w 1084287"/>
              <a:gd name="connsiteY10" fmla="*/ 74460 h 431088"/>
              <a:gd name="connsiteX11" fmla="*/ 1077937 w 1084287"/>
              <a:gd name="connsiteY11" fmla="*/ 74460 h 431088"/>
              <a:gd name="connsiteX12" fmla="*/ 1077937 w 1084287"/>
              <a:gd name="connsiteY12" fmla="*/ 244716 h 431088"/>
              <a:gd name="connsiteX13" fmla="*/ 1077937 w 1084287"/>
              <a:gd name="connsiteY13" fmla="*/ 244716 h 431088"/>
              <a:gd name="connsiteX14" fmla="*/ 1077937 w 1084287"/>
              <a:gd name="connsiteY14" fmla="*/ 346874 h 431088"/>
              <a:gd name="connsiteX15" fmla="*/ 1077937 w 1084287"/>
              <a:gd name="connsiteY15" fmla="*/ 346874 h 431088"/>
              <a:gd name="connsiteX16" fmla="*/ 1077937 w 1084287"/>
              <a:gd name="connsiteY16" fmla="*/ 346874 h 431088"/>
              <a:gd name="connsiteX17" fmla="*/ 1009865 w 1084287"/>
              <a:gd name="connsiteY17" fmla="*/ 414972 h 431088"/>
              <a:gd name="connsiteX18" fmla="*/ 1009865 w 1084287"/>
              <a:gd name="connsiteY18" fmla="*/ 414972 h 431088"/>
              <a:gd name="connsiteX19" fmla="*/ 1009865 w 1084287"/>
              <a:gd name="connsiteY19" fmla="*/ 414972 h 431088"/>
              <a:gd name="connsiteX20" fmla="*/ 899375 w 1084287"/>
              <a:gd name="connsiteY20" fmla="*/ 414972 h 431088"/>
              <a:gd name="connsiteX21" fmla="*/ 565543 w 1084287"/>
              <a:gd name="connsiteY21" fmla="*/ 424738 h 431088"/>
              <a:gd name="connsiteX22" fmla="*/ 631431 w 1084287"/>
              <a:gd name="connsiteY22" fmla="*/ 414972 h 431088"/>
              <a:gd name="connsiteX23" fmla="*/ 74447 w 1084287"/>
              <a:gd name="connsiteY23" fmla="*/ 414972 h 431088"/>
              <a:gd name="connsiteX24" fmla="*/ 74447 w 1084287"/>
              <a:gd name="connsiteY24" fmla="*/ 414972 h 431088"/>
              <a:gd name="connsiteX25" fmla="*/ 6350 w 1084287"/>
              <a:gd name="connsiteY25" fmla="*/ 346874 h 431088"/>
              <a:gd name="connsiteX26" fmla="*/ 6350 w 1084287"/>
              <a:gd name="connsiteY26" fmla="*/ 346874 h 431088"/>
              <a:gd name="connsiteX27" fmla="*/ 6350 w 1084287"/>
              <a:gd name="connsiteY27" fmla="*/ 346874 h 431088"/>
              <a:gd name="connsiteX28" fmla="*/ 6350 w 1084287"/>
              <a:gd name="connsiteY28" fmla="*/ 346874 h 431088"/>
              <a:gd name="connsiteX29" fmla="*/ 6350 w 1084287"/>
              <a:gd name="connsiteY29" fmla="*/ 244716 h 431088"/>
              <a:gd name="connsiteX30" fmla="*/ 6350 w 1084287"/>
              <a:gd name="connsiteY30" fmla="*/ 244716 h 431088"/>
              <a:gd name="connsiteX31" fmla="*/ 6350 w 1084287"/>
              <a:gd name="connsiteY31" fmla="*/ 74460 h 431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084287" h="431088">
                <a:moveTo>
                  <a:pt x="6350" y="74460"/>
                </a:moveTo>
                <a:cubicBezTo>
                  <a:pt x="6350" y="36842"/>
                  <a:pt x="36842" y="6350"/>
                  <a:pt x="74447" y="6350"/>
                </a:cubicBezTo>
                <a:cubicBezTo>
                  <a:pt x="74447" y="6350"/>
                  <a:pt x="74447" y="6350"/>
                  <a:pt x="74447" y="6350"/>
                </a:cubicBezTo>
                <a:lnTo>
                  <a:pt x="74447" y="6350"/>
                </a:lnTo>
                <a:lnTo>
                  <a:pt x="631431" y="6350"/>
                </a:lnTo>
                <a:lnTo>
                  <a:pt x="631431" y="6350"/>
                </a:lnTo>
                <a:lnTo>
                  <a:pt x="899375" y="6350"/>
                </a:lnTo>
                <a:lnTo>
                  <a:pt x="1009865" y="6350"/>
                </a:lnTo>
                <a:lnTo>
                  <a:pt x="1009865" y="6350"/>
                </a:lnTo>
                <a:cubicBezTo>
                  <a:pt x="1047457" y="6350"/>
                  <a:pt x="1077937" y="36842"/>
                  <a:pt x="1077937" y="74460"/>
                </a:cubicBezTo>
                <a:cubicBezTo>
                  <a:pt x="1077937" y="74460"/>
                  <a:pt x="1077937" y="74460"/>
                  <a:pt x="1077937" y="74460"/>
                </a:cubicBezTo>
                <a:lnTo>
                  <a:pt x="1077937" y="74460"/>
                </a:lnTo>
                <a:lnTo>
                  <a:pt x="1077937" y="244716"/>
                </a:lnTo>
                <a:lnTo>
                  <a:pt x="1077937" y="244716"/>
                </a:lnTo>
                <a:lnTo>
                  <a:pt x="1077937" y="346874"/>
                </a:lnTo>
                <a:lnTo>
                  <a:pt x="1077937" y="346874"/>
                </a:lnTo>
                <a:lnTo>
                  <a:pt x="1077937" y="346874"/>
                </a:lnTo>
                <a:cubicBezTo>
                  <a:pt x="1077937" y="384479"/>
                  <a:pt x="1047457" y="414972"/>
                  <a:pt x="1009865" y="414972"/>
                </a:cubicBezTo>
                <a:cubicBezTo>
                  <a:pt x="1009865" y="414972"/>
                  <a:pt x="1009865" y="414972"/>
                  <a:pt x="1009865" y="414972"/>
                </a:cubicBezTo>
                <a:lnTo>
                  <a:pt x="1009865" y="414972"/>
                </a:lnTo>
                <a:lnTo>
                  <a:pt x="899375" y="414972"/>
                </a:lnTo>
                <a:lnTo>
                  <a:pt x="565543" y="424738"/>
                </a:lnTo>
                <a:lnTo>
                  <a:pt x="631431" y="414972"/>
                </a:lnTo>
                <a:lnTo>
                  <a:pt x="74447" y="414972"/>
                </a:lnTo>
                <a:lnTo>
                  <a:pt x="74447" y="414972"/>
                </a:lnTo>
                <a:cubicBezTo>
                  <a:pt x="36842" y="414972"/>
                  <a:pt x="6350" y="384479"/>
                  <a:pt x="6350" y="346874"/>
                </a:cubicBezTo>
                <a:cubicBezTo>
                  <a:pt x="6350" y="346874"/>
                  <a:pt x="6350" y="346874"/>
                  <a:pt x="6350" y="346874"/>
                </a:cubicBezTo>
                <a:lnTo>
                  <a:pt x="6350" y="346874"/>
                </a:lnTo>
                <a:lnTo>
                  <a:pt x="6350" y="346874"/>
                </a:lnTo>
                <a:lnTo>
                  <a:pt x="6350" y="244716"/>
                </a:lnTo>
                <a:lnTo>
                  <a:pt x="6350" y="244716"/>
                </a:lnTo>
                <a:lnTo>
                  <a:pt x="6350" y="7446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57224" y="3857592"/>
            <a:ext cx="532933" cy="449615"/>
          </a:xfrm>
          <a:custGeom>
            <a:avLst/>
            <a:gdLst>
              <a:gd name="connsiteX0" fmla="*/ 165564 w 532933"/>
              <a:gd name="connsiteY0" fmla="*/ 59947 h 449615"/>
              <a:gd name="connsiteX1" fmla="*/ 53219 w 532933"/>
              <a:gd name="connsiteY1" fmla="*/ 61445 h 449615"/>
              <a:gd name="connsiteX2" fmla="*/ 152271 w 532933"/>
              <a:gd name="connsiteY2" fmla="*/ 250287 h 449615"/>
              <a:gd name="connsiteX3" fmla="*/ 0 w 532933"/>
              <a:gd name="connsiteY3" fmla="*/ 418143 h 449615"/>
              <a:gd name="connsiteX4" fmla="*/ 88699 w 532933"/>
              <a:gd name="connsiteY4" fmla="*/ 428634 h 449615"/>
              <a:gd name="connsiteX5" fmla="*/ 215098 w 532933"/>
              <a:gd name="connsiteY5" fmla="*/ 304990 h 449615"/>
              <a:gd name="connsiteX6" fmla="*/ 338531 w 532933"/>
              <a:gd name="connsiteY6" fmla="*/ 449615 h 449615"/>
              <a:gd name="connsiteX7" fmla="*/ 263876 w 532933"/>
              <a:gd name="connsiteY7" fmla="*/ 257035 h 449615"/>
              <a:gd name="connsiteX8" fmla="*/ 532933 w 532933"/>
              <a:gd name="connsiteY8" fmla="*/ 0 h 449615"/>
              <a:gd name="connsiteX9" fmla="*/ 393231 w 532933"/>
              <a:gd name="connsiteY9" fmla="*/ 0 h 449615"/>
              <a:gd name="connsiteX10" fmla="*/ 226926 w 532933"/>
              <a:gd name="connsiteY10" fmla="*/ 196332 h 449615"/>
              <a:gd name="connsiteX11" fmla="*/ 165564 w 532933"/>
              <a:gd name="connsiteY11" fmla="*/ 59947 h 449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32933" h="449615">
                <a:moveTo>
                  <a:pt x="165564" y="59947"/>
                </a:moveTo>
                <a:lnTo>
                  <a:pt x="53219" y="61445"/>
                </a:lnTo>
                <a:lnTo>
                  <a:pt x="152271" y="250287"/>
                </a:lnTo>
                <a:lnTo>
                  <a:pt x="0" y="418143"/>
                </a:lnTo>
                <a:lnTo>
                  <a:pt x="88699" y="428634"/>
                </a:lnTo>
                <a:lnTo>
                  <a:pt x="215098" y="304990"/>
                </a:lnTo>
                <a:lnTo>
                  <a:pt x="338531" y="449615"/>
                </a:lnTo>
                <a:lnTo>
                  <a:pt x="263876" y="257035"/>
                </a:lnTo>
                <a:lnTo>
                  <a:pt x="532933" y="0"/>
                </a:lnTo>
                <a:lnTo>
                  <a:pt x="393231" y="0"/>
                </a:lnTo>
                <a:lnTo>
                  <a:pt x="226926" y="196332"/>
                </a:lnTo>
                <a:lnTo>
                  <a:pt x="165564" y="59947"/>
                </a:lnTo>
              </a:path>
            </a:pathLst>
          </a:custGeom>
          <a:solidFill>
            <a:srgbClr val="6666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68312" y="3860588"/>
            <a:ext cx="504851" cy="438377"/>
          </a:xfrm>
          <a:custGeom>
            <a:avLst/>
            <a:gdLst>
              <a:gd name="connsiteX0" fmla="*/ 155217 w 504851"/>
              <a:gd name="connsiteY0" fmla="*/ 63699 h 438377"/>
              <a:gd name="connsiteX1" fmla="*/ 50262 w 504851"/>
              <a:gd name="connsiteY1" fmla="*/ 65197 h 438377"/>
              <a:gd name="connsiteX2" fmla="*/ 147830 w 504851"/>
              <a:gd name="connsiteY2" fmla="*/ 247291 h 438377"/>
              <a:gd name="connsiteX3" fmla="*/ 0 w 504851"/>
              <a:gd name="connsiteY3" fmla="*/ 408403 h 438377"/>
              <a:gd name="connsiteX4" fmla="*/ 83524 w 504851"/>
              <a:gd name="connsiteY4" fmla="*/ 418144 h 438377"/>
              <a:gd name="connsiteX5" fmla="*/ 201790 w 504851"/>
              <a:gd name="connsiteY5" fmla="*/ 299746 h 438377"/>
              <a:gd name="connsiteX6" fmla="*/ 317836 w 504851"/>
              <a:gd name="connsiteY6" fmla="*/ 438377 h 438377"/>
              <a:gd name="connsiteX7" fmla="*/ 247622 w 504851"/>
              <a:gd name="connsiteY7" fmla="*/ 253283 h 438377"/>
              <a:gd name="connsiteX8" fmla="*/ 504851 w 504851"/>
              <a:gd name="connsiteY8" fmla="*/ 1497 h 438377"/>
              <a:gd name="connsiteX9" fmla="*/ 373276 w 504851"/>
              <a:gd name="connsiteY9" fmla="*/ 0 h 438377"/>
              <a:gd name="connsiteX10" fmla="*/ 212878 w 504851"/>
              <a:gd name="connsiteY10" fmla="*/ 194834 h 438377"/>
              <a:gd name="connsiteX11" fmla="*/ 155217 w 504851"/>
              <a:gd name="connsiteY11" fmla="*/ 63699 h 4383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04851" h="438377">
                <a:moveTo>
                  <a:pt x="155217" y="63699"/>
                </a:moveTo>
                <a:lnTo>
                  <a:pt x="50262" y="65197"/>
                </a:lnTo>
                <a:lnTo>
                  <a:pt x="147830" y="247291"/>
                </a:lnTo>
                <a:lnTo>
                  <a:pt x="0" y="408403"/>
                </a:lnTo>
                <a:lnTo>
                  <a:pt x="83524" y="418144"/>
                </a:lnTo>
                <a:lnTo>
                  <a:pt x="201790" y="299746"/>
                </a:lnTo>
                <a:lnTo>
                  <a:pt x="317836" y="438377"/>
                </a:lnTo>
                <a:lnTo>
                  <a:pt x="247622" y="253283"/>
                </a:lnTo>
                <a:lnTo>
                  <a:pt x="504851" y="1497"/>
                </a:lnTo>
                <a:lnTo>
                  <a:pt x="373276" y="0"/>
                </a:lnTo>
                <a:lnTo>
                  <a:pt x="212878" y="194834"/>
                </a:lnTo>
                <a:lnTo>
                  <a:pt x="155217" y="63699"/>
                </a:lnTo>
              </a:path>
            </a:pathLst>
          </a:custGeom>
          <a:solidFill>
            <a:srgbClr val="EC0B0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0" y="2362200"/>
            <a:ext cx="4965700" cy="37846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8500" y="2832100"/>
            <a:ext cx="3251200" cy="247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648200" y="47244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服务器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689100" y="45085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浏览器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880100" y="3721100"/>
            <a:ext cx="546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页面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225800" y="37846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905500" y="5308600"/>
            <a:ext cx="546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页面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861300" y="3073400"/>
            <a:ext cx="8382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数据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60400" y="342900"/>
            <a:ext cx="82423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65100" algn="l"/>
                <a:tab pos="50292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三个对象对比-3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65100" algn="l"/>
                <a:tab pos="5029200" algn="l"/>
              </a:tabLst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session中存储的数据在一个会话有效期内可用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65100" algn="l"/>
                <a:tab pos="50292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用户甲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25500" y="5765800"/>
            <a:ext cx="7707238" cy="11362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327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用户乙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32700" algn="l"/>
              </a:tabLst>
            </a:pPr>
            <a:r>
              <a:rPr lang="en-US" altLang="zh-CN" dirty="0" smtClean="0"/>
              <a:t>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77800" y="2971800"/>
            <a:ext cx="850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03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  <a:p>
            <a:pPr>
              <a:lnSpc>
                <a:spcPts val="20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数据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7264400" y="4292600"/>
            <a:ext cx="812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不可使用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667500" y="2997200"/>
            <a:ext cx="838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可使用用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692900" y="2997200"/>
            <a:ext cx="609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不可使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77800" y="5041900"/>
            <a:ext cx="850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03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  <a:p>
            <a:pPr>
              <a:lnSpc>
                <a:spcPts val="20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数据</a:t>
            </a: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429500" y="2928873"/>
            <a:ext cx="1500251" cy="732282"/>
          </a:xfrm>
          <a:custGeom>
            <a:avLst/>
            <a:gdLst>
              <a:gd name="connsiteX0" fmla="*/ 0 w 1500251"/>
              <a:gd name="connsiteY0" fmla="*/ 119252 h 732282"/>
              <a:gd name="connsiteX1" fmla="*/ 119253 w 1500251"/>
              <a:gd name="connsiteY1" fmla="*/ 0 h 732282"/>
              <a:gd name="connsiteX2" fmla="*/ 119253 w 1500251"/>
              <a:gd name="connsiteY2" fmla="*/ 0 h 732282"/>
              <a:gd name="connsiteX3" fmla="*/ 119253 w 1500251"/>
              <a:gd name="connsiteY3" fmla="*/ 0 h 732282"/>
              <a:gd name="connsiteX4" fmla="*/ 875156 w 1500251"/>
              <a:gd name="connsiteY4" fmla="*/ 0 h 732282"/>
              <a:gd name="connsiteX5" fmla="*/ 875156 w 1500251"/>
              <a:gd name="connsiteY5" fmla="*/ 0 h 732282"/>
              <a:gd name="connsiteX6" fmla="*/ 1250188 w 1500251"/>
              <a:gd name="connsiteY6" fmla="*/ 0 h 732282"/>
              <a:gd name="connsiteX7" fmla="*/ 1380997 w 1500251"/>
              <a:gd name="connsiteY7" fmla="*/ 0 h 732282"/>
              <a:gd name="connsiteX8" fmla="*/ 1380997 w 1500251"/>
              <a:gd name="connsiteY8" fmla="*/ 0 h 732282"/>
              <a:gd name="connsiteX9" fmla="*/ 1500251 w 1500251"/>
              <a:gd name="connsiteY9" fmla="*/ 119252 h 732282"/>
              <a:gd name="connsiteX10" fmla="*/ 1500251 w 1500251"/>
              <a:gd name="connsiteY10" fmla="*/ 119252 h 732282"/>
              <a:gd name="connsiteX11" fmla="*/ 1500251 w 1500251"/>
              <a:gd name="connsiteY11" fmla="*/ 119252 h 732282"/>
              <a:gd name="connsiteX12" fmla="*/ 1500251 w 1500251"/>
              <a:gd name="connsiteY12" fmla="*/ 417195 h 732282"/>
              <a:gd name="connsiteX13" fmla="*/ 1500251 w 1500251"/>
              <a:gd name="connsiteY13" fmla="*/ 417195 h 732282"/>
              <a:gd name="connsiteX14" fmla="*/ 1500251 w 1500251"/>
              <a:gd name="connsiteY14" fmla="*/ 596010 h 732282"/>
              <a:gd name="connsiteX15" fmla="*/ 1500251 w 1500251"/>
              <a:gd name="connsiteY15" fmla="*/ 596010 h 732282"/>
              <a:gd name="connsiteX16" fmla="*/ 1500251 w 1500251"/>
              <a:gd name="connsiteY16" fmla="*/ 596010 h 732282"/>
              <a:gd name="connsiteX17" fmla="*/ 1380997 w 1500251"/>
              <a:gd name="connsiteY17" fmla="*/ 715136 h 732282"/>
              <a:gd name="connsiteX18" fmla="*/ 1380997 w 1500251"/>
              <a:gd name="connsiteY18" fmla="*/ 715136 h 732282"/>
              <a:gd name="connsiteX19" fmla="*/ 1380997 w 1500251"/>
              <a:gd name="connsiteY19" fmla="*/ 715136 h 732282"/>
              <a:gd name="connsiteX20" fmla="*/ 1250188 w 1500251"/>
              <a:gd name="connsiteY20" fmla="*/ 715136 h 732282"/>
              <a:gd name="connsiteX21" fmla="*/ 782955 w 1500251"/>
              <a:gd name="connsiteY21" fmla="*/ 732282 h 732282"/>
              <a:gd name="connsiteX22" fmla="*/ 875156 w 1500251"/>
              <a:gd name="connsiteY22" fmla="*/ 715136 h 732282"/>
              <a:gd name="connsiteX23" fmla="*/ 119253 w 1500251"/>
              <a:gd name="connsiteY23" fmla="*/ 715136 h 732282"/>
              <a:gd name="connsiteX24" fmla="*/ 119253 w 1500251"/>
              <a:gd name="connsiteY24" fmla="*/ 715136 h 732282"/>
              <a:gd name="connsiteX25" fmla="*/ 0 w 1500251"/>
              <a:gd name="connsiteY25" fmla="*/ 596010 h 732282"/>
              <a:gd name="connsiteX26" fmla="*/ 0 w 1500251"/>
              <a:gd name="connsiteY26" fmla="*/ 596010 h 732282"/>
              <a:gd name="connsiteX27" fmla="*/ 0 w 1500251"/>
              <a:gd name="connsiteY27" fmla="*/ 596010 h 732282"/>
              <a:gd name="connsiteX28" fmla="*/ 0 w 1500251"/>
              <a:gd name="connsiteY28" fmla="*/ 596010 h 732282"/>
              <a:gd name="connsiteX29" fmla="*/ 0 w 1500251"/>
              <a:gd name="connsiteY29" fmla="*/ 417195 h 732282"/>
              <a:gd name="connsiteX30" fmla="*/ 0 w 1500251"/>
              <a:gd name="connsiteY30" fmla="*/ 417195 h 732282"/>
              <a:gd name="connsiteX31" fmla="*/ 0 w 1500251"/>
              <a:gd name="connsiteY31" fmla="*/ 119252 h 7322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500251" h="732282">
                <a:moveTo>
                  <a:pt x="0" y="119252"/>
                </a:moveTo>
                <a:cubicBezTo>
                  <a:pt x="0" y="53467"/>
                  <a:pt x="53467" y="0"/>
                  <a:pt x="119253" y="0"/>
                </a:cubicBezTo>
                <a:cubicBezTo>
                  <a:pt x="119253" y="0"/>
                  <a:pt x="119253" y="0"/>
                  <a:pt x="119253" y="0"/>
                </a:cubicBezTo>
                <a:lnTo>
                  <a:pt x="119253" y="0"/>
                </a:lnTo>
                <a:lnTo>
                  <a:pt x="875156" y="0"/>
                </a:lnTo>
                <a:lnTo>
                  <a:pt x="875156" y="0"/>
                </a:lnTo>
                <a:lnTo>
                  <a:pt x="1250188" y="0"/>
                </a:lnTo>
                <a:lnTo>
                  <a:pt x="1380997" y="0"/>
                </a:lnTo>
                <a:lnTo>
                  <a:pt x="1380997" y="0"/>
                </a:lnTo>
                <a:cubicBezTo>
                  <a:pt x="1446910" y="0"/>
                  <a:pt x="1500251" y="53467"/>
                  <a:pt x="1500251" y="119252"/>
                </a:cubicBezTo>
                <a:cubicBezTo>
                  <a:pt x="1500251" y="119252"/>
                  <a:pt x="1500251" y="119252"/>
                  <a:pt x="1500251" y="119252"/>
                </a:cubicBezTo>
                <a:lnTo>
                  <a:pt x="1500251" y="119252"/>
                </a:lnTo>
                <a:lnTo>
                  <a:pt x="1500251" y="417195"/>
                </a:lnTo>
                <a:lnTo>
                  <a:pt x="1500251" y="417195"/>
                </a:lnTo>
                <a:lnTo>
                  <a:pt x="1500251" y="596010"/>
                </a:lnTo>
                <a:lnTo>
                  <a:pt x="1500251" y="596010"/>
                </a:lnTo>
                <a:lnTo>
                  <a:pt x="1500251" y="596010"/>
                </a:lnTo>
                <a:cubicBezTo>
                  <a:pt x="1500251" y="661797"/>
                  <a:pt x="1446910" y="715136"/>
                  <a:pt x="1380997" y="715136"/>
                </a:cubicBezTo>
                <a:cubicBezTo>
                  <a:pt x="1380997" y="715136"/>
                  <a:pt x="1380997" y="715136"/>
                  <a:pt x="1380997" y="715136"/>
                </a:cubicBezTo>
                <a:lnTo>
                  <a:pt x="1380997" y="715136"/>
                </a:lnTo>
                <a:lnTo>
                  <a:pt x="1250188" y="715136"/>
                </a:lnTo>
                <a:lnTo>
                  <a:pt x="782955" y="732282"/>
                </a:lnTo>
                <a:lnTo>
                  <a:pt x="875156" y="715136"/>
                </a:lnTo>
                <a:lnTo>
                  <a:pt x="119253" y="715136"/>
                </a:lnTo>
                <a:lnTo>
                  <a:pt x="119253" y="715136"/>
                </a:lnTo>
                <a:cubicBezTo>
                  <a:pt x="53467" y="715136"/>
                  <a:pt x="0" y="661797"/>
                  <a:pt x="0" y="596010"/>
                </a:cubicBezTo>
                <a:cubicBezTo>
                  <a:pt x="0" y="596010"/>
                  <a:pt x="0" y="596010"/>
                  <a:pt x="0" y="596010"/>
                </a:cubicBezTo>
                <a:lnTo>
                  <a:pt x="0" y="596010"/>
                </a:lnTo>
                <a:lnTo>
                  <a:pt x="0" y="596010"/>
                </a:lnTo>
                <a:lnTo>
                  <a:pt x="0" y="417195"/>
                </a:lnTo>
                <a:lnTo>
                  <a:pt x="0" y="417195"/>
                </a:lnTo>
                <a:lnTo>
                  <a:pt x="0" y="11925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23150" y="2922523"/>
            <a:ext cx="1512951" cy="744982"/>
          </a:xfrm>
          <a:custGeom>
            <a:avLst/>
            <a:gdLst>
              <a:gd name="connsiteX0" fmla="*/ 6350 w 1512951"/>
              <a:gd name="connsiteY0" fmla="*/ 125602 h 744982"/>
              <a:gd name="connsiteX1" fmla="*/ 125603 w 1512951"/>
              <a:gd name="connsiteY1" fmla="*/ 6350 h 744982"/>
              <a:gd name="connsiteX2" fmla="*/ 125603 w 1512951"/>
              <a:gd name="connsiteY2" fmla="*/ 6350 h 744982"/>
              <a:gd name="connsiteX3" fmla="*/ 125603 w 1512951"/>
              <a:gd name="connsiteY3" fmla="*/ 6350 h 744982"/>
              <a:gd name="connsiteX4" fmla="*/ 881506 w 1512951"/>
              <a:gd name="connsiteY4" fmla="*/ 6350 h 744982"/>
              <a:gd name="connsiteX5" fmla="*/ 881506 w 1512951"/>
              <a:gd name="connsiteY5" fmla="*/ 6350 h 744982"/>
              <a:gd name="connsiteX6" fmla="*/ 1256538 w 1512951"/>
              <a:gd name="connsiteY6" fmla="*/ 6350 h 744982"/>
              <a:gd name="connsiteX7" fmla="*/ 1387347 w 1512951"/>
              <a:gd name="connsiteY7" fmla="*/ 6350 h 744982"/>
              <a:gd name="connsiteX8" fmla="*/ 1387347 w 1512951"/>
              <a:gd name="connsiteY8" fmla="*/ 6350 h 744982"/>
              <a:gd name="connsiteX9" fmla="*/ 1506601 w 1512951"/>
              <a:gd name="connsiteY9" fmla="*/ 125602 h 744982"/>
              <a:gd name="connsiteX10" fmla="*/ 1506601 w 1512951"/>
              <a:gd name="connsiteY10" fmla="*/ 125602 h 744982"/>
              <a:gd name="connsiteX11" fmla="*/ 1506601 w 1512951"/>
              <a:gd name="connsiteY11" fmla="*/ 125602 h 744982"/>
              <a:gd name="connsiteX12" fmla="*/ 1506601 w 1512951"/>
              <a:gd name="connsiteY12" fmla="*/ 423545 h 744982"/>
              <a:gd name="connsiteX13" fmla="*/ 1506601 w 1512951"/>
              <a:gd name="connsiteY13" fmla="*/ 423545 h 744982"/>
              <a:gd name="connsiteX14" fmla="*/ 1506601 w 1512951"/>
              <a:gd name="connsiteY14" fmla="*/ 602360 h 744982"/>
              <a:gd name="connsiteX15" fmla="*/ 1506601 w 1512951"/>
              <a:gd name="connsiteY15" fmla="*/ 602360 h 744982"/>
              <a:gd name="connsiteX16" fmla="*/ 1506601 w 1512951"/>
              <a:gd name="connsiteY16" fmla="*/ 602360 h 744982"/>
              <a:gd name="connsiteX17" fmla="*/ 1387347 w 1512951"/>
              <a:gd name="connsiteY17" fmla="*/ 721486 h 744982"/>
              <a:gd name="connsiteX18" fmla="*/ 1387347 w 1512951"/>
              <a:gd name="connsiteY18" fmla="*/ 721486 h 744982"/>
              <a:gd name="connsiteX19" fmla="*/ 1387347 w 1512951"/>
              <a:gd name="connsiteY19" fmla="*/ 721486 h 744982"/>
              <a:gd name="connsiteX20" fmla="*/ 1256538 w 1512951"/>
              <a:gd name="connsiteY20" fmla="*/ 721486 h 744982"/>
              <a:gd name="connsiteX21" fmla="*/ 789305 w 1512951"/>
              <a:gd name="connsiteY21" fmla="*/ 738632 h 744982"/>
              <a:gd name="connsiteX22" fmla="*/ 881506 w 1512951"/>
              <a:gd name="connsiteY22" fmla="*/ 721486 h 744982"/>
              <a:gd name="connsiteX23" fmla="*/ 125603 w 1512951"/>
              <a:gd name="connsiteY23" fmla="*/ 721486 h 744982"/>
              <a:gd name="connsiteX24" fmla="*/ 125603 w 1512951"/>
              <a:gd name="connsiteY24" fmla="*/ 721486 h 744982"/>
              <a:gd name="connsiteX25" fmla="*/ 6350 w 1512951"/>
              <a:gd name="connsiteY25" fmla="*/ 602360 h 744982"/>
              <a:gd name="connsiteX26" fmla="*/ 6350 w 1512951"/>
              <a:gd name="connsiteY26" fmla="*/ 602360 h 744982"/>
              <a:gd name="connsiteX27" fmla="*/ 6350 w 1512951"/>
              <a:gd name="connsiteY27" fmla="*/ 602360 h 744982"/>
              <a:gd name="connsiteX28" fmla="*/ 6350 w 1512951"/>
              <a:gd name="connsiteY28" fmla="*/ 602360 h 744982"/>
              <a:gd name="connsiteX29" fmla="*/ 6350 w 1512951"/>
              <a:gd name="connsiteY29" fmla="*/ 423545 h 744982"/>
              <a:gd name="connsiteX30" fmla="*/ 6350 w 1512951"/>
              <a:gd name="connsiteY30" fmla="*/ 423545 h 744982"/>
              <a:gd name="connsiteX31" fmla="*/ 6350 w 1512951"/>
              <a:gd name="connsiteY31" fmla="*/ 125602 h 7449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512951" h="744982">
                <a:moveTo>
                  <a:pt x="6350" y="125602"/>
                </a:moveTo>
                <a:cubicBezTo>
                  <a:pt x="6350" y="59817"/>
                  <a:pt x="59817" y="6350"/>
                  <a:pt x="125603" y="6350"/>
                </a:cubicBezTo>
                <a:cubicBezTo>
                  <a:pt x="125603" y="6350"/>
                  <a:pt x="125603" y="6350"/>
                  <a:pt x="125603" y="6350"/>
                </a:cubicBezTo>
                <a:lnTo>
                  <a:pt x="125603" y="6350"/>
                </a:lnTo>
                <a:lnTo>
                  <a:pt x="881506" y="6350"/>
                </a:lnTo>
                <a:lnTo>
                  <a:pt x="881506" y="6350"/>
                </a:lnTo>
                <a:lnTo>
                  <a:pt x="1256538" y="6350"/>
                </a:lnTo>
                <a:lnTo>
                  <a:pt x="1387347" y="6350"/>
                </a:lnTo>
                <a:lnTo>
                  <a:pt x="1387347" y="6350"/>
                </a:lnTo>
                <a:cubicBezTo>
                  <a:pt x="1453260" y="6350"/>
                  <a:pt x="1506601" y="59817"/>
                  <a:pt x="1506601" y="125602"/>
                </a:cubicBezTo>
                <a:cubicBezTo>
                  <a:pt x="1506601" y="125602"/>
                  <a:pt x="1506601" y="125602"/>
                  <a:pt x="1506601" y="125602"/>
                </a:cubicBezTo>
                <a:lnTo>
                  <a:pt x="1506601" y="125602"/>
                </a:lnTo>
                <a:lnTo>
                  <a:pt x="1506601" y="423545"/>
                </a:lnTo>
                <a:lnTo>
                  <a:pt x="1506601" y="423545"/>
                </a:lnTo>
                <a:lnTo>
                  <a:pt x="1506601" y="602360"/>
                </a:lnTo>
                <a:lnTo>
                  <a:pt x="1506601" y="602360"/>
                </a:lnTo>
                <a:lnTo>
                  <a:pt x="1506601" y="602360"/>
                </a:lnTo>
                <a:cubicBezTo>
                  <a:pt x="1506601" y="668147"/>
                  <a:pt x="1453260" y="721486"/>
                  <a:pt x="1387347" y="721486"/>
                </a:cubicBezTo>
                <a:cubicBezTo>
                  <a:pt x="1387347" y="721486"/>
                  <a:pt x="1387347" y="721486"/>
                  <a:pt x="1387347" y="721486"/>
                </a:cubicBezTo>
                <a:lnTo>
                  <a:pt x="1387347" y="721486"/>
                </a:lnTo>
                <a:lnTo>
                  <a:pt x="1256538" y="721486"/>
                </a:lnTo>
                <a:lnTo>
                  <a:pt x="789305" y="738632"/>
                </a:lnTo>
                <a:lnTo>
                  <a:pt x="881506" y="721486"/>
                </a:lnTo>
                <a:lnTo>
                  <a:pt x="125603" y="721486"/>
                </a:lnTo>
                <a:lnTo>
                  <a:pt x="125603" y="721486"/>
                </a:lnTo>
                <a:cubicBezTo>
                  <a:pt x="59817" y="721486"/>
                  <a:pt x="6350" y="668147"/>
                  <a:pt x="6350" y="602360"/>
                </a:cubicBezTo>
                <a:cubicBezTo>
                  <a:pt x="6350" y="602360"/>
                  <a:pt x="6350" y="602360"/>
                  <a:pt x="6350" y="602360"/>
                </a:cubicBezTo>
                <a:lnTo>
                  <a:pt x="6350" y="602360"/>
                </a:lnTo>
                <a:lnTo>
                  <a:pt x="6350" y="602360"/>
                </a:lnTo>
                <a:lnTo>
                  <a:pt x="6350" y="423545"/>
                </a:lnTo>
                <a:lnTo>
                  <a:pt x="6350" y="423545"/>
                </a:lnTo>
                <a:lnTo>
                  <a:pt x="6350" y="1256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42912" y="2448814"/>
            <a:ext cx="1071587" cy="418464"/>
          </a:xfrm>
          <a:custGeom>
            <a:avLst/>
            <a:gdLst>
              <a:gd name="connsiteX0" fmla="*/ 0 w 1071587"/>
              <a:gd name="connsiteY0" fmla="*/ 68198 h 418464"/>
              <a:gd name="connsiteX1" fmla="*/ 68097 w 1071587"/>
              <a:gd name="connsiteY1" fmla="*/ 0 h 418464"/>
              <a:gd name="connsiteX2" fmla="*/ 68097 w 1071587"/>
              <a:gd name="connsiteY2" fmla="*/ 0 h 418464"/>
              <a:gd name="connsiteX3" fmla="*/ 68097 w 1071587"/>
              <a:gd name="connsiteY3" fmla="*/ 0 h 418464"/>
              <a:gd name="connsiteX4" fmla="*/ 625081 w 1071587"/>
              <a:gd name="connsiteY4" fmla="*/ 0 h 418464"/>
              <a:gd name="connsiteX5" fmla="*/ 625081 w 1071587"/>
              <a:gd name="connsiteY5" fmla="*/ 0 h 418464"/>
              <a:gd name="connsiteX6" fmla="*/ 893025 w 1071587"/>
              <a:gd name="connsiteY6" fmla="*/ 0 h 418464"/>
              <a:gd name="connsiteX7" fmla="*/ 1003515 w 1071587"/>
              <a:gd name="connsiteY7" fmla="*/ 0 h 418464"/>
              <a:gd name="connsiteX8" fmla="*/ 1003515 w 1071587"/>
              <a:gd name="connsiteY8" fmla="*/ 0 h 418464"/>
              <a:gd name="connsiteX9" fmla="*/ 1071587 w 1071587"/>
              <a:gd name="connsiteY9" fmla="*/ 68198 h 418464"/>
              <a:gd name="connsiteX10" fmla="*/ 1071587 w 1071587"/>
              <a:gd name="connsiteY10" fmla="*/ 68198 h 418464"/>
              <a:gd name="connsiteX11" fmla="*/ 1071587 w 1071587"/>
              <a:gd name="connsiteY11" fmla="*/ 68198 h 418464"/>
              <a:gd name="connsiteX12" fmla="*/ 1071587 w 1071587"/>
              <a:gd name="connsiteY12" fmla="*/ 238378 h 418464"/>
              <a:gd name="connsiteX13" fmla="*/ 1071587 w 1071587"/>
              <a:gd name="connsiteY13" fmla="*/ 238378 h 418464"/>
              <a:gd name="connsiteX14" fmla="*/ 1071587 w 1071587"/>
              <a:gd name="connsiteY14" fmla="*/ 340613 h 418464"/>
              <a:gd name="connsiteX15" fmla="*/ 1071587 w 1071587"/>
              <a:gd name="connsiteY15" fmla="*/ 340613 h 418464"/>
              <a:gd name="connsiteX16" fmla="*/ 1071587 w 1071587"/>
              <a:gd name="connsiteY16" fmla="*/ 340613 h 418464"/>
              <a:gd name="connsiteX17" fmla="*/ 1003515 w 1071587"/>
              <a:gd name="connsiteY17" fmla="*/ 408685 h 418464"/>
              <a:gd name="connsiteX18" fmla="*/ 1003515 w 1071587"/>
              <a:gd name="connsiteY18" fmla="*/ 408685 h 418464"/>
              <a:gd name="connsiteX19" fmla="*/ 1003515 w 1071587"/>
              <a:gd name="connsiteY19" fmla="*/ 408685 h 418464"/>
              <a:gd name="connsiteX20" fmla="*/ 893025 w 1071587"/>
              <a:gd name="connsiteY20" fmla="*/ 408685 h 418464"/>
              <a:gd name="connsiteX21" fmla="*/ 559193 w 1071587"/>
              <a:gd name="connsiteY21" fmla="*/ 418464 h 418464"/>
              <a:gd name="connsiteX22" fmla="*/ 625081 w 1071587"/>
              <a:gd name="connsiteY22" fmla="*/ 408685 h 418464"/>
              <a:gd name="connsiteX23" fmla="*/ 68097 w 1071587"/>
              <a:gd name="connsiteY23" fmla="*/ 408685 h 418464"/>
              <a:gd name="connsiteX24" fmla="*/ 68097 w 1071587"/>
              <a:gd name="connsiteY24" fmla="*/ 408685 h 418464"/>
              <a:gd name="connsiteX25" fmla="*/ 0 w 1071587"/>
              <a:gd name="connsiteY25" fmla="*/ 340613 h 418464"/>
              <a:gd name="connsiteX26" fmla="*/ 0 w 1071587"/>
              <a:gd name="connsiteY26" fmla="*/ 340613 h 418464"/>
              <a:gd name="connsiteX27" fmla="*/ 0 w 1071587"/>
              <a:gd name="connsiteY27" fmla="*/ 340613 h 418464"/>
              <a:gd name="connsiteX28" fmla="*/ 0 w 1071587"/>
              <a:gd name="connsiteY28" fmla="*/ 340613 h 418464"/>
              <a:gd name="connsiteX29" fmla="*/ 0 w 1071587"/>
              <a:gd name="connsiteY29" fmla="*/ 238378 h 418464"/>
              <a:gd name="connsiteX30" fmla="*/ 0 w 1071587"/>
              <a:gd name="connsiteY30" fmla="*/ 238378 h 418464"/>
              <a:gd name="connsiteX31" fmla="*/ 0 w 1071587"/>
              <a:gd name="connsiteY31" fmla="*/ 68198 h 4184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071587" h="418464">
                <a:moveTo>
                  <a:pt x="0" y="68198"/>
                </a:moveTo>
                <a:cubicBezTo>
                  <a:pt x="0" y="30606"/>
                  <a:pt x="30492" y="0"/>
                  <a:pt x="68097" y="0"/>
                </a:cubicBezTo>
                <a:cubicBezTo>
                  <a:pt x="68097" y="0"/>
                  <a:pt x="68097" y="0"/>
                  <a:pt x="68097" y="0"/>
                </a:cubicBezTo>
                <a:lnTo>
                  <a:pt x="68097" y="0"/>
                </a:lnTo>
                <a:lnTo>
                  <a:pt x="625081" y="0"/>
                </a:lnTo>
                <a:lnTo>
                  <a:pt x="625081" y="0"/>
                </a:lnTo>
                <a:lnTo>
                  <a:pt x="893025" y="0"/>
                </a:lnTo>
                <a:lnTo>
                  <a:pt x="1003515" y="0"/>
                </a:lnTo>
                <a:lnTo>
                  <a:pt x="1003515" y="0"/>
                </a:lnTo>
                <a:cubicBezTo>
                  <a:pt x="1041107" y="0"/>
                  <a:pt x="1071587" y="30606"/>
                  <a:pt x="1071587" y="68198"/>
                </a:cubicBezTo>
                <a:cubicBezTo>
                  <a:pt x="1071587" y="68198"/>
                  <a:pt x="1071587" y="68198"/>
                  <a:pt x="1071587" y="68198"/>
                </a:cubicBezTo>
                <a:lnTo>
                  <a:pt x="1071587" y="68198"/>
                </a:lnTo>
                <a:lnTo>
                  <a:pt x="1071587" y="238378"/>
                </a:lnTo>
                <a:lnTo>
                  <a:pt x="1071587" y="238378"/>
                </a:lnTo>
                <a:lnTo>
                  <a:pt x="1071587" y="340613"/>
                </a:lnTo>
                <a:lnTo>
                  <a:pt x="1071587" y="340613"/>
                </a:lnTo>
                <a:lnTo>
                  <a:pt x="1071587" y="340613"/>
                </a:lnTo>
                <a:cubicBezTo>
                  <a:pt x="1071587" y="378205"/>
                  <a:pt x="1041107" y="408685"/>
                  <a:pt x="1003515" y="408685"/>
                </a:cubicBezTo>
                <a:cubicBezTo>
                  <a:pt x="1003515" y="408685"/>
                  <a:pt x="1003515" y="408685"/>
                  <a:pt x="1003515" y="408685"/>
                </a:cubicBezTo>
                <a:lnTo>
                  <a:pt x="1003515" y="408685"/>
                </a:lnTo>
                <a:lnTo>
                  <a:pt x="893025" y="408685"/>
                </a:lnTo>
                <a:lnTo>
                  <a:pt x="559193" y="418464"/>
                </a:lnTo>
                <a:lnTo>
                  <a:pt x="625081" y="408685"/>
                </a:lnTo>
                <a:lnTo>
                  <a:pt x="68097" y="408685"/>
                </a:lnTo>
                <a:lnTo>
                  <a:pt x="68097" y="408685"/>
                </a:lnTo>
                <a:cubicBezTo>
                  <a:pt x="30492" y="408685"/>
                  <a:pt x="0" y="378205"/>
                  <a:pt x="0" y="340613"/>
                </a:cubicBezTo>
                <a:cubicBezTo>
                  <a:pt x="0" y="340613"/>
                  <a:pt x="0" y="340613"/>
                  <a:pt x="0" y="340613"/>
                </a:cubicBezTo>
                <a:lnTo>
                  <a:pt x="0" y="340613"/>
                </a:lnTo>
                <a:lnTo>
                  <a:pt x="0" y="340613"/>
                </a:lnTo>
                <a:lnTo>
                  <a:pt x="0" y="238378"/>
                </a:lnTo>
                <a:lnTo>
                  <a:pt x="0" y="238378"/>
                </a:lnTo>
                <a:lnTo>
                  <a:pt x="0" y="6819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36562" y="2442464"/>
            <a:ext cx="1084287" cy="431164"/>
          </a:xfrm>
          <a:custGeom>
            <a:avLst/>
            <a:gdLst>
              <a:gd name="connsiteX0" fmla="*/ 6350 w 1084287"/>
              <a:gd name="connsiteY0" fmla="*/ 74548 h 431164"/>
              <a:gd name="connsiteX1" fmla="*/ 74447 w 1084287"/>
              <a:gd name="connsiteY1" fmla="*/ 6350 h 431164"/>
              <a:gd name="connsiteX2" fmla="*/ 74447 w 1084287"/>
              <a:gd name="connsiteY2" fmla="*/ 6350 h 431164"/>
              <a:gd name="connsiteX3" fmla="*/ 74447 w 1084287"/>
              <a:gd name="connsiteY3" fmla="*/ 6350 h 431164"/>
              <a:gd name="connsiteX4" fmla="*/ 631431 w 1084287"/>
              <a:gd name="connsiteY4" fmla="*/ 6350 h 431164"/>
              <a:gd name="connsiteX5" fmla="*/ 631431 w 1084287"/>
              <a:gd name="connsiteY5" fmla="*/ 6350 h 431164"/>
              <a:gd name="connsiteX6" fmla="*/ 899375 w 1084287"/>
              <a:gd name="connsiteY6" fmla="*/ 6350 h 431164"/>
              <a:gd name="connsiteX7" fmla="*/ 1009865 w 1084287"/>
              <a:gd name="connsiteY7" fmla="*/ 6350 h 431164"/>
              <a:gd name="connsiteX8" fmla="*/ 1009865 w 1084287"/>
              <a:gd name="connsiteY8" fmla="*/ 6350 h 431164"/>
              <a:gd name="connsiteX9" fmla="*/ 1077937 w 1084287"/>
              <a:gd name="connsiteY9" fmla="*/ 74548 h 431164"/>
              <a:gd name="connsiteX10" fmla="*/ 1077937 w 1084287"/>
              <a:gd name="connsiteY10" fmla="*/ 74548 h 431164"/>
              <a:gd name="connsiteX11" fmla="*/ 1077937 w 1084287"/>
              <a:gd name="connsiteY11" fmla="*/ 74548 h 431164"/>
              <a:gd name="connsiteX12" fmla="*/ 1077937 w 1084287"/>
              <a:gd name="connsiteY12" fmla="*/ 244728 h 431164"/>
              <a:gd name="connsiteX13" fmla="*/ 1077937 w 1084287"/>
              <a:gd name="connsiteY13" fmla="*/ 244728 h 431164"/>
              <a:gd name="connsiteX14" fmla="*/ 1077937 w 1084287"/>
              <a:gd name="connsiteY14" fmla="*/ 346963 h 431164"/>
              <a:gd name="connsiteX15" fmla="*/ 1077937 w 1084287"/>
              <a:gd name="connsiteY15" fmla="*/ 346963 h 431164"/>
              <a:gd name="connsiteX16" fmla="*/ 1077937 w 1084287"/>
              <a:gd name="connsiteY16" fmla="*/ 346963 h 431164"/>
              <a:gd name="connsiteX17" fmla="*/ 1009865 w 1084287"/>
              <a:gd name="connsiteY17" fmla="*/ 415035 h 431164"/>
              <a:gd name="connsiteX18" fmla="*/ 1009865 w 1084287"/>
              <a:gd name="connsiteY18" fmla="*/ 415035 h 431164"/>
              <a:gd name="connsiteX19" fmla="*/ 1009865 w 1084287"/>
              <a:gd name="connsiteY19" fmla="*/ 415035 h 431164"/>
              <a:gd name="connsiteX20" fmla="*/ 899375 w 1084287"/>
              <a:gd name="connsiteY20" fmla="*/ 415035 h 431164"/>
              <a:gd name="connsiteX21" fmla="*/ 565543 w 1084287"/>
              <a:gd name="connsiteY21" fmla="*/ 424814 h 431164"/>
              <a:gd name="connsiteX22" fmla="*/ 631431 w 1084287"/>
              <a:gd name="connsiteY22" fmla="*/ 415035 h 431164"/>
              <a:gd name="connsiteX23" fmla="*/ 74447 w 1084287"/>
              <a:gd name="connsiteY23" fmla="*/ 415035 h 431164"/>
              <a:gd name="connsiteX24" fmla="*/ 74447 w 1084287"/>
              <a:gd name="connsiteY24" fmla="*/ 415035 h 431164"/>
              <a:gd name="connsiteX25" fmla="*/ 6350 w 1084287"/>
              <a:gd name="connsiteY25" fmla="*/ 346963 h 431164"/>
              <a:gd name="connsiteX26" fmla="*/ 6350 w 1084287"/>
              <a:gd name="connsiteY26" fmla="*/ 346963 h 431164"/>
              <a:gd name="connsiteX27" fmla="*/ 6350 w 1084287"/>
              <a:gd name="connsiteY27" fmla="*/ 346963 h 431164"/>
              <a:gd name="connsiteX28" fmla="*/ 6350 w 1084287"/>
              <a:gd name="connsiteY28" fmla="*/ 346963 h 431164"/>
              <a:gd name="connsiteX29" fmla="*/ 6350 w 1084287"/>
              <a:gd name="connsiteY29" fmla="*/ 244728 h 431164"/>
              <a:gd name="connsiteX30" fmla="*/ 6350 w 1084287"/>
              <a:gd name="connsiteY30" fmla="*/ 244728 h 431164"/>
              <a:gd name="connsiteX31" fmla="*/ 6350 w 1084287"/>
              <a:gd name="connsiteY31" fmla="*/ 74548 h 431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084287" h="431164">
                <a:moveTo>
                  <a:pt x="6350" y="74548"/>
                </a:moveTo>
                <a:cubicBezTo>
                  <a:pt x="6350" y="36956"/>
                  <a:pt x="36842" y="6350"/>
                  <a:pt x="74447" y="6350"/>
                </a:cubicBezTo>
                <a:cubicBezTo>
                  <a:pt x="74447" y="6350"/>
                  <a:pt x="74447" y="6350"/>
                  <a:pt x="74447" y="6350"/>
                </a:cubicBezTo>
                <a:lnTo>
                  <a:pt x="74447" y="6350"/>
                </a:lnTo>
                <a:lnTo>
                  <a:pt x="631431" y="6350"/>
                </a:lnTo>
                <a:lnTo>
                  <a:pt x="631431" y="6350"/>
                </a:lnTo>
                <a:lnTo>
                  <a:pt x="899375" y="6350"/>
                </a:lnTo>
                <a:lnTo>
                  <a:pt x="1009865" y="6350"/>
                </a:lnTo>
                <a:lnTo>
                  <a:pt x="1009865" y="6350"/>
                </a:lnTo>
                <a:cubicBezTo>
                  <a:pt x="1047457" y="6350"/>
                  <a:pt x="1077937" y="36956"/>
                  <a:pt x="1077937" y="74548"/>
                </a:cubicBezTo>
                <a:cubicBezTo>
                  <a:pt x="1077937" y="74548"/>
                  <a:pt x="1077937" y="74548"/>
                  <a:pt x="1077937" y="74548"/>
                </a:cubicBezTo>
                <a:lnTo>
                  <a:pt x="1077937" y="74548"/>
                </a:lnTo>
                <a:lnTo>
                  <a:pt x="1077937" y="244728"/>
                </a:lnTo>
                <a:lnTo>
                  <a:pt x="1077937" y="244728"/>
                </a:lnTo>
                <a:lnTo>
                  <a:pt x="1077937" y="346963"/>
                </a:lnTo>
                <a:lnTo>
                  <a:pt x="1077937" y="346963"/>
                </a:lnTo>
                <a:lnTo>
                  <a:pt x="1077937" y="346963"/>
                </a:lnTo>
                <a:cubicBezTo>
                  <a:pt x="1077937" y="384555"/>
                  <a:pt x="1047457" y="415035"/>
                  <a:pt x="1009865" y="415035"/>
                </a:cubicBezTo>
                <a:cubicBezTo>
                  <a:pt x="1009865" y="415035"/>
                  <a:pt x="1009865" y="415035"/>
                  <a:pt x="1009865" y="415035"/>
                </a:cubicBezTo>
                <a:lnTo>
                  <a:pt x="1009865" y="415035"/>
                </a:lnTo>
                <a:lnTo>
                  <a:pt x="899375" y="415035"/>
                </a:lnTo>
                <a:lnTo>
                  <a:pt x="565543" y="424814"/>
                </a:lnTo>
                <a:lnTo>
                  <a:pt x="631431" y="415035"/>
                </a:lnTo>
                <a:lnTo>
                  <a:pt x="74447" y="415035"/>
                </a:lnTo>
                <a:lnTo>
                  <a:pt x="74447" y="415035"/>
                </a:lnTo>
                <a:cubicBezTo>
                  <a:pt x="36842" y="415035"/>
                  <a:pt x="6350" y="384555"/>
                  <a:pt x="6350" y="346963"/>
                </a:cubicBezTo>
                <a:cubicBezTo>
                  <a:pt x="6350" y="346963"/>
                  <a:pt x="6350" y="346963"/>
                  <a:pt x="6350" y="346963"/>
                </a:cubicBezTo>
                <a:lnTo>
                  <a:pt x="6350" y="346963"/>
                </a:lnTo>
                <a:lnTo>
                  <a:pt x="6350" y="346963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85724" y="5377815"/>
            <a:ext cx="1071524" cy="418401"/>
          </a:xfrm>
          <a:custGeom>
            <a:avLst/>
            <a:gdLst>
              <a:gd name="connsiteX0" fmla="*/ 0 w 1071524"/>
              <a:gd name="connsiteY0" fmla="*/ 68071 h 418401"/>
              <a:gd name="connsiteX1" fmla="*/ 68097 w 1071524"/>
              <a:gd name="connsiteY1" fmla="*/ 0 h 418401"/>
              <a:gd name="connsiteX2" fmla="*/ 68097 w 1071524"/>
              <a:gd name="connsiteY2" fmla="*/ 0 h 418401"/>
              <a:gd name="connsiteX3" fmla="*/ 68097 w 1071524"/>
              <a:gd name="connsiteY3" fmla="*/ 0 h 418401"/>
              <a:gd name="connsiteX4" fmla="*/ 625081 w 1071524"/>
              <a:gd name="connsiteY4" fmla="*/ 0 h 418401"/>
              <a:gd name="connsiteX5" fmla="*/ 625081 w 1071524"/>
              <a:gd name="connsiteY5" fmla="*/ 0 h 418401"/>
              <a:gd name="connsiteX6" fmla="*/ 892975 w 1071524"/>
              <a:gd name="connsiteY6" fmla="*/ 0 h 418401"/>
              <a:gd name="connsiteX7" fmla="*/ 1003452 w 1071524"/>
              <a:gd name="connsiteY7" fmla="*/ 0 h 418401"/>
              <a:gd name="connsiteX8" fmla="*/ 1003452 w 1071524"/>
              <a:gd name="connsiteY8" fmla="*/ 0 h 418401"/>
              <a:gd name="connsiteX9" fmla="*/ 1071524 w 1071524"/>
              <a:gd name="connsiteY9" fmla="*/ 68071 h 418401"/>
              <a:gd name="connsiteX10" fmla="*/ 1071524 w 1071524"/>
              <a:gd name="connsiteY10" fmla="*/ 68071 h 418401"/>
              <a:gd name="connsiteX11" fmla="*/ 1071524 w 1071524"/>
              <a:gd name="connsiteY11" fmla="*/ 68071 h 418401"/>
              <a:gd name="connsiteX12" fmla="*/ 1071524 w 1071524"/>
              <a:gd name="connsiteY12" fmla="*/ 238378 h 418401"/>
              <a:gd name="connsiteX13" fmla="*/ 1071524 w 1071524"/>
              <a:gd name="connsiteY13" fmla="*/ 238378 h 418401"/>
              <a:gd name="connsiteX14" fmla="*/ 1071524 w 1071524"/>
              <a:gd name="connsiteY14" fmla="*/ 340537 h 418401"/>
              <a:gd name="connsiteX15" fmla="*/ 1071524 w 1071524"/>
              <a:gd name="connsiteY15" fmla="*/ 340537 h 418401"/>
              <a:gd name="connsiteX16" fmla="*/ 1071524 w 1071524"/>
              <a:gd name="connsiteY16" fmla="*/ 340537 h 418401"/>
              <a:gd name="connsiteX17" fmla="*/ 1003452 w 1071524"/>
              <a:gd name="connsiteY17" fmla="*/ 408635 h 418401"/>
              <a:gd name="connsiteX18" fmla="*/ 1003452 w 1071524"/>
              <a:gd name="connsiteY18" fmla="*/ 408635 h 418401"/>
              <a:gd name="connsiteX19" fmla="*/ 1003452 w 1071524"/>
              <a:gd name="connsiteY19" fmla="*/ 408635 h 418401"/>
              <a:gd name="connsiteX20" fmla="*/ 892975 w 1071524"/>
              <a:gd name="connsiteY20" fmla="*/ 408635 h 418401"/>
              <a:gd name="connsiteX21" fmla="*/ 559193 w 1071524"/>
              <a:gd name="connsiteY21" fmla="*/ 418401 h 418401"/>
              <a:gd name="connsiteX22" fmla="*/ 625081 w 1071524"/>
              <a:gd name="connsiteY22" fmla="*/ 408635 h 418401"/>
              <a:gd name="connsiteX23" fmla="*/ 68097 w 1071524"/>
              <a:gd name="connsiteY23" fmla="*/ 408635 h 418401"/>
              <a:gd name="connsiteX24" fmla="*/ 68097 w 1071524"/>
              <a:gd name="connsiteY24" fmla="*/ 408635 h 418401"/>
              <a:gd name="connsiteX25" fmla="*/ 0 w 1071524"/>
              <a:gd name="connsiteY25" fmla="*/ 340537 h 418401"/>
              <a:gd name="connsiteX26" fmla="*/ 0 w 1071524"/>
              <a:gd name="connsiteY26" fmla="*/ 340537 h 418401"/>
              <a:gd name="connsiteX27" fmla="*/ 0 w 1071524"/>
              <a:gd name="connsiteY27" fmla="*/ 340537 h 418401"/>
              <a:gd name="connsiteX28" fmla="*/ 0 w 1071524"/>
              <a:gd name="connsiteY28" fmla="*/ 340537 h 418401"/>
              <a:gd name="connsiteX29" fmla="*/ 0 w 1071524"/>
              <a:gd name="connsiteY29" fmla="*/ 238378 h 418401"/>
              <a:gd name="connsiteX30" fmla="*/ 0 w 1071524"/>
              <a:gd name="connsiteY30" fmla="*/ 238378 h 418401"/>
              <a:gd name="connsiteX31" fmla="*/ 0 w 1071524"/>
              <a:gd name="connsiteY31" fmla="*/ 68071 h 4184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071524" h="418401">
                <a:moveTo>
                  <a:pt x="0" y="68071"/>
                </a:moveTo>
                <a:cubicBezTo>
                  <a:pt x="0" y="30479"/>
                  <a:pt x="30492" y="0"/>
                  <a:pt x="68097" y="0"/>
                </a:cubicBezTo>
                <a:cubicBezTo>
                  <a:pt x="68097" y="0"/>
                  <a:pt x="68097" y="0"/>
                  <a:pt x="68097" y="0"/>
                </a:cubicBezTo>
                <a:lnTo>
                  <a:pt x="68097" y="0"/>
                </a:lnTo>
                <a:lnTo>
                  <a:pt x="625081" y="0"/>
                </a:lnTo>
                <a:lnTo>
                  <a:pt x="625081" y="0"/>
                </a:lnTo>
                <a:lnTo>
                  <a:pt x="892975" y="0"/>
                </a:lnTo>
                <a:lnTo>
                  <a:pt x="1003452" y="0"/>
                </a:lnTo>
                <a:lnTo>
                  <a:pt x="1003452" y="0"/>
                </a:lnTo>
                <a:cubicBezTo>
                  <a:pt x="1041044" y="0"/>
                  <a:pt x="1071524" y="30479"/>
                  <a:pt x="1071524" y="68071"/>
                </a:cubicBezTo>
                <a:cubicBezTo>
                  <a:pt x="1071524" y="68071"/>
                  <a:pt x="1071524" y="68071"/>
                  <a:pt x="1071524" y="68071"/>
                </a:cubicBezTo>
                <a:lnTo>
                  <a:pt x="1071524" y="68071"/>
                </a:lnTo>
                <a:lnTo>
                  <a:pt x="1071524" y="238378"/>
                </a:lnTo>
                <a:lnTo>
                  <a:pt x="1071524" y="238378"/>
                </a:lnTo>
                <a:lnTo>
                  <a:pt x="1071524" y="340537"/>
                </a:lnTo>
                <a:lnTo>
                  <a:pt x="1071524" y="340537"/>
                </a:lnTo>
                <a:lnTo>
                  <a:pt x="1071524" y="340537"/>
                </a:lnTo>
                <a:cubicBezTo>
                  <a:pt x="1071524" y="378142"/>
                  <a:pt x="1041044" y="408635"/>
                  <a:pt x="1003452" y="408635"/>
                </a:cubicBezTo>
                <a:cubicBezTo>
                  <a:pt x="1003452" y="408635"/>
                  <a:pt x="1003452" y="408635"/>
                  <a:pt x="1003452" y="408635"/>
                </a:cubicBezTo>
                <a:lnTo>
                  <a:pt x="1003452" y="408635"/>
                </a:lnTo>
                <a:lnTo>
                  <a:pt x="892975" y="408635"/>
                </a:lnTo>
                <a:lnTo>
                  <a:pt x="559193" y="418401"/>
                </a:lnTo>
                <a:lnTo>
                  <a:pt x="625081" y="408635"/>
                </a:lnTo>
                <a:lnTo>
                  <a:pt x="68097" y="408635"/>
                </a:lnTo>
                <a:lnTo>
                  <a:pt x="68097" y="408635"/>
                </a:lnTo>
                <a:cubicBezTo>
                  <a:pt x="30492" y="408635"/>
                  <a:pt x="0" y="378142"/>
                  <a:pt x="0" y="340537"/>
                </a:cubicBezTo>
                <a:cubicBezTo>
                  <a:pt x="0" y="340537"/>
                  <a:pt x="0" y="340537"/>
                  <a:pt x="0" y="340537"/>
                </a:cubicBezTo>
                <a:lnTo>
                  <a:pt x="0" y="340537"/>
                </a:lnTo>
                <a:lnTo>
                  <a:pt x="0" y="340537"/>
                </a:lnTo>
                <a:lnTo>
                  <a:pt x="0" y="238378"/>
                </a:lnTo>
                <a:lnTo>
                  <a:pt x="0" y="238378"/>
                </a:lnTo>
                <a:lnTo>
                  <a:pt x="0" y="68071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79374" y="5371465"/>
            <a:ext cx="1084224" cy="431101"/>
          </a:xfrm>
          <a:custGeom>
            <a:avLst/>
            <a:gdLst>
              <a:gd name="connsiteX0" fmla="*/ 6350 w 1084224"/>
              <a:gd name="connsiteY0" fmla="*/ 74421 h 431101"/>
              <a:gd name="connsiteX1" fmla="*/ 74447 w 1084224"/>
              <a:gd name="connsiteY1" fmla="*/ 6350 h 431101"/>
              <a:gd name="connsiteX2" fmla="*/ 74447 w 1084224"/>
              <a:gd name="connsiteY2" fmla="*/ 6350 h 431101"/>
              <a:gd name="connsiteX3" fmla="*/ 74447 w 1084224"/>
              <a:gd name="connsiteY3" fmla="*/ 6350 h 431101"/>
              <a:gd name="connsiteX4" fmla="*/ 631431 w 1084224"/>
              <a:gd name="connsiteY4" fmla="*/ 6350 h 431101"/>
              <a:gd name="connsiteX5" fmla="*/ 631431 w 1084224"/>
              <a:gd name="connsiteY5" fmla="*/ 6350 h 431101"/>
              <a:gd name="connsiteX6" fmla="*/ 899325 w 1084224"/>
              <a:gd name="connsiteY6" fmla="*/ 6350 h 431101"/>
              <a:gd name="connsiteX7" fmla="*/ 1009802 w 1084224"/>
              <a:gd name="connsiteY7" fmla="*/ 6350 h 431101"/>
              <a:gd name="connsiteX8" fmla="*/ 1009802 w 1084224"/>
              <a:gd name="connsiteY8" fmla="*/ 6350 h 431101"/>
              <a:gd name="connsiteX9" fmla="*/ 1077874 w 1084224"/>
              <a:gd name="connsiteY9" fmla="*/ 74421 h 431101"/>
              <a:gd name="connsiteX10" fmla="*/ 1077874 w 1084224"/>
              <a:gd name="connsiteY10" fmla="*/ 74421 h 431101"/>
              <a:gd name="connsiteX11" fmla="*/ 1077874 w 1084224"/>
              <a:gd name="connsiteY11" fmla="*/ 74421 h 431101"/>
              <a:gd name="connsiteX12" fmla="*/ 1077874 w 1084224"/>
              <a:gd name="connsiteY12" fmla="*/ 244728 h 431101"/>
              <a:gd name="connsiteX13" fmla="*/ 1077874 w 1084224"/>
              <a:gd name="connsiteY13" fmla="*/ 244728 h 431101"/>
              <a:gd name="connsiteX14" fmla="*/ 1077874 w 1084224"/>
              <a:gd name="connsiteY14" fmla="*/ 346887 h 431101"/>
              <a:gd name="connsiteX15" fmla="*/ 1077874 w 1084224"/>
              <a:gd name="connsiteY15" fmla="*/ 346887 h 431101"/>
              <a:gd name="connsiteX16" fmla="*/ 1077874 w 1084224"/>
              <a:gd name="connsiteY16" fmla="*/ 346887 h 431101"/>
              <a:gd name="connsiteX17" fmla="*/ 1009802 w 1084224"/>
              <a:gd name="connsiteY17" fmla="*/ 414985 h 431101"/>
              <a:gd name="connsiteX18" fmla="*/ 1009802 w 1084224"/>
              <a:gd name="connsiteY18" fmla="*/ 414985 h 431101"/>
              <a:gd name="connsiteX19" fmla="*/ 1009802 w 1084224"/>
              <a:gd name="connsiteY19" fmla="*/ 414985 h 431101"/>
              <a:gd name="connsiteX20" fmla="*/ 899325 w 1084224"/>
              <a:gd name="connsiteY20" fmla="*/ 414985 h 431101"/>
              <a:gd name="connsiteX21" fmla="*/ 565543 w 1084224"/>
              <a:gd name="connsiteY21" fmla="*/ 424751 h 431101"/>
              <a:gd name="connsiteX22" fmla="*/ 631431 w 1084224"/>
              <a:gd name="connsiteY22" fmla="*/ 414985 h 431101"/>
              <a:gd name="connsiteX23" fmla="*/ 74447 w 1084224"/>
              <a:gd name="connsiteY23" fmla="*/ 414985 h 431101"/>
              <a:gd name="connsiteX24" fmla="*/ 74447 w 1084224"/>
              <a:gd name="connsiteY24" fmla="*/ 414985 h 431101"/>
              <a:gd name="connsiteX25" fmla="*/ 6350 w 1084224"/>
              <a:gd name="connsiteY25" fmla="*/ 346887 h 431101"/>
              <a:gd name="connsiteX26" fmla="*/ 6350 w 1084224"/>
              <a:gd name="connsiteY26" fmla="*/ 346887 h 431101"/>
              <a:gd name="connsiteX27" fmla="*/ 6350 w 1084224"/>
              <a:gd name="connsiteY27" fmla="*/ 346887 h 431101"/>
              <a:gd name="connsiteX28" fmla="*/ 6350 w 1084224"/>
              <a:gd name="connsiteY28" fmla="*/ 346887 h 431101"/>
              <a:gd name="connsiteX29" fmla="*/ 6350 w 1084224"/>
              <a:gd name="connsiteY29" fmla="*/ 244728 h 431101"/>
              <a:gd name="connsiteX30" fmla="*/ 6350 w 1084224"/>
              <a:gd name="connsiteY30" fmla="*/ 244728 h 431101"/>
              <a:gd name="connsiteX31" fmla="*/ 6350 w 1084224"/>
              <a:gd name="connsiteY31" fmla="*/ 74421 h 43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084224" h="431101">
                <a:moveTo>
                  <a:pt x="6350" y="74421"/>
                </a:moveTo>
                <a:cubicBezTo>
                  <a:pt x="6350" y="36829"/>
                  <a:pt x="36842" y="6350"/>
                  <a:pt x="74447" y="6350"/>
                </a:cubicBezTo>
                <a:cubicBezTo>
                  <a:pt x="74447" y="6350"/>
                  <a:pt x="74447" y="6350"/>
                  <a:pt x="74447" y="6350"/>
                </a:cubicBezTo>
                <a:lnTo>
                  <a:pt x="74447" y="6350"/>
                </a:lnTo>
                <a:lnTo>
                  <a:pt x="631431" y="6350"/>
                </a:lnTo>
                <a:lnTo>
                  <a:pt x="631431" y="6350"/>
                </a:lnTo>
                <a:lnTo>
                  <a:pt x="899325" y="6350"/>
                </a:lnTo>
                <a:lnTo>
                  <a:pt x="1009802" y="6350"/>
                </a:lnTo>
                <a:lnTo>
                  <a:pt x="1009802" y="6350"/>
                </a:lnTo>
                <a:cubicBezTo>
                  <a:pt x="1047394" y="6350"/>
                  <a:pt x="1077874" y="36829"/>
                  <a:pt x="1077874" y="74421"/>
                </a:cubicBezTo>
                <a:cubicBezTo>
                  <a:pt x="1077874" y="74421"/>
                  <a:pt x="1077874" y="74421"/>
                  <a:pt x="1077874" y="74421"/>
                </a:cubicBezTo>
                <a:lnTo>
                  <a:pt x="1077874" y="74421"/>
                </a:lnTo>
                <a:lnTo>
                  <a:pt x="1077874" y="244728"/>
                </a:lnTo>
                <a:lnTo>
                  <a:pt x="1077874" y="244728"/>
                </a:lnTo>
                <a:lnTo>
                  <a:pt x="1077874" y="346887"/>
                </a:lnTo>
                <a:lnTo>
                  <a:pt x="1077874" y="346887"/>
                </a:lnTo>
                <a:lnTo>
                  <a:pt x="1077874" y="346887"/>
                </a:lnTo>
                <a:cubicBezTo>
                  <a:pt x="1077874" y="384492"/>
                  <a:pt x="1047394" y="414985"/>
                  <a:pt x="1009802" y="414985"/>
                </a:cubicBezTo>
                <a:cubicBezTo>
                  <a:pt x="1009802" y="414985"/>
                  <a:pt x="1009802" y="414985"/>
                  <a:pt x="1009802" y="414985"/>
                </a:cubicBezTo>
                <a:lnTo>
                  <a:pt x="1009802" y="414985"/>
                </a:lnTo>
                <a:lnTo>
                  <a:pt x="899325" y="414985"/>
                </a:lnTo>
                <a:lnTo>
                  <a:pt x="565543" y="424751"/>
                </a:lnTo>
                <a:lnTo>
                  <a:pt x="631431" y="414985"/>
                </a:lnTo>
                <a:lnTo>
                  <a:pt x="74447" y="414985"/>
                </a:lnTo>
                <a:lnTo>
                  <a:pt x="74447" y="414985"/>
                </a:lnTo>
                <a:cubicBezTo>
                  <a:pt x="36842" y="414985"/>
                  <a:pt x="6350" y="384492"/>
                  <a:pt x="6350" y="346887"/>
                </a:cubicBezTo>
                <a:cubicBezTo>
                  <a:pt x="6350" y="346887"/>
                  <a:pt x="6350" y="346887"/>
                  <a:pt x="6350" y="346887"/>
                </a:cubicBezTo>
                <a:lnTo>
                  <a:pt x="6350" y="346887"/>
                </a:lnTo>
                <a:lnTo>
                  <a:pt x="6350" y="346887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4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428750" y="5949340"/>
            <a:ext cx="1071498" cy="418376"/>
          </a:xfrm>
          <a:custGeom>
            <a:avLst/>
            <a:gdLst>
              <a:gd name="connsiteX0" fmla="*/ 0 w 1071498"/>
              <a:gd name="connsiteY0" fmla="*/ 68097 h 418376"/>
              <a:gd name="connsiteX1" fmla="*/ 68072 w 1071498"/>
              <a:gd name="connsiteY1" fmla="*/ 0 h 418376"/>
              <a:gd name="connsiteX2" fmla="*/ 68072 w 1071498"/>
              <a:gd name="connsiteY2" fmla="*/ 0 h 418376"/>
              <a:gd name="connsiteX3" fmla="*/ 68072 w 1071498"/>
              <a:gd name="connsiteY3" fmla="*/ 0 h 418376"/>
              <a:gd name="connsiteX4" fmla="*/ 625094 w 1071498"/>
              <a:gd name="connsiteY4" fmla="*/ 0 h 418376"/>
              <a:gd name="connsiteX5" fmla="*/ 625094 w 1071498"/>
              <a:gd name="connsiteY5" fmla="*/ 0 h 418376"/>
              <a:gd name="connsiteX6" fmla="*/ 892936 w 1071498"/>
              <a:gd name="connsiteY6" fmla="*/ 0 h 418376"/>
              <a:gd name="connsiteX7" fmla="*/ 1003426 w 1071498"/>
              <a:gd name="connsiteY7" fmla="*/ 0 h 418376"/>
              <a:gd name="connsiteX8" fmla="*/ 1003426 w 1071498"/>
              <a:gd name="connsiteY8" fmla="*/ 0 h 418376"/>
              <a:gd name="connsiteX9" fmla="*/ 1071498 w 1071498"/>
              <a:gd name="connsiteY9" fmla="*/ 68097 h 418376"/>
              <a:gd name="connsiteX10" fmla="*/ 1071498 w 1071498"/>
              <a:gd name="connsiteY10" fmla="*/ 68097 h 418376"/>
              <a:gd name="connsiteX11" fmla="*/ 1071498 w 1071498"/>
              <a:gd name="connsiteY11" fmla="*/ 68097 h 418376"/>
              <a:gd name="connsiteX12" fmla="*/ 1071498 w 1071498"/>
              <a:gd name="connsiteY12" fmla="*/ 238353 h 418376"/>
              <a:gd name="connsiteX13" fmla="*/ 1071498 w 1071498"/>
              <a:gd name="connsiteY13" fmla="*/ 238353 h 418376"/>
              <a:gd name="connsiteX14" fmla="*/ 1071498 w 1071498"/>
              <a:gd name="connsiteY14" fmla="*/ 340512 h 418376"/>
              <a:gd name="connsiteX15" fmla="*/ 1071498 w 1071498"/>
              <a:gd name="connsiteY15" fmla="*/ 340512 h 418376"/>
              <a:gd name="connsiteX16" fmla="*/ 1071498 w 1071498"/>
              <a:gd name="connsiteY16" fmla="*/ 340512 h 418376"/>
              <a:gd name="connsiteX17" fmla="*/ 1003426 w 1071498"/>
              <a:gd name="connsiteY17" fmla="*/ 408622 h 418376"/>
              <a:gd name="connsiteX18" fmla="*/ 1003426 w 1071498"/>
              <a:gd name="connsiteY18" fmla="*/ 408622 h 418376"/>
              <a:gd name="connsiteX19" fmla="*/ 1003426 w 1071498"/>
              <a:gd name="connsiteY19" fmla="*/ 408622 h 418376"/>
              <a:gd name="connsiteX20" fmla="*/ 892936 w 1071498"/>
              <a:gd name="connsiteY20" fmla="*/ 408622 h 418376"/>
              <a:gd name="connsiteX21" fmla="*/ 559180 w 1071498"/>
              <a:gd name="connsiteY21" fmla="*/ 418376 h 418376"/>
              <a:gd name="connsiteX22" fmla="*/ 625094 w 1071498"/>
              <a:gd name="connsiteY22" fmla="*/ 408622 h 418376"/>
              <a:gd name="connsiteX23" fmla="*/ 68072 w 1071498"/>
              <a:gd name="connsiteY23" fmla="*/ 408622 h 418376"/>
              <a:gd name="connsiteX24" fmla="*/ 68072 w 1071498"/>
              <a:gd name="connsiteY24" fmla="*/ 408622 h 418376"/>
              <a:gd name="connsiteX25" fmla="*/ 0 w 1071498"/>
              <a:gd name="connsiteY25" fmla="*/ 340512 h 418376"/>
              <a:gd name="connsiteX26" fmla="*/ 0 w 1071498"/>
              <a:gd name="connsiteY26" fmla="*/ 340512 h 418376"/>
              <a:gd name="connsiteX27" fmla="*/ 0 w 1071498"/>
              <a:gd name="connsiteY27" fmla="*/ 340512 h 418376"/>
              <a:gd name="connsiteX28" fmla="*/ 0 w 1071498"/>
              <a:gd name="connsiteY28" fmla="*/ 340512 h 418376"/>
              <a:gd name="connsiteX29" fmla="*/ 0 w 1071498"/>
              <a:gd name="connsiteY29" fmla="*/ 238353 h 418376"/>
              <a:gd name="connsiteX30" fmla="*/ 0 w 1071498"/>
              <a:gd name="connsiteY30" fmla="*/ 238353 h 418376"/>
              <a:gd name="connsiteX31" fmla="*/ 0 w 1071498"/>
              <a:gd name="connsiteY31" fmla="*/ 68097 h 418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071498" h="418376">
                <a:moveTo>
                  <a:pt x="0" y="68097"/>
                </a:moveTo>
                <a:cubicBezTo>
                  <a:pt x="0" y="30479"/>
                  <a:pt x="30480" y="0"/>
                  <a:pt x="68072" y="0"/>
                </a:cubicBezTo>
                <a:cubicBezTo>
                  <a:pt x="68072" y="0"/>
                  <a:pt x="68072" y="0"/>
                  <a:pt x="68072" y="0"/>
                </a:cubicBezTo>
                <a:lnTo>
                  <a:pt x="68072" y="0"/>
                </a:lnTo>
                <a:lnTo>
                  <a:pt x="625094" y="0"/>
                </a:lnTo>
                <a:lnTo>
                  <a:pt x="625094" y="0"/>
                </a:lnTo>
                <a:lnTo>
                  <a:pt x="892936" y="0"/>
                </a:lnTo>
                <a:lnTo>
                  <a:pt x="1003426" y="0"/>
                </a:lnTo>
                <a:lnTo>
                  <a:pt x="1003426" y="0"/>
                </a:lnTo>
                <a:cubicBezTo>
                  <a:pt x="1041019" y="0"/>
                  <a:pt x="1071498" y="30479"/>
                  <a:pt x="1071498" y="68097"/>
                </a:cubicBezTo>
                <a:cubicBezTo>
                  <a:pt x="1071498" y="68097"/>
                  <a:pt x="1071498" y="68097"/>
                  <a:pt x="1071498" y="68097"/>
                </a:cubicBezTo>
                <a:lnTo>
                  <a:pt x="1071498" y="68097"/>
                </a:lnTo>
                <a:lnTo>
                  <a:pt x="1071498" y="238353"/>
                </a:lnTo>
                <a:lnTo>
                  <a:pt x="1071498" y="238353"/>
                </a:lnTo>
                <a:lnTo>
                  <a:pt x="1071498" y="340512"/>
                </a:lnTo>
                <a:lnTo>
                  <a:pt x="1071498" y="340512"/>
                </a:lnTo>
                <a:lnTo>
                  <a:pt x="1071498" y="340512"/>
                </a:lnTo>
                <a:cubicBezTo>
                  <a:pt x="1071498" y="378130"/>
                  <a:pt x="1041019" y="408622"/>
                  <a:pt x="1003426" y="408622"/>
                </a:cubicBezTo>
                <a:cubicBezTo>
                  <a:pt x="1003426" y="408622"/>
                  <a:pt x="1003426" y="408622"/>
                  <a:pt x="1003426" y="408622"/>
                </a:cubicBezTo>
                <a:lnTo>
                  <a:pt x="1003426" y="408622"/>
                </a:lnTo>
                <a:lnTo>
                  <a:pt x="892936" y="408622"/>
                </a:lnTo>
                <a:lnTo>
                  <a:pt x="559180" y="418376"/>
                </a:lnTo>
                <a:lnTo>
                  <a:pt x="625094" y="408622"/>
                </a:lnTo>
                <a:lnTo>
                  <a:pt x="68072" y="408622"/>
                </a:lnTo>
                <a:lnTo>
                  <a:pt x="68072" y="408622"/>
                </a:lnTo>
                <a:cubicBezTo>
                  <a:pt x="30480" y="408622"/>
                  <a:pt x="0" y="378130"/>
                  <a:pt x="0" y="340512"/>
                </a:cubicBezTo>
                <a:cubicBezTo>
                  <a:pt x="0" y="340512"/>
                  <a:pt x="0" y="340512"/>
                  <a:pt x="0" y="340512"/>
                </a:cubicBezTo>
                <a:lnTo>
                  <a:pt x="0" y="340512"/>
                </a:lnTo>
                <a:lnTo>
                  <a:pt x="0" y="340512"/>
                </a:lnTo>
                <a:lnTo>
                  <a:pt x="0" y="238353"/>
                </a:lnTo>
                <a:lnTo>
                  <a:pt x="0" y="238353"/>
                </a:lnTo>
                <a:lnTo>
                  <a:pt x="0" y="68097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422400" y="5942990"/>
            <a:ext cx="1084198" cy="431076"/>
          </a:xfrm>
          <a:custGeom>
            <a:avLst/>
            <a:gdLst>
              <a:gd name="connsiteX0" fmla="*/ 6350 w 1084198"/>
              <a:gd name="connsiteY0" fmla="*/ 74447 h 431076"/>
              <a:gd name="connsiteX1" fmla="*/ 74422 w 1084198"/>
              <a:gd name="connsiteY1" fmla="*/ 6350 h 431076"/>
              <a:gd name="connsiteX2" fmla="*/ 74422 w 1084198"/>
              <a:gd name="connsiteY2" fmla="*/ 6350 h 431076"/>
              <a:gd name="connsiteX3" fmla="*/ 74422 w 1084198"/>
              <a:gd name="connsiteY3" fmla="*/ 6350 h 431076"/>
              <a:gd name="connsiteX4" fmla="*/ 631444 w 1084198"/>
              <a:gd name="connsiteY4" fmla="*/ 6350 h 431076"/>
              <a:gd name="connsiteX5" fmla="*/ 631444 w 1084198"/>
              <a:gd name="connsiteY5" fmla="*/ 6350 h 431076"/>
              <a:gd name="connsiteX6" fmla="*/ 899286 w 1084198"/>
              <a:gd name="connsiteY6" fmla="*/ 6350 h 431076"/>
              <a:gd name="connsiteX7" fmla="*/ 1009776 w 1084198"/>
              <a:gd name="connsiteY7" fmla="*/ 6350 h 431076"/>
              <a:gd name="connsiteX8" fmla="*/ 1009776 w 1084198"/>
              <a:gd name="connsiteY8" fmla="*/ 6350 h 431076"/>
              <a:gd name="connsiteX9" fmla="*/ 1077848 w 1084198"/>
              <a:gd name="connsiteY9" fmla="*/ 74447 h 431076"/>
              <a:gd name="connsiteX10" fmla="*/ 1077848 w 1084198"/>
              <a:gd name="connsiteY10" fmla="*/ 74447 h 431076"/>
              <a:gd name="connsiteX11" fmla="*/ 1077848 w 1084198"/>
              <a:gd name="connsiteY11" fmla="*/ 74447 h 431076"/>
              <a:gd name="connsiteX12" fmla="*/ 1077848 w 1084198"/>
              <a:gd name="connsiteY12" fmla="*/ 244703 h 431076"/>
              <a:gd name="connsiteX13" fmla="*/ 1077848 w 1084198"/>
              <a:gd name="connsiteY13" fmla="*/ 244703 h 431076"/>
              <a:gd name="connsiteX14" fmla="*/ 1077848 w 1084198"/>
              <a:gd name="connsiteY14" fmla="*/ 346862 h 431076"/>
              <a:gd name="connsiteX15" fmla="*/ 1077848 w 1084198"/>
              <a:gd name="connsiteY15" fmla="*/ 346862 h 431076"/>
              <a:gd name="connsiteX16" fmla="*/ 1077848 w 1084198"/>
              <a:gd name="connsiteY16" fmla="*/ 346862 h 431076"/>
              <a:gd name="connsiteX17" fmla="*/ 1009776 w 1084198"/>
              <a:gd name="connsiteY17" fmla="*/ 414972 h 431076"/>
              <a:gd name="connsiteX18" fmla="*/ 1009776 w 1084198"/>
              <a:gd name="connsiteY18" fmla="*/ 414972 h 431076"/>
              <a:gd name="connsiteX19" fmla="*/ 1009776 w 1084198"/>
              <a:gd name="connsiteY19" fmla="*/ 414972 h 431076"/>
              <a:gd name="connsiteX20" fmla="*/ 899286 w 1084198"/>
              <a:gd name="connsiteY20" fmla="*/ 414972 h 431076"/>
              <a:gd name="connsiteX21" fmla="*/ 565530 w 1084198"/>
              <a:gd name="connsiteY21" fmla="*/ 424726 h 431076"/>
              <a:gd name="connsiteX22" fmla="*/ 631444 w 1084198"/>
              <a:gd name="connsiteY22" fmla="*/ 414972 h 431076"/>
              <a:gd name="connsiteX23" fmla="*/ 74422 w 1084198"/>
              <a:gd name="connsiteY23" fmla="*/ 414972 h 431076"/>
              <a:gd name="connsiteX24" fmla="*/ 74422 w 1084198"/>
              <a:gd name="connsiteY24" fmla="*/ 414972 h 431076"/>
              <a:gd name="connsiteX25" fmla="*/ 6350 w 1084198"/>
              <a:gd name="connsiteY25" fmla="*/ 346862 h 431076"/>
              <a:gd name="connsiteX26" fmla="*/ 6350 w 1084198"/>
              <a:gd name="connsiteY26" fmla="*/ 346862 h 431076"/>
              <a:gd name="connsiteX27" fmla="*/ 6350 w 1084198"/>
              <a:gd name="connsiteY27" fmla="*/ 346862 h 431076"/>
              <a:gd name="connsiteX28" fmla="*/ 6350 w 1084198"/>
              <a:gd name="connsiteY28" fmla="*/ 346862 h 431076"/>
              <a:gd name="connsiteX29" fmla="*/ 6350 w 1084198"/>
              <a:gd name="connsiteY29" fmla="*/ 244703 h 431076"/>
              <a:gd name="connsiteX30" fmla="*/ 6350 w 1084198"/>
              <a:gd name="connsiteY30" fmla="*/ 244703 h 431076"/>
              <a:gd name="connsiteX31" fmla="*/ 6350 w 1084198"/>
              <a:gd name="connsiteY31" fmla="*/ 74447 h 431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084198" h="431076">
                <a:moveTo>
                  <a:pt x="6350" y="74447"/>
                </a:moveTo>
                <a:cubicBezTo>
                  <a:pt x="6350" y="36829"/>
                  <a:pt x="36830" y="6350"/>
                  <a:pt x="74422" y="6350"/>
                </a:cubicBezTo>
                <a:cubicBezTo>
                  <a:pt x="74422" y="6350"/>
                  <a:pt x="74422" y="6350"/>
                  <a:pt x="74422" y="6350"/>
                </a:cubicBezTo>
                <a:lnTo>
                  <a:pt x="74422" y="6350"/>
                </a:lnTo>
                <a:lnTo>
                  <a:pt x="631444" y="6350"/>
                </a:lnTo>
                <a:lnTo>
                  <a:pt x="631444" y="6350"/>
                </a:lnTo>
                <a:lnTo>
                  <a:pt x="899286" y="6350"/>
                </a:lnTo>
                <a:lnTo>
                  <a:pt x="1009776" y="6350"/>
                </a:lnTo>
                <a:lnTo>
                  <a:pt x="1009776" y="6350"/>
                </a:lnTo>
                <a:cubicBezTo>
                  <a:pt x="1047369" y="6350"/>
                  <a:pt x="1077848" y="36829"/>
                  <a:pt x="1077848" y="74447"/>
                </a:cubicBezTo>
                <a:cubicBezTo>
                  <a:pt x="1077848" y="74447"/>
                  <a:pt x="1077848" y="74447"/>
                  <a:pt x="1077848" y="74447"/>
                </a:cubicBezTo>
                <a:lnTo>
                  <a:pt x="1077848" y="74447"/>
                </a:lnTo>
                <a:lnTo>
                  <a:pt x="1077848" y="244703"/>
                </a:lnTo>
                <a:lnTo>
                  <a:pt x="1077848" y="244703"/>
                </a:lnTo>
                <a:lnTo>
                  <a:pt x="1077848" y="346862"/>
                </a:lnTo>
                <a:lnTo>
                  <a:pt x="1077848" y="346862"/>
                </a:lnTo>
                <a:lnTo>
                  <a:pt x="1077848" y="346862"/>
                </a:lnTo>
                <a:cubicBezTo>
                  <a:pt x="1077848" y="384480"/>
                  <a:pt x="1047369" y="414972"/>
                  <a:pt x="1009776" y="414972"/>
                </a:cubicBezTo>
                <a:cubicBezTo>
                  <a:pt x="1009776" y="414972"/>
                  <a:pt x="1009776" y="414972"/>
                  <a:pt x="1009776" y="414972"/>
                </a:cubicBezTo>
                <a:lnTo>
                  <a:pt x="1009776" y="414972"/>
                </a:lnTo>
                <a:lnTo>
                  <a:pt x="899286" y="414972"/>
                </a:lnTo>
                <a:lnTo>
                  <a:pt x="565530" y="424726"/>
                </a:lnTo>
                <a:lnTo>
                  <a:pt x="631444" y="414972"/>
                </a:lnTo>
                <a:lnTo>
                  <a:pt x="74422" y="414972"/>
                </a:lnTo>
                <a:lnTo>
                  <a:pt x="74422" y="414972"/>
                </a:lnTo>
                <a:cubicBezTo>
                  <a:pt x="36830" y="414972"/>
                  <a:pt x="6350" y="384480"/>
                  <a:pt x="6350" y="346862"/>
                </a:cubicBezTo>
                <a:cubicBezTo>
                  <a:pt x="6350" y="346862"/>
                  <a:pt x="6350" y="346862"/>
                  <a:pt x="6350" y="346862"/>
                </a:cubicBezTo>
                <a:lnTo>
                  <a:pt x="6350" y="346862"/>
                </a:lnTo>
                <a:lnTo>
                  <a:pt x="6350" y="346862"/>
                </a:lnTo>
                <a:lnTo>
                  <a:pt x="6350" y="244703"/>
                </a:lnTo>
                <a:lnTo>
                  <a:pt x="6350" y="244703"/>
                </a:lnTo>
                <a:lnTo>
                  <a:pt x="6350" y="7444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500248" y="5429250"/>
            <a:ext cx="1071626" cy="418401"/>
          </a:xfrm>
          <a:custGeom>
            <a:avLst/>
            <a:gdLst>
              <a:gd name="connsiteX0" fmla="*/ 0 w 1071626"/>
              <a:gd name="connsiteY0" fmla="*/ 68071 h 418401"/>
              <a:gd name="connsiteX1" fmla="*/ 68199 w 1071626"/>
              <a:gd name="connsiteY1" fmla="*/ 0 h 418401"/>
              <a:gd name="connsiteX2" fmla="*/ 68199 w 1071626"/>
              <a:gd name="connsiteY2" fmla="*/ 0 h 418401"/>
              <a:gd name="connsiteX3" fmla="*/ 68199 w 1071626"/>
              <a:gd name="connsiteY3" fmla="*/ 0 h 418401"/>
              <a:gd name="connsiteX4" fmla="*/ 625094 w 1071626"/>
              <a:gd name="connsiteY4" fmla="*/ 0 h 418401"/>
              <a:gd name="connsiteX5" fmla="*/ 625094 w 1071626"/>
              <a:gd name="connsiteY5" fmla="*/ 0 h 418401"/>
              <a:gd name="connsiteX6" fmla="*/ 893064 w 1071626"/>
              <a:gd name="connsiteY6" fmla="*/ 0 h 418401"/>
              <a:gd name="connsiteX7" fmla="*/ 1003554 w 1071626"/>
              <a:gd name="connsiteY7" fmla="*/ 0 h 418401"/>
              <a:gd name="connsiteX8" fmla="*/ 1003554 w 1071626"/>
              <a:gd name="connsiteY8" fmla="*/ 0 h 418401"/>
              <a:gd name="connsiteX9" fmla="*/ 1071626 w 1071626"/>
              <a:gd name="connsiteY9" fmla="*/ 68071 h 418401"/>
              <a:gd name="connsiteX10" fmla="*/ 1071626 w 1071626"/>
              <a:gd name="connsiteY10" fmla="*/ 68071 h 418401"/>
              <a:gd name="connsiteX11" fmla="*/ 1071626 w 1071626"/>
              <a:gd name="connsiteY11" fmla="*/ 68071 h 418401"/>
              <a:gd name="connsiteX12" fmla="*/ 1071626 w 1071626"/>
              <a:gd name="connsiteY12" fmla="*/ 238378 h 418401"/>
              <a:gd name="connsiteX13" fmla="*/ 1071626 w 1071626"/>
              <a:gd name="connsiteY13" fmla="*/ 238378 h 418401"/>
              <a:gd name="connsiteX14" fmla="*/ 1071626 w 1071626"/>
              <a:gd name="connsiteY14" fmla="*/ 340537 h 418401"/>
              <a:gd name="connsiteX15" fmla="*/ 1071626 w 1071626"/>
              <a:gd name="connsiteY15" fmla="*/ 340537 h 418401"/>
              <a:gd name="connsiteX16" fmla="*/ 1071626 w 1071626"/>
              <a:gd name="connsiteY16" fmla="*/ 340537 h 418401"/>
              <a:gd name="connsiteX17" fmla="*/ 1003554 w 1071626"/>
              <a:gd name="connsiteY17" fmla="*/ 408635 h 418401"/>
              <a:gd name="connsiteX18" fmla="*/ 1003554 w 1071626"/>
              <a:gd name="connsiteY18" fmla="*/ 408635 h 418401"/>
              <a:gd name="connsiteX19" fmla="*/ 1003554 w 1071626"/>
              <a:gd name="connsiteY19" fmla="*/ 408635 h 418401"/>
              <a:gd name="connsiteX20" fmla="*/ 893064 w 1071626"/>
              <a:gd name="connsiteY20" fmla="*/ 408635 h 418401"/>
              <a:gd name="connsiteX21" fmla="*/ 559308 w 1071626"/>
              <a:gd name="connsiteY21" fmla="*/ 418401 h 418401"/>
              <a:gd name="connsiteX22" fmla="*/ 625094 w 1071626"/>
              <a:gd name="connsiteY22" fmla="*/ 408635 h 418401"/>
              <a:gd name="connsiteX23" fmla="*/ 68199 w 1071626"/>
              <a:gd name="connsiteY23" fmla="*/ 408635 h 418401"/>
              <a:gd name="connsiteX24" fmla="*/ 68199 w 1071626"/>
              <a:gd name="connsiteY24" fmla="*/ 408635 h 418401"/>
              <a:gd name="connsiteX25" fmla="*/ 0 w 1071626"/>
              <a:gd name="connsiteY25" fmla="*/ 340537 h 418401"/>
              <a:gd name="connsiteX26" fmla="*/ 0 w 1071626"/>
              <a:gd name="connsiteY26" fmla="*/ 340537 h 418401"/>
              <a:gd name="connsiteX27" fmla="*/ 0 w 1071626"/>
              <a:gd name="connsiteY27" fmla="*/ 340537 h 418401"/>
              <a:gd name="connsiteX28" fmla="*/ 0 w 1071626"/>
              <a:gd name="connsiteY28" fmla="*/ 340537 h 418401"/>
              <a:gd name="connsiteX29" fmla="*/ 0 w 1071626"/>
              <a:gd name="connsiteY29" fmla="*/ 238378 h 418401"/>
              <a:gd name="connsiteX30" fmla="*/ 0 w 1071626"/>
              <a:gd name="connsiteY30" fmla="*/ 238378 h 418401"/>
              <a:gd name="connsiteX31" fmla="*/ 0 w 1071626"/>
              <a:gd name="connsiteY31" fmla="*/ 68071 h 4184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071626" h="418401">
                <a:moveTo>
                  <a:pt x="0" y="68071"/>
                </a:moveTo>
                <a:cubicBezTo>
                  <a:pt x="0" y="30479"/>
                  <a:pt x="30480" y="0"/>
                  <a:pt x="68199" y="0"/>
                </a:cubicBezTo>
                <a:cubicBezTo>
                  <a:pt x="68199" y="0"/>
                  <a:pt x="68199" y="0"/>
                  <a:pt x="68199" y="0"/>
                </a:cubicBezTo>
                <a:lnTo>
                  <a:pt x="68199" y="0"/>
                </a:lnTo>
                <a:lnTo>
                  <a:pt x="625094" y="0"/>
                </a:lnTo>
                <a:lnTo>
                  <a:pt x="625094" y="0"/>
                </a:lnTo>
                <a:lnTo>
                  <a:pt x="893064" y="0"/>
                </a:lnTo>
                <a:lnTo>
                  <a:pt x="1003554" y="0"/>
                </a:lnTo>
                <a:lnTo>
                  <a:pt x="1003554" y="0"/>
                </a:lnTo>
                <a:cubicBezTo>
                  <a:pt x="1041146" y="0"/>
                  <a:pt x="1071626" y="30479"/>
                  <a:pt x="1071626" y="68071"/>
                </a:cubicBezTo>
                <a:cubicBezTo>
                  <a:pt x="1071626" y="68071"/>
                  <a:pt x="1071626" y="68071"/>
                  <a:pt x="1071626" y="68071"/>
                </a:cubicBezTo>
                <a:lnTo>
                  <a:pt x="1071626" y="68071"/>
                </a:lnTo>
                <a:lnTo>
                  <a:pt x="1071626" y="238378"/>
                </a:lnTo>
                <a:lnTo>
                  <a:pt x="1071626" y="238378"/>
                </a:lnTo>
                <a:lnTo>
                  <a:pt x="1071626" y="340537"/>
                </a:lnTo>
                <a:lnTo>
                  <a:pt x="1071626" y="340537"/>
                </a:lnTo>
                <a:lnTo>
                  <a:pt x="1071626" y="340537"/>
                </a:lnTo>
                <a:cubicBezTo>
                  <a:pt x="1071626" y="378142"/>
                  <a:pt x="1041146" y="408635"/>
                  <a:pt x="1003554" y="408635"/>
                </a:cubicBezTo>
                <a:cubicBezTo>
                  <a:pt x="1003554" y="408635"/>
                  <a:pt x="1003554" y="408635"/>
                  <a:pt x="1003554" y="408635"/>
                </a:cubicBezTo>
                <a:lnTo>
                  <a:pt x="1003554" y="408635"/>
                </a:lnTo>
                <a:lnTo>
                  <a:pt x="893064" y="408635"/>
                </a:lnTo>
                <a:lnTo>
                  <a:pt x="559308" y="418401"/>
                </a:lnTo>
                <a:lnTo>
                  <a:pt x="625094" y="408635"/>
                </a:lnTo>
                <a:lnTo>
                  <a:pt x="68199" y="408635"/>
                </a:lnTo>
                <a:lnTo>
                  <a:pt x="68199" y="408635"/>
                </a:lnTo>
                <a:cubicBezTo>
                  <a:pt x="30480" y="408635"/>
                  <a:pt x="0" y="378142"/>
                  <a:pt x="0" y="340537"/>
                </a:cubicBezTo>
                <a:cubicBezTo>
                  <a:pt x="0" y="340537"/>
                  <a:pt x="0" y="340537"/>
                  <a:pt x="0" y="340537"/>
                </a:cubicBezTo>
                <a:lnTo>
                  <a:pt x="0" y="340537"/>
                </a:lnTo>
                <a:lnTo>
                  <a:pt x="0" y="340537"/>
                </a:lnTo>
                <a:lnTo>
                  <a:pt x="0" y="238378"/>
                </a:lnTo>
                <a:lnTo>
                  <a:pt x="0" y="238378"/>
                </a:lnTo>
                <a:lnTo>
                  <a:pt x="0" y="68071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493898" y="5422900"/>
            <a:ext cx="1084326" cy="431101"/>
          </a:xfrm>
          <a:custGeom>
            <a:avLst/>
            <a:gdLst>
              <a:gd name="connsiteX0" fmla="*/ 6350 w 1084326"/>
              <a:gd name="connsiteY0" fmla="*/ 74421 h 431101"/>
              <a:gd name="connsiteX1" fmla="*/ 74549 w 1084326"/>
              <a:gd name="connsiteY1" fmla="*/ 6350 h 431101"/>
              <a:gd name="connsiteX2" fmla="*/ 74549 w 1084326"/>
              <a:gd name="connsiteY2" fmla="*/ 6350 h 431101"/>
              <a:gd name="connsiteX3" fmla="*/ 74549 w 1084326"/>
              <a:gd name="connsiteY3" fmla="*/ 6350 h 431101"/>
              <a:gd name="connsiteX4" fmla="*/ 631444 w 1084326"/>
              <a:gd name="connsiteY4" fmla="*/ 6350 h 431101"/>
              <a:gd name="connsiteX5" fmla="*/ 631444 w 1084326"/>
              <a:gd name="connsiteY5" fmla="*/ 6350 h 431101"/>
              <a:gd name="connsiteX6" fmla="*/ 899414 w 1084326"/>
              <a:gd name="connsiteY6" fmla="*/ 6350 h 431101"/>
              <a:gd name="connsiteX7" fmla="*/ 1009904 w 1084326"/>
              <a:gd name="connsiteY7" fmla="*/ 6350 h 431101"/>
              <a:gd name="connsiteX8" fmla="*/ 1009904 w 1084326"/>
              <a:gd name="connsiteY8" fmla="*/ 6350 h 431101"/>
              <a:gd name="connsiteX9" fmla="*/ 1077976 w 1084326"/>
              <a:gd name="connsiteY9" fmla="*/ 74421 h 431101"/>
              <a:gd name="connsiteX10" fmla="*/ 1077976 w 1084326"/>
              <a:gd name="connsiteY10" fmla="*/ 74421 h 431101"/>
              <a:gd name="connsiteX11" fmla="*/ 1077976 w 1084326"/>
              <a:gd name="connsiteY11" fmla="*/ 74421 h 431101"/>
              <a:gd name="connsiteX12" fmla="*/ 1077976 w 1084326"/>
              <a:gd name="connsiteY12" fmla="*/ 244728 h 431101"/>
              <a:gd name="connsiteX13" fmla="*/ 1077976 w 1084326"/>
              <a:gd name="connsiteY13" fmla="*/ 244728 h 431101"/>
              <a:gd name="connsiteX14" fmla="*/ 1077976 w 1084326"/>
              <a:gd name="connsiteY14" fmla="*/ 346887 h 431101"/>
              <a:gd name="connsiteX15" fmla="*/ 1077976 w 1084326"/>
              <a:gd name="connsiteY15" fmla="*/ 346887 h 431101"/>
              <a:gd name="connsiteX16" fmla="*/ 1077976 w 1084326"/>
              <a:gd name="connsiteY16" fmla="*/ 346887 h 431101"/>
              <a:gd name="connsiteX17" fmla="*/ 1009904 w 1084326"/>
              <a:gd name="connsiteY17" fmla="*/ 414985 h 431101"/>
              <a:gd name="connsiteX18" fmla="*/ 1009904 w 1084326"/>
              <a:gd name="connsiteY18" fmla="*/ 414985 h 431101"/>
              <a:gd name="connsiteX19" fmla="*/ 1009904 w 1084326"/>
              <a:gd name="connsiteY19" fmla="*/ 414985 h 431101"/>
              <a:gd name="connsiteX20" fmla="*/ 899414 w 1084326"/>
              <a:gd name="connsiteY20" fmla="*/ 414985 h 431101"/>
              <a:gd name="connsiteX21" fmla="*/ 565658 w 1084326"/>
              <a:gd name="connsiteY21" fmla="*/ 424751 h 431101"/>
              <a:gd name="connsiteX22" fmla="*/ 631444 w 1084326"/>
              <a:gd name="connsiteY22" fmla="*/ 414985 h 431101"/>
              <a:gd name="connsiteX23" fmla="*/ 74549 w 1084326"/>
              <a:gd name="connsiteY23" fmla="*/ 414985 h 431101"/>
              <a:gd name="connsiteX24" fmla="*/ 74549 w 1084326"/>
              <a:gd name="connsiteY24" fmla="*/ 414985 h 431101"/>
              <a:gd name="connsiteX25" fmla="*/ 6350 w 1084326"/>
              <a:gd name="connsiteY25" fmla="*/ 346887 h 431101"/>
              <a:gd name="connsiteX26" fmla="*/ 6350 w 1084326"/>
              <a:gd name="connsiteY26" fmla="*/ 346887 h 431101"/>
              <a:gd name="connsiteX27" fmla="*/ 6350 w 1084326"/>
              <a:gd name="connsiteY27" fmla="*/ 346887 h 431101"/>
              <a:gd name="connsiteX28" fmla="*/ 6350 w 1084326"/>
              <a:gd name="connsiteY28" fmla="*/ 346887 h 431101"/>
              <a:gd name="connsiteX29" fmla="*/ 6350 w 1084326"/>
              <a:gd name="connsiteY29" fmla="*/ 244728 h 431101"/>
              <a:gd name="connsiteX30" fmla="*/ 6350 w 1084326"/>
              <a:gd name="connsiteY30" fmla="*/ 244728 h 431101"/>
              <a:gd name="connsiteX31" fmla="*/ 6350 w 1084326"/>
              <a:gd name="connsiteY31" fmla="*/ 74421 h 43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084326" h="431101">
                <a:moveTo>
                  <a:pt x="6350" y="74421"/>
                </a:moveTo>
                <a:cubicBezTo>
                  <a:pt x="6350" y="36829"/>
                  <a:pt x="36830" y="6350"/>
                  <a:pt x="74549" y="6350"/>
                </a:cubicBezTo>
                <a:cubicBezTo>
                  <a:pt x="74549" y="6350"/>
                  <a:pt x="74549" y="6350"/>
                  <a:pt x="74549" y="6350"/>
                </a:cubicBezTo>
                <a:lnTo>
                  <a:pt x="74549" y="6350"/>
                </a:lnTo>
                <a:lnTo>
                  <a:pt x="631444" y="6350"/>
                </a:lnTo>
                <a:lnTo>
                  <a:pt x="631444" y="6350"/>
                </a:lnTo>
                <a:lnTo>
                  <a:pt x="899414" y="6350"/>
                </a:lnTo>
                <a:lnTo>
                  <a:pt x="1009904" y="6350"/>
                </a:lnTo>
                <a:lnTo>
                  <a:pt x="1009904" y="6350"/>
                </a:lnTo>
                <a:cubicBezTo>
                  <a:pt x="1047496" y="6350"/>
                  <a:pt x="1077976" y="36829"/>
                  <a:pt x="1077976" y="74421"/>
                </a:cubicBezTo>
                <a:cubicBezTo>
                  <a:pt x="1077976" y="74421"/>
                  <a:pt x="1077976" y="74421"/>
                  <a:pt x="1077976" y="74421"/>
                </a:cubicBezTo>
                <a:lnTo>
                  <a:pt x="1077976" y="74421"/>
                </a:lnTo>
                <a:lnTo>
                  <a:pt x="1077976" y="244728"/>
                </a:lnTo>
                <a:lnTo>
                  <a:pt x="1077976" y="244728"/>
                </a:lnTo>
                <a:lnTo>
                  <a:pt x="1077976" y="346887"/>
                </a:lnTo>
                <a:lnTo>
                  <a:pt x="1077976" y="346887"/>
                </a:lnTo>
                <a:lnTo>
                  <a:pt x="1077976" y="346887"/>
                </a:lnTo>
                <a:cubicBezTo>
                  <a:pt x="1077976" y="384492"/>
                  <a:pt x="1047496" y="414985"/>
                  <a:pt x="1009904" y="414985"/>
                </a:cubicBezTo>
                <a:cubicBezTo>
                  <a:pt x="1009904" y="414985"/>
                  <a:pt x="1009904" y="414985"/>
                  <a:pt x="1009904" y="414985"/>
                </a:cubicBezTo>
                <a:lnTo>
                  <a:pt x="1009904" y="414985"/>
                </a:lnTo>
                <a:lnTo>
                  <a:pt x="899414" y="414985"/>
                </a:lnTo>
                <a:lnTo>
                  <a:pt x="565658" y="424751"/>
                </a:lnTo>
                <a:lnTo>
                  <a:pt x="631444" y="414985"/>
                </a:lnTo>
                <a:lnTo>
                  <a:pt x="74549" y="414985"/>
                </a:lnTo>
                <a:lnTo>
                  <a:pt x="74549" y="414985"/>
                </a:lnTo>
                <a:cubicBezTo>
                  <a:pt x="36830" y="414985"/>
                  <a:pt x="6350" y="384492"/>
                  <a:pt x="6350" y="346887"/>
                </a:cubicBezTo>
                <a:cubicBezTo>
                  <a:pt x="6350" y="346887"/>
                  <a:pt x="6350" y="346887"/>
                  <a:pt x="6350" y="346887"/>
                </a:cubicBezTo>
                <a:lnTo>
                  <a:pt x="6350" y="346887"/>
                </a:lnTo>
                <a:lnTo>
                  <a:pt x="6350" y="346887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4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414639" y="3143241"/>
            <a:ext cx="655555" cy="469065"/>
          </a:xfrm>
          <a:custGeom>
            <a:avLst/>
            <a:gdLst>
              <a:gd name="connsiteX0" fmla="*/ 82220 w 655555"/>
              <a:gd name="connsiteY0" fmla="*/ 198282 h 469065"/>
              <a:gd name="connsiteX1" fmla="*/ 0 w 655555"/>
              <a:gd name="connsiteY1" fmla="*/ 280409 h 469065"/>
              <a:gd name="connsiteX2" fmla="*/ 177029 w 655555"/>
              <a:gd name="connsiteY2" fmla="*/ 469065 h 469065"/>
              <a:gd name="connsiteX3" fmla="*/ 655554 w 655555"/>
              <a:gd name="connsiteY3" fmla="*/ 0 h 469065"/>
              <a:gd name="connsiteX4" fmla="*/ 183702 w 655555"/>
              <a:gd name="connsiteY4" fmla="*/ 342549 h 469065"/>
              <a:gd name="connsiteX5" fmla="*/ 82220 w 655555"/>
              <a:gd name="connsiteY5" fmla="*/ 198282 h 4690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55555" h="469065">
                <a:moveTo>
                  <a:pt x="82220" y="198282"/>
                </a:moveTo>
                <a:lnTo>
                  <a:pt x="0" y="280409"/>
                </a:lnTo>
                <a:lnTo>
                  <a:pt x="177029" y="469065"/>
                </a:lnTo>
                <a:lnTo>
                  <a:pt x="655554" y="0"/>
                </a:lnTo>
                <a:lnTo>
                  <a:pt x="183702" y="342549"/>
                </a:lnTo>
                <a:lnTo>
                  <a:pt x="82220" y="198282"/>
                </a:lnTo>
              </a:path>
            </a:pathLst>
          </a:custGeom>
          <a:solidFill>
            <a:srgbClr val="6666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8424268" y="3147683"/>
            <a:ext cx="636287" cy="455745"/>
          </a:xfrm>
          <a:custGeom>
            <a:avLst/>
            <a:gdLst>
              <a:gd name="connsiteX0" fmla="*/ 79998 w 636287"/>
              <a:gd name="connsiteY0" fmla="*/ 192356 h 455745"/>
              <a:gd name="connsiteX1" fmla="*/ 0 w 636287"/>
              <a:gd name="connsiteY1" fmla="*/ 272269 h 455745"/>
              <a:gd name="connsiteX2" fmla="*/ 171848 w 636287"/>
              <a:gd name="connsiteY2" fmla="*/ 455745 h 455745"/>
              <a:gd name="connsiteX3" fmla="*/ 636287 w 636287"/>
              <a:gd name="connsiteY3" fmla="*/ 0 h 455745"/>
              <a:gd name="connsiteX4" fmla="*/ 177779 w 636287"/>
              <a:gd name="connsiteY4" fmla="*/ 332930 h 455745"/>
              <a:gd name="connsiteX5" fmla="*/ 79998 w 636287"/>
              <a:gd name="connsiteY5" fmla="*/ 192356 h 4557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36287" h="455745">
                <a:moveTo>
                  <a:pt x="79998" y="192356"/>
                </a:moveTo>
                <a:lnTo>
                  <a:pt x="0" y="272269"/>
                </a:lnTo>
                <a:lnTo>
                  <a:pt x="171848" y="455745"/>
                </a:lnTo>
                <a:lnTo>
                  <a:pt x="636287" y="0"/>
                </a:lnTo>
                <a:lnTo>
                  <a:pt x="177779" y="332930"/>
                </a:lnTo>
                <a:lnTo>
                  <a:pt x="79998" y="192356"/>
                </a:lnTo>
              </a:path>
            </a:pathLst>
          </a:custGeom>
          <a:solidFill>
            <a:srgbClr val="8AE3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0" y="2362200"/>
            <a:ext cx="4965700" cy="22860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5283200"/>
            <a:ext cx="3479800" cy="11684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8500" y="2832100"/>
            <a:ext cx="3251200" cy="247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648200" y="47244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服务器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689100" y="45085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浏览器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880100" y="3721100"/>
            <a:ext cx="546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页面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225800" y="37846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905500" y="5308600"/>
            <a:ext cx="546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页面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569200" y="3073400"/>
            <a:ext cx="1206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921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数据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7302500" y="4292600"/>
            <a:ext cx="609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可使用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667500" y="2997200"/>
            <a:ext cx="609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可访问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60400" y="342900"/>
            <a:ext cx="82423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65100" algn="l"/>
                <a:tab pos="50292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三个对象对比-4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65100" algn="l"/>
                <a:tab pos="5029200" algn="l"/>
              </a:tabLst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application中存储的数据在整个Web项目中可用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65100" algn="l"/>
                <a:tab pos="50292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用户甲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469900" y="54737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用户乙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612900" y="6070600"/>
            <a:ext cx="6912149" cy="828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8453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用户丙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845300" algn="l"/>
              </a:tabLst>
            </a:pPr>
            <a:r>
              <a:rPr lang="en-US" altLang="zh-CN" dirty="0" smtClean="0"/>
              <a:t>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2679700" y="55245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用户丁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2700" y="1701800"/>
            <a:ext cx="736600" cy="749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2700" y="2984500"/>
            <a:ext cx="736600" cy="12446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本课目标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23900" y="1460500"/>
            <a:ext cx="4622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学完本次课程后，你能够：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81100" y="1993900"/>
            <a:ext cx="43942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掌握request和response的使用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解决页面中出现的中文乱码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掌握转发和重定向的区别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掌握session存取数据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81100" y="3708400"/>
            <a:ext cx="3784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理解cookie和application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80645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总结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84200" y="1485900"/>
            <a:ext cx="42672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实现新闻系统的用户注册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解决中文乱码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转发和重定向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4200" y="2984500"/>
            <a:ext cx="58801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</a:t>
            </a:r>
            <a:r>
              <a:rPr lang="en-US" altLang="zh-CN" sz="2795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session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在多页面显示用户名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</a:t>
            </a:r>
            <a:r>
              <a:rPr lang="en-US" altLang="zh-CN" sz="2795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cookie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实现自动填写用户名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</a:t>
            </a:r>
            <a:r>
              <a:rPr lang="en-US" altLang="zh-CN" sz="2795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统计页面访问次数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4349" y="1285875"/>
            <a:ext cx="2214524" cy="568705"/>
          </a:xfrm>
          <a:custGeom>
            <a:avLst/>
            <a:gdLst>
              <a:gd name="connsiteX0" fmla="*/ 94792 w 2214524"/>
              <a:gd name="connsiteY0" fmla="*/ 0 h 568705"/>
              <a:gd name="connsiteX1" fmla="*/ 2119782 w 2214524"/>
              <a:gd name="connsiteY1" fmla="*/ 0 h 568705"/>
              <a:gd name="connsiteX2" fmla="*/ 2214524 w 2214524"/>
              <a:gd name="connsiteY2" fmla="*/ 94741 h 568705"/>
              <a:gd name="connsiteX3" fmla="*/ 2214524 w 2214524"/>
              <a:gd name="connsiteY3" fmla="*/ 568705 h 568705"/>
              <a:gd name="connsiteX4" fmla="*/ 2214524 w 2214524"/>
              <a:gd name="connsiteY4" fmla="*/ 568705 h 568705"/>
              <a:gd name="connsiteX5" fmla="*/ 0 w 2214524"/>
              <a:gd name="connsiteY5" fmla="*/ 568705 h 568705"/>
              <a:gd name="connsiteX6" fmla="*/ 0 w 2214524"/>
              <a:gd name="connsiteY6" fmla="*/ 568705 h 568705"/>
              <a:gd name="connsiteX7" fmla="*/ 0 w 2214524"/>
              <a:gd name="connsiteY7" fmla="*/ 94741 h 568705"/>
              <a:gd name="connsiteX8" fmla="*/ 94792 w 2214524"/>
              <a:gd name="connsiteY8" fmla="*/ 0 h 568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14524" h="568705">
                <a:moveTo>
                  <a:pt x="94792" y="0"/>
                </a:moveTo>
                <a:lnTo>
                  <a:pt x="2119782" y="0"/>
                </a:lnTo>
                <a:lnTo>
                  <a:pt x="2214524" y="94741"/>
                </a:lnTo>
                <a:lnTo>
                  <a:pt x="2214524" y="568705"/>
                </a:lnTo>
                <a:lnTo>
                  <a:pt x="2214524" y="568705"/>
                </a:lnTo>
                <a:lnTo>
                  <a:pt x="0" y="568705"/>
                </a:lnTo>
                <a:lnTo>
                  <a:pt x="0" y="568705"/>
                </a:lnTo>
                <a:lnTo>
                  <a:pt x="0" y="94741"/>
                </a:lnTo>
                <a:lnTo>
                  <a:pt x="94792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95299" y="1266825"/>
            <a:ext cx="2252624" cy="606805"/>
          </a:xfrm>
          <a:custGeom>
            <a:avLst/>
            <a:gdLst>
              <a:gd name="connsiteX0" fmla="*/ 113842 w 2252624"/>
              <a:gd name="connsiteY0" fmla="*/ 19050 h 606805"/>
              <a:gd name="connsiteX1" fmla="*/ 2138832 w 2252624"/>
              <a:gd name="connsiteY1" fmla="*/ 19050 h 606805"/>
              <a:gd name="connsiteX2" fmla="*/ 2233574 w 2252624"/>
              <a:gd name="connsiteY2" fmla="*/ 113791 h 606805"/>
              <a:gd name="connsiteX3" fmla="*/ 2233574 w 2252624"/>
              <a:gd name="connsiteY3" fmla="*/ 587755 h 606805"/>
              <a:gd name="connsiteX4" fmla="*/ 2233574 w 2252624"/>
              <a:gd name="connsiteY4" fmla="*/ 587755 h 606805"/>
              <a:gd name="connsiteX5" fmla="*/ 19050 w 2252624"/>
              <a:gd name="connsiteY5" fmla="*/ 587755 h 606805"/>
              <a:gd name="connsiteX6" fmla="*/ 19050 w 2252624"/>
              <a:gd name="connsiteY6" fmla="*/ 587755 h 606805"/>
              <a:gd name="connsiteX7" fmla="*/ 19050 w 2252624"/>
              <a:gd name="connsiteY7" fmla="*/ 113791 h 606805"/>
              <a:gd name="connsiteX8" fmla="*/ 113842 w 2252624"/>
              <a:gd name="connsiteY8" fmla="*/ 19050 h 6068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52624" h="606805">
                <a:moveTo>
                  <a:pt x="113842" y="19050"/>
                </a:moveTo>
                <a:lnTo>
                  <a:pt x="2138832" y="19050"/>
                </a:lnTo>
                <a:lnTo>
                  <a:pt x="2233574" y="113791"/>
                </a:lnTo>
                <a:lnTo>
                  <a:pt x="2233574" y="587755"/>
                </a:lnTo>
                <a:lnTo>
                  <a:pt x="2233574" y="587755"/>
                </a:lnTo>
                <a:lnTo>
                  <a:pt x="19050" y="587755"/>
                </a:lnTo>
                <a:lnTo>
                  <a:pt x="19050" y="587755"/>
                </a:lnTo>
                <a:lnTo>
                  <a:pt x="19050" y="113791"/>
                </a:lnTo>
                <a:lnTo>
                  <a:pt x="113842" y="1905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206500"/>
            <a:ext cx="2362200" cy="736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4300" y="2476500"/>
            <a:ext cx="622300" cy="5207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232400" y="241300"/>
            <a:ext cx="3657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2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本章相关学习资源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17600" y="2032000"/>
            <a:ext cx="622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《使用JSP/Servlet技术开发新闻发布系统》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74800" y="2616200"/>
            <a:ext cx="4038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第一章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《使用JSP实现系统登录》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92200" y="1422400"/>
            <a:ext cx="1422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学生用书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底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概述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1638300"/>
            <a:ext cx="105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81100" y="2260600"/>
            <a:ext cx="363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实现新闻系统的用户注册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23900" y="2832100"/>
            <a:ext cx="105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内容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81100" y="3416300"/>
            <a:ext cx="1282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request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81100" y="3962400"/>
            <a:ext cx="1485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response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25802" y="1642364"/>
            <a:ext cx="6346697" cy="715010"/>
          </a:xfrm>
          <a:custGeom>
            <a:avLst/>
            <a:gdLst>
              <a:gd name="connsiteX0" fmla="*/ 774445 w 6346697"/>
              <a:gd name="connsiteY0" fmla="*/ 119125 h 715010"/>
              <a:gd name="connsiteX1" fmla="*/ 893698 w 6346697"/>
              <a:gd name="connsiteY1" fmla="*/ 0 h 715010"/>
              <a:gd name="connsiteX2" fmla="*/ 893698 w 6346697"/>
              <a:gd name="connsiteY2" fmla="*/ 0 h 715010"/>
              <a:gd name="connsiteX3" fmla="*/ 893698 w 6346697"/>
              <a:gd name="connsiteY3" fmla="*/ 0 h 715010"/>
              <a:gd name="connsiteX4" fmla="*/ 1703197 w 6346697"/>
              <a:gd name="connsiteY4" fmla="*/ 0 h 715010"/>
              <a:gd name="connsiteX5" fmla="*/ 1703197 w 6346697"/>
              <a:gd name="connsiteY5" fmla="*/ 0 h 715010"/>
              <a:gd name="connsiteX6" fmla="*/ 3096260 w 6346697"/>
              <a:gd name="connsiteY6" fmla="*/ 0 h 715010"/>
              <a:gd name="connsiteX7" fmla="*/ 6227444 w 6346697"/>
              <a:gd name="connsiteY7" fmla="*/ 0 h 715010"/>
              <a:gd name="connsiteX8" fmla="*/ 6227444 w 6346697"/>
              <a:gd name="connsiteY8" fmla="*/ 0 h 715010"/>
              <a:gd name="connsiteX9" fmla="*/ 6346698 w 6346697"/>
              <a:gd name="connsiteY9" fmla="*/ 119125 h 715010"/>
              <a:gd name="connsiteX10" fmla="*/ 6346698 w 6346697"/>
              <a:gd name="connsiteY10" fmla="*/ 119125 h 715010"/>
              <a:gd name="connsiteX11" fmla="*/ 6346698 w 6346697"/>
              <a:gd name="connsiteY11" fmla="*/ 119125 h 715010"/>
              <a:gd name="connsiteX12" fmla="*/ 6346698 w 6346697"/>
              <a:gd name="connsiteY12" fmla="*/ 119125 h 715010"/>
              <a:gd name="connsiteX13" fmla="*/ 6346698 w 6346697"/>
              <a:gd name="connsiteY13" fmla="*/ 119125 h 715010"/>
              <a:gd name="connsiteX14" fmla="*/ 6346698 w 6346697"/>
              <a:gd name="connsiteY14" fmla="*/ 297941 h 715010"/>
              <a:gd name="connsiteX15" fmla="*/ 6346698 w 6346697"/>
              <a:gd name="connsiteY15" fmla="*/ 595883 h 715010"/>
              <a:gd name="connsiteX16" fmla="*/ 6346698 w 6346697"/>
              <a:gd name="connsiteY16" fmla="*/ 595883 h 715010"/>
              <a:gd name="connsiteX17" fmla="*/ 6227444 w 6346697"/>
              <a:gd name="connsiteY17" fmla="*/ 715009 h 715010"/>
              <a:gd name="connsiteX18" fmla="*/ 6227444 w 6346697"/>
              <a:gd name="connsiteY18" fmla="*/ 715009 h 715010"/>
              <a:gd name="connsiteX19" fmla="*/ 6227444 w 6346697"/>
              <a:gd name="connsiteY19" fmla="*/ 715009 h 715010"/>
              <a:gd name="connsiteX20" fmla="*/ 3096260 w 6346697"/>
              <a:gd name="connsiteY20" fmla="*/ 715009 h 715010"/>
              <a:gd name="connsiteX21" fmla="*/ 1703197 w 6346697"/>
              <a:gd name="connsiteY21" fmla="*/ 715009 h 715010"/>
              <a:gd name="connsiteX22" fmla="*/ 1703197 w 6346697"/>
              <a:gd name="connsiteY22" fmla="*/ 715009 h 715010"/>
              <a:gd name="connsiteX23" fmla="*/ 893698 w 6346697"/>
              <a:gd name="connsiteY23" fmla="*/ 715009 h 715010"/>
              <a:gd name="connsiteX24" fmla="*/ 893698 w 6346697"/>
              <a:gd name="connsiteY24" fmla="*/ 715009 h 715010"/>
              <a:gd name="connsiteX25" fmla="*/ 774445 w 6346697"/>
              <a:gd name="connsiteY25" fmla="*/ 595883 h 715010"/>
              <a:gd name="connsiteX26" fmla="*/ 774445 w 6346697"/>
              <a:gd name="connsiteY26" fmla="*/ 595883 h 715010"/>
              <a:gd name="connsiteX27" fmla="*/ 774445 w 6346697"/>
              <a:gd name="connsiteY27" fmla="*/ 595883 h 715010"/>
              <a:gd name="connsiteX28" fmla="*/ 774445 w 6346697"/>
              <a:gd name="connsiteY28" fmla="*/ 297941 h 715010"/>
              <a:gd name="connsiteX29" fmla="*/ 0 w 6346697"/>
              <a:gd name="connsiteY29" fmla="*/ 132587 h 715010"/>
              <a:gd name="connsiteX30" fmla="*/ 774445 w 6346697"/>
              <a:gd name="connsiteY30" fmla="*/ 119125 h 715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346697" h="715010">
                <a:moveTo>
                  <a:pt x="774445" y="119125"/>
                </a:moveTo>
                <a:cubicBezTo>
                  <a:pt x="774445" y="53339"/>
                  <a:pt x="827913" y="0"/>
                  <a:pt x="893698" y="0"/>
                </a:cubicBezTo>
                <a:cubicBezTo>
                  <a:pt x="893698" y="0"/>
                  <a:pt x="893698" y="0"/>
                  <a:pt x="893698" y="0"/>
                </a:cubicBezTo>
                <a:lnTo>
                  <a:pt x="893698" y="0"/>
                </a:lnTo>
                <a:lnTo>
                  <a:pt x="1703197" y="0"/>
                </a:lnTo>
                <a:lnTo>
                  <a:pt x="1703197" y="0"/>
                </a:lnTo>
                <a:lnTo>
                  <a:pt x="3096260" y="0"/>
                </a:lnTo>
                <a:lnTo>
                  <a:pt x="6227444" y="0"/>
                </a:lnTo>
                <a:lnTo>
                  <a:pt x="6227444" y="0"/>
                </a:lnTo>
                <a:cubicBezTo>
                  <a:pt x="6293357" y="0"/>
                  <a:pt x="6346698" y="53339"/>
                  <a:pt x="6346698" y="119125"/>
                </a:cubicBezTo>
                <a:cubicBezTo>
                  <a:pt x="6346698" y="119125"/>
                  <a:pt x="6346698" y="119125"/>
                  <a:pt x="6346698" y="119125"/>
                </a:cubicBezTo>
                <a:lnTo>
                  <a:pt x="6346698" y="119125"/>
                </a:lnTo>
                <a:lnTo>
                  <a:pt x="6346698" y="119125"/>
                </a:lnTo>
                <a:lnTo>
                  <a:pt x="6346698" y="119125"/>
                </a:lnTo>
                <a:lnTo>
                  <a:pt x="6346698" y="297941"/>
                </a:lnTo>
                <a:lnTo>
                  <a:pt x="6346698" y="595883"/>
                </a:lnTo>
                <a:lnTo>
                  <a:pt x="6346698" y="595883"/>
                </a:lnTo>
                <a:cubicBezTo>
                  <a:pt x="6346698" y="661669"/>
                  <a:pt x="6293357" y="715009"/>
                  <a:pt x="6227444" y="715009"/>
                </a:cubicBezTo>
                <a:cubicBezTo>
                  <a:pt x="6227444" y="715009"/>
                  <a:pt x="6227444" y="715009"/>
                  <a:pt x="6227444" y="715009"/>
                </a:cubicBezTo>
                <a:lnTo>
                  <a:pt x="6227444" y="715009"/>
                </a:lnTo>
                <a:lnTo>
                  <a:pt x="3096260" y="715009"/>
                </a:lnTo>
                <a:lnTo>
                  <a:pt x="1703197" y="715009"/>
                </a:lnTo>
                <a:lnTo>
                  <a:pt x="1703197" y="715009"/>
                </a:lnTo>
                <a:lnTo>
                  <a:pt x="893698" y="715009"/>
                </a:lnTo>
                <a:lnTo>
                  <a:pt x="893698" y="715009"/>
                </a:lnTo>
                <a:cubicBezTo>
                  <a:pt x="827913" y="715009"/>
                  <a:pt x="774445" y="661669"/>
                  <a:pt x="774445" y="595883"/>
                </a:cubicBezTo>
                <a:cubicBezTo>
                  <a:pt x="774445" y="595883"/>
                  <a:pt x="774445" y="595883"/>
                  <a:pt x="774445" y="595883"/>
                </a:cubicBezTo>
                <a:lnTo>
                  <a:pt x="774445" y="595883"/>
                </a:lnTo>
                <a:lnTo>
                  <a:pt x="774445" y="297941"/>
                </a:lnTo>
                <a:lnTo>
                  <a:pt x="0" y="132587"/>
                </a:lnTo>
                <a:lnTo>
                  <a:pt x="774445" y="119125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19452" y="1636014"/>
            <a:ext cx="6359397" cy="727710"/>
          </a:xfrm>
          <a:custGeom>
            <a:avLst/>
            <a:gdLst>
              <a:gd name="connsiteX0" fmla="*/ 780795 w 6359397"/>
              <a:gd name="connsiteY0" fmla="*/ 125475 h 727710"/>
              <a:gd name="connsiteX1" fmla="*/ 900048 w 6359397"/>
              <a:gd name="connsiteY1" fmla="*/ 6350 h 727710"/>
              <a:gd name="connsiteX2" fmla="*/ 900048 w 6359397"/>
              <a:gd name="connsiteY2" fmla="*/ 6350 h 727710"/>
              <a:gd name="connsiteX3" fmla="*/ 900048 w 6359397"/>
              <a:gd name="connsiteY3" fmla="*/ 6350 h 727710"/>
              <a:gd name="connsiteX4" fmla="*/ 1709547 w 6359397"/>
              <a:gd name="connsiteY4" fmla="*/ 6350 h 727710"/>
              <a:gd name="connsiteX5" fmla="*/ 1709547 w 6359397"/>
              <a:gd name="connsiteY5" fmla="*/ 6350 h 727710"/>
              <a:gd name="connsiteX6" fmla="*/ 3102610 w 6359397"/>
              <a:gd name="connsiteY6" fmla="*/ 6350 h 727710"/>
              <a:gd name="connsiteX7" fmla="*/ 6233794 w 6359397"/>
              <a:gd name="connsiteY7" fmla="*/ 6350 h 727710"/>
              <a:gd name="connsiteX8" fmla="*/ 6233794 w 6359397"/>
              <a:gd name="connsiteY8" fmla="*/ 6350 h 727710"/>
              <a:gd name="connsiteX9" fmla="*/ 6353048 w 6359397"/>
              <a:gd name="connsiteY9" fmla="*/ 125475 h 727710"/>
              <a:gd name="connsiteX10" fmla="*/ 6353048 w 6359397"/>
              <a:gd name="connsiteY10" fmla="*/ 125475 h 727710"/>
              <a:gd name="connsiteX11" fmla="*/ 6353048 w 6359397"/>
              <a:gd name="connsiteY11" fmla="*/ 125475 h 727710"/>
              <a:gd name="connsiteX12" fmla="*/ 6353048 w 6359397"/>
              <a:gd name="connsiteY12" fmla="*/ 125475 h 727710"/>
              <a:gd name="connsiteX13" fmla="*/ 6353048 w 6359397"/>
              <a:gd name="connsiteY13" fmla="*/ 125475 h 727710"/>
              <a:gd name="connsiteX14" fmla="*/ 6353048 w 6359397"/>
              <a:gd name="connsiteY14" fmla="*/ 304291 h 727710"/>
              <a:gd name="connsiteX15" fmla="*/ 6353048 w 6359397"/>
              <a:gd name="connsiteY15" fmla="*/ 602233 h 727710"/>
              <a:gd name="connsiteX16" fmla="*/ 6353048 w 6359397"/>
              <a:gd name="connsiteY16" fmla="*/ 602233 h 727710"/>
              <a:gd name="connsiteX17" fmla="*/ 6233794 w 6359397"/>
              <a:gd name="connsiteY17" fmla="*/ 721359 h 727710"/>
              <a:gd name="connsiteX18" fmla="*/ 6233794 w 6359397"/>
              <a:gd name="connsiteY18" fmla="*/ 721359 h 727710"/>
              <a:gd name="connsiteX19" fmla="*/ 6233794 w 6359397"/>
              <a:gd name="connsiteY19" fmla="*/ 721359 h 727710"/>
              <a:gd name="connsiteX20" fmla="*/ 3102610 w 6359397"/>
              <a:gd name="connsiteY20" fmla="*/ 721359 h 727710"/>
              <a:gd name="connsiteX21" fmla="*/ 1709547 w 6359397"/>
              <a:gd name="connsiteY21" fmla="*/ 721359 h 727710"/>
              <a:gd name="connsiteX22" fmla="*/ 1709547 w 6359397"/>
              <a:gd name="connsiteY22" fmla="*/ 721359 h 727710"/>
              <a:gd name="connsiteX23" fmla="*/ 900048 w 6359397"/>
              <a:gd name="connsiteY23" fmla="*/ 721359 h 727710"/>
              <a:gd name="connsiteX24" fmla="*/ 900048 w 6359397"/>
              <a:gd name="connsiteY24" fmla="*/ 721359 h 727710"/>
              <a:gd name="connsiteX25" fmla="*/ 780795 w 6359397"/>
              <a:gd name="connsiteY25" fmla="*/ 602233 h 727710"/>
              <a:gd name="connsiteX26" fmla="*/ 780795 w 6359397"/>
              <a:gd name="connsiteY26" fmla="*/ 602233 h 727710"/>
              <a:gd name="connsiteX27" fmla="*/ 780795 w 6359397"/>
              <a:gd name="connsiteY27" fmla="*/ 602233 h 727710"/>
              <a:gd name="connsiteX28" fmla="*/ 780795 w 6359397"/>
              <a:gd name="connsiteY28" fmla="*/ 304291 h 727710"/>
              <a:gd name="connsiteX29" fmla="*/ 6350 w 6359397"/>
              <a:gd name="connsiteY29" fmla="*/ 138937 h 727710"/>
              <a:gd name="connsiteX30" fmla="*/ 780795 w 6359397"/>
              <a:gd name="connsiteY30" fmla="*/ 125475 h 7277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359397" h="727710">
                <a:moveTo>
                  <a:pt x="780795" y="125475"/>
                </a:moveTo>
                <a:cubicBezTo>
                  <a:pt x="780795" y="59689"/>
                  <a:pt x="834263" y="6350"/>
                  <a:pt x="900048" y="6350"/>
                </a:cubicBezTo>
                <a:cubicBezTo>
                  <a:pt x="900048" y="6350"/>
                  <a:pt x="900048" y="6350"/>
                  <a:pt x="900048" y="6350"/>
                </a:cubicBezTo>
                <a:lnTo>
                  <a:pt x="900048" y="6350"/>
                </a:lnTo>
                <a:lnTo>
                  <a:pt x="1709547" y="6350"/>
                </a:lnTo>
                <a:lnTo>
                  <a:pt x="1709547" y="6350"/>
                </a:lnTo>
                <a:lnTo>
                  <a:pt x="3102610" y="6350"/>
                </a:lnTo>
                <a:lnTo>
                  <a:pt x="6233794" y="6350"/>
                </a:lnTo>
                <a:lnTo>
                  <a:pt x="6233794" y="6350"/>
                </a:lnTo>
                <a:cubicBezTo>
                  <a:pt x="6299707" y="6350"/>
                  <a:pt x="6353048" y="59689"/>
                  <a:pt x="6353048" y="125475"/>
                </a:cubicBezTo>
                <a:cubicBezTo>
                  <a:pt x="6353048" y="125475"/>
                  <a:pt x="6353048" y="125475"/>
                  <a:pt x="6353048" y="125475"/>
                </a:cubicBezTo>
                <a:lnTo>
                  <a:pt x="6353048" y="125475"/>
                </a:lnTo>
                <a:lnTo>
                  <a:pt x="6353048" y="125475"/>
                </a:lnTo>
                <a:lnTo>
                  <a:pt x="6353048" y="125475"/>
                </a:lnTo>
                <a:lnTo>
                  <a:pt x="6353048" y="304291"/>
                </a:lnTo>
                <a:lnTo>
                  <a:pt x="6353048" y="602233"/>
                </a:lnTo>
                <a:lnTo>
                  <a:pt x="6353048" y="602233"/>
                </a:lnTo>
                <a:cubicBezTo>
                  <a:pt x="6353048" y="668019"/>
                  <a:pt x="6299707" y="721359"/>
                  <a:pt x="6233794" y="721359"/>
                </a:cubicBezTo>
                <a:cubicBezTo>
                  <a:pt x="6233794" y="721359"/>
                  <a:pt x="6233794" y="721359"/>
                  <a:pt x="6233794" y="721359"/>
                </a:cubicBezTo>
                <a:lnTo>
                  <a:pt x="6233794" y="721359"/>
                </a:lnTo>
                <a:lnTo>
                  <a:pt x="3102610" y="721359"/>
                </a:lnTo>
                <a:lnTo>
                  <a:pt x="1709547" y="721359"/>
                </a:lnTo>
                <a:lnTo>
                  <a:pt x="1709547" y="721359"/>
                </a:lnTo>
                <a:lnTo>
                  <a:pt x="900048" y="721359"/>
                </a:lnTo>
                <a:lnTo>
                  <a:pt x="900048" y="721359"/>
                </a:lnTo>
                <a:cubicBezTo>
                  <a:pt x="834263" y="721359"/>
                  <a:pt x="780795" y="668019"/>
                  <a:pt x="780795" y="602233"/>
                </a:cubicBezTo>
                <a:cubicBezTo>
                  <a:pt x="780795" y="602233"/>
                  <a:pt x="780795" y="602233"/>
                  <a:pt x="780795" y="602233"/>
                </a:cubicBezTo>
                <a:lnTo>
                  <a:pt x="780795" y="602233"/>
                </a:lnTo>
                <a:lnTo>
                  <a:pt x="780795" y="304291"/>
                </a:lnTo>
                <a:lnTo>
                  <a:pt x="6350" y="138937"/>
                </a:lnTo>
                <a:lnTo>
                  <a:pt x="780795" y="1254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68374" y="3492500"/>
            <a:ext cx="2330450" cy="1663700"/>
          </a:xfrm>
          <a:custGeom>
            <a:avLst/>
            <a:gdLst>
              <a:gd name="connsiteX0" fmla="*/ 6350 w 2330450"/>
              <a:gd name="connsiteY0" fmla="*/ 1657350 h 1663700"/>
              <a:gd name="connsiteX1" fmla="*/ 2324099 w 2330450"/>
              <a:gd name="connsiteY1" fmla="*/ 1657350 h 1663700"/>
              <a:gd name="connsiteX2" fmla="*/ 2324099 w 2330450"/>
              <a:gd name="connsiteY2" fmla="*/ 6350 h 1663700"/>
              <a:gd name="connsiteX3" fmla="*/ 6350 w 2330450"/>
              <a:gd name="connsiteY3" fmla="*/ 6350 h 1663700"/>
              <a:gd name="connsiteX4" fmla="*/ 6350 w 2330450"/>
              <a:gd name="connsiteY4" fmla="*/ 1657350 h 166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30450" h="1663700">
                <a:moveTo>
                  <a:pt x="6350" y="1657350"/>
                </a:moveTo>
                <a:lnTo>
                  <a:pt x="2324099" y="1657350"/>
                </a:lnTo>
                <a:lnTo>
                  <a:pt x="2324099" y="6350"/>
                </a:lnTo>
                <a:lnTo>
                  <a:pt x="6350" y="6350"/>
                </a:lnTo>
                <a:lnTo>
                  <a:pt x="6350" y="1657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429125" y="3933825"/>
            <a:ext cx="1285875" cy="571500"/>
          </a:xfrm>
          <a:custGeom>
            <a:avLst/>
            <a:gdLst>
              <a:gd name="connsiteX0" fmla="*/ 0 w 1285875"/>
              <a:gd name="connsiteY0" fmla="*/ 114300 h 571500"/>
              <a:gd name="connsiteX1" fmla="*/ 1000125 w 1285875"/>
              <a:gd name="connsiteY1" fmla="*/ 114300 h 571500"/>
              <a:gd name="connsiteX2" fmla="*/ 1000125 w 1285875"/>
              <a:gd name="connsiteY2" fmla="*/ 0 h 571500"/>
              <a:gd name="connsiteX3" fmla="*/ 1285875 w 1285875"/>
              <a:gd name="connsiteY3" fmla="*/ 285750 h 571500"/>
              <a:gd name="connsiteX4" fmla="*/ 1000125 w 1285875"/>
              <a:gd name="connsiteY4" fmla="*/ 571500 h 571500"/>
              <a:gd name="connsiteX5" fmla="*/ 1000125 w 1285875"/>
              <a:gd name="connsiteY5" fmla="*/ 457200 h 571500"/>
              <a:gd name="connsiteX6" fmla="*/ 0 w 1285875"/>
              <a:gd name="connsiteY6" fmla="*/ 457200 h 571500"/>
              <a:gd name="connsiteX7" fmla="*/ 0 w 1285875"/>
              <a:gd name="connsiteY7" fmla="*/ 114300 h 57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85875" h="571500">
                <a:moveTo>
                  <a:pt x="0" y="114300"/>
                </a:moveTo>
                <a:lnTo>
                  <a:pt x="1000125" y="114300"/>
                </a:lnTo>
                <a:lnTo>
                  <a:pt x="1000125" y="0"/>
                </a:lnTo>
                <a:lnTo>
                  <a:pt x="1285875" y="285750"/>
                </a:lnTo>
                <a:lnTo>
                  <a:pt x="1000125" y="571500"/>
                </a:lnTo>
                <a:lnTo>
                  <a:pt x="1000125" y="457200"/>
                </a:lnTo>
                <a:lnTo>
                  <a:pt x="0" y="457200"/>
                </a:lnTo>
                <a:lnTo>
                  <a:pt x="0" y="11430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410075" y="3914775"/>
            <a:ext cx="1323975" cy="609600"/>
          </a:xfrm>
          <a:custGeom>
            <a:avLst/>
            <a:gdLst>
              <a:gd name="connsiteX0" fmla="*/ 19050 w 1323975"/>
              <a:gd name="connsiteY0" fmla="*/ 133350 h 609600"/>
              <a:gd name="connsiteX1" fmla="*/ 1019175 w 1323975"/>
              <a:gd name="connsiteY1" fmla="*/ 133350 h 609600"/>
              <a:gd name="connsiteX2" fmla="*/ 1019175 w 1323975"/>
              <a:gd name="connsiteY2" fmla="*/ 19050 h 609600"/>
              <a:gd name="connsiteX3" fmla="*/ 1304925 w 1323975"/>
              <a:gd name="connsiteY3" fmla="*/ 304800 h 609600"/>
              <a:gd name="connsiteX4" fmla="*/ 1019175 w 1323975"/>
              <a:gd name="connsiteY4" fmla="*/ 590550 h 609600"/>
              <a:gd name="connsiteX5" fmla="*/ 1019175 w 1323975"/>
              <a:gd name="connsiteY5" fmla="*/ 476250 h 609600"/>
              <a:gd name="connsiteX6" fmla="*/ 19050 w 1323975"/>
              <a:gd name="connsiteY6" fmla="*/ 476250 h 609600"/>
              <a:gd name="connsiteX7" fmla="*/ 19050 w 1323975"/>
              <a:gd name="connsiteY7" fmla="*/ 13335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23975" h="609600">
                <a:moveTo>
                  <a:pt x="19050" y="133350"/>
                </a:moveTo>
                <a:lnTo>
                  <a:pt x="1019175" y="133350"/>
                </a:lnTo>
                <a:lnTo>
                  <a:pt x="1019175" y="19050"/>
                </a:lnTo>
                <a:lnTo>
                  <a:pt x="1304925" y="304800"/>
                </a:lnTo>
                <a:lnTo>
                  <a:pt x="1019175" y="590550"/>
                </a:lnTo>
                <a:lnTo>
                  <a:pt x="1019175" y="476250"/>
                </a:lnTo>
                <a:lnTo>
                  <a:pt x="19050" y="476250"/>
                </a:lnTo>
                <a:lnTo>
                  <a:pt x="19050" y="13335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397000"/>
            <a:ext cx="7518400" cy="10414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3200" y="3492500"/>
            <a:ext cx="2324100" cy="16637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6100" y="3594100"/>
            <a:ext cx="3314700" cy="11684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4318000" y="279400"/>
            <a:ext cx="4584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获取表单提交的数据-1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79500" y="1563914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628900" y="1778000"/>
            <a:ext cx="5283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我们在网页的表单中填入数据，提交表单后，数据被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提交到哪里去了？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500248" y="5854725"/>
            <a:ext cx="4429252" cy="431800"/>
          </a:xfrm>
          <a:custGeom>
            <a:avLst/>
            <a:gdLst>
              <a:gd name="connsiteX0" fmla="*/ 0 w 4429252"/>
              <a:gd name="connsiteY0" fmla="*/ 71958 h 431800"/>
              <a:gd name="connsiteX1" fmla="*/ 72008 w 4429252"/>
              <a:gd name="connsiteY1" fmla="*/ 0 h 431800"/>
              <a:gd name="connsiteX2" fmla="*/ 72008 w 4429252"/>
              <a:gd name="connsiteY2" fmla="*/ 0 h 431800"/>
              <a:gd name="connsiteX3" fmla="*/ 72008 w 4429252"/>
              <a:gd name="connsiteY3" fmla="*/ 0 h 431800"/>
              <a:gd name="connsiteX4" fmla="*/ 4357243 w 4429252"/>
              <a:gd name="connsiteY4" fmla="*/ 0 h 431800"/>
              <a:gd name="connsiteX5" fmla="*/ 4357243 w 4429252"/>
              <a:gd name="connsiteY5" fmla="*/ 0 h 431800"/>
              <a:gd name="connsiteX6" fmla="*/ 4429252 w 4429252"/>
              <a:gd name="connsiteY6" fmla="*/ 71958 h 431800"/>
              <a:gd name="connsiteX7" fmla="*/ 4429252 w 4429252"/>
              <a:gd name="connsiteY7" fmla="*/ 71958 h 431800"/>
              <a:gd name="connsiteX8" fmla="*/ 4429252 w 4429252"/>
              <a:gd name="connsiteY8" fmla="*/ 71958 h 431800"/>
              <a:gd name="connsiteX9" fmla="*/ 4429252 w 4429252"/>
              <a:gd name="connsiteY9" fmla="*/ 359828 h 431800"/>
              <a:gd name="connsiteX10" fmla="*/ 4429252 w 4429252"/>
              <a:gd name="connsiteY10" fmla="*/ 359828 h 431800"/>
              <a:gd name="connsiteX11" fmla="*/ 4357243 w 4429252"/>
              <a:gd name="connsiteY11" fmla="*/ 431800 h 431800"/>
              <a:gd name="connsiteX12" fmla="*/ 4357243 w 4429252"/>
              <a:gd name="connsiteY12" fmla="*/ 431800 h 431800"/>
              <a:gd name="connsiteX13" fmla="*/ 4357243 w 4429252"/>
              <a:gd name="connsiteY13" fmla="*/ 431800 h 431800"/>
              <a:gd name="connsiteX14" fmla="*/ 72008 w 4429252"/>
              <a:gd name="connsiteY14" fmla="*/ 431800 h 431800"/>
              <a:gd name="connsiteX15" fmla="*/ 72008 w 4429252"/>
              <a:gd name="connsiteY15" fmla="*/ 431800 h 431800"/>
              <a:gd name="connsiteX16" fmla="*/ 0 w 4429252"/>
              <a:gd name="connsiteY16" fmla="*/ 359828 h 431800"/>
              <a:gd name="connsiteX17" fmla="*/ 0 w 4429252"/>
              <a:gd name="connsiteY17" fmla="*/ 359828 h 431800"/>
              <a:gd name="connsiteX18" fmla="*/ 0 w 4429252"/>
              <a:gd name="connsiteY18" fmla="*/ 7195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429252" h="431800">
                <a:moveTo>
                  <a:pt x="0" y="71958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357243" y="0"/>
                </a:lnTo>
                <a:lnTo>
                  <a:pt x="4357243" y="0"/>
                </a:lnTo>
                <a:cubicBezTo>
                  <a:pt x="4396994" y="0"/>
                  <a:pt x="4429252" y="32219"/>
                  <a:pt x="4429252" y="71958"/>
                </a:cubicBezTo>
                <a:cubicBezTo>
                  <a:pt x="4429252" y="71958"/>
                  <a:pt x="4429252" y="71958"/>
                  <a:pt x="4429252" y="71958"/>
                </a:cubicBezTo>
                <a:lnTo>
                  <a:pt x="4429252" y="71958"/>
                </a:lnTo>
                <a:lnTo>
                  <a:pt x="4429252" y="359828"/>
                </a:lnTo>
                <a:lnTo>
                  <a:pt x="4429252" y="359828"/>
                </a:lnTo>
                <a:cubicBezTo>
                  <a:pt x="4429252" y="399567"/>
                  <a:pt x="4396994" y="431800"/>
                  <a:pt x="4357243" y="431800"/>
                </a:cubicBezTo>
                <a:cubicBezTo>
                  <a:pt x="4357243" y="431800"/>
                  <a:pt x="4357243" y="431800"/>
                  <a:pt x="4357243" y="431800"/>
                </a:cubicBezTo>
                <a:lnTo>
                  <a:pt x="4357243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67"/>
                  <a:pt x="0" y="359828"/>
                </a:cubicBezTo>
                <a:cubicBezTo>
                  <a:pt x="0" y="359828"/>
                  <a:pt x="0" y="359828"/>
                  <a:pt x="0" y="359828"/>
                </a:cubicBezTo>
                <a:lnTo>
                  <a:pt x="0" y="7195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481198" y="5835675"/>
            <a:ext cx="4467352" cy="469900"/>
          </a:xfrm>
          <a:custGeom>
            <a:avLst/>
            <a:gdLst>
              <a:gd name="connsiteX0" fmla="*/ 19050 w 4467352"/>
              <a:gd name="connsiteY0" fmla="*/ 91008 h 469900"/>
              <a:gd name="connsiteX1" fmla="*/ 91058 w 4467352"/>
              <a:gd name="connsiteY1" fmla="*/ 19050 h 469900"/>
              <a:gd name="connsiteX2" fmla="*/ 91058 w 4467352"/>
              <a:gd name="connsiteY2" fmla="*/ 19050 h 469900"/>
              <a:gd name="connsiteX3" fmla="*/ 91058 w 4467352"/>
              <a:gd name="connsiteY3" fmla="*/ 19050 h 469900"/>
              <a:gd name="connsiteX4" fmla="*/ 4376293 w 4467352"/>
              <a:gd name="connsiteY4" fmla="*/ 19050 h 469900"/>
              <a:gd name="connsiteX5" fmla="*/ 4376293 w 4467352"/>
              <a:gd name="connsiteY5" fmla="*/ 19050 h 469900"/>
              <a:gd name="connsiteX6" fmla="*/ 4448302 w 4467352"/>
              <a:gd name="connsiteY6" fmla="*/ 91008 h 469900"/>
              <a:gd name="connsiteX7" fmla="*/ 4448302 w 4467352"/>
              <a:gd name="connsiteY7" fmla="*/ 91008 h 469900"/>
              <a:gd name="connsiteX8" fmla="*/ 4448302 w 4467352"/>
              <a:gd name="connsiteY8" fmla="*/ 91008 h 469900"/>
              <a:gd name="connsiteX9" fmla="*/ 4448302 w 4467352"/>
              <a:gd name="connsiteY9" fmla="*/ 378878 h 469900"/>
              <a:gd name="connsiteX10" fmla="*/ 4448302 w 4467352"/>
              <a:gd name="connsiteY10" fmla="*/ 378878 h 469900"/>
              <a:gd name="connsiteX11" fmla="*/ 4376293 w 4467352"/>
              <a:gd name="connsiteY11" fmla="*/ 450850 h 469900"/>
              <a:gd name="connsiteX12" fmla="*/ 4376293 w 4467352"/>
              <a:gd name="connsiteY12" fmla="*/ 450850 h 469900"/>
              <a:gd name="connsiteX13" fmla="*/ 4376293 w 4467352"/>
              <a:gd name="connsiteY13" fmla="*/ 450850 h 469900"/>
              <a:gd name="connsiteX14" fmla="*/ 91058 w 4467352"/>
              <a:gd name="connsiteY14" fmla="*/ 450850 h 469900"/>
              <a:gd name="connsiteX15" fmla="*/ 91058 w 4467352"/>
              <a:gd name="connsiteY15" fmla="*/ 450850 h 469900"/>
              <a:gd name="connsiteX16" fmla="*/ 19050 w 4467352"/>
              <a:gd name="connsiteY16" fmla="*/ 378878 h 469900"/>
              <a:gd name="connsiteX17" fmla="*/ 19050 w 4467352"/>
              <a:gd name="connsiteY17" fmla="*/ 378878 h 469900"/>
              <a:gd name="connsiteX18" fmla="*/ 19050 w 4467352"/>
              <a:gd name="connsiteY18" fmla="*/ 91008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467352" h="469900">
                <a:moveTo>
                  <a:pt x="19050" y="91008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376293" y="19050"/>
                </a:lnTo>
                <a:lnTo>
                  <a:pt x="4376293" y="19050"/>
                </a:lnTo>
                <a:cubicBezTo>
                  <a:pt x="4416044" y="19050"/>
                  <a:pt x="4448302" y="51269"/>
                  <a:pt x="4448302" y="91008"/>
                </a:cubicBezTo>
                <a:cubicBezTo>
                  <a:pt x="4448302" y="91008"/>
                  <a:pt x="4448302" y="91008"/>
                  <a:pt x="4448302" y="91008"/>
                </a:cubicBezTo>
                <a:lnTo>
                  <a:pt x="4448302" y="91008"/>
                </a:lnTo>
                <a:lnTo>
                  <a:pt x="4448302" y="378878"/>
                </a:lnTo>
                <a:lnTo>
                  <a:pt x="4448302" y="378878"/>
                </a:lnTo>
                <a:cubicBezTo>
                  <a:pt x="4448302" y="418617"/>
                  <a:pt x="4416044" y="450850"/>
                  <a:pt x="4376293" y="450850"/>
                </a:cubicBezTo>
                <a:cubicBezTo>
                  <a:pt x="4376293" y="450850"/>
                  <a:pt x="4376293" y="450850"/>
                  <a:pt x="4376293" y="450850"/>
                </a:cubicBezTo>
                <a:lnTo>
                  <a:pt x="4376293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17"/>
                  <a:pt x="19050" y="378878"/>
                </a:cubicBezTo>
                <a:cubicBezTo>
                  <a:pt x="19050" y="378878"/>
                  <a:pt x="19050" y="378878"/>
                  <a:pt x="19050" y="378878"/>
                </a:cubicBezTo>
                <a:lnTo>
                  <a:pt x="19050" y="910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5700" y="5803900"/>
            <a:ext cx="4584700" cy="571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4318000" y="279400"/>
            <a:ext cx="4584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获取表单提交的数据-2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23900" y="1524000"/>
            <a:ext cx="3378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请求对象：request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81100" y="2019300"/>
            <a:ext cx="622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public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getParameter(String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name)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23900" y="2476500"/>
            <a:ext cx="105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示例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81100" y="2971800"/>
            <a:ext cx="1803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HTML代码：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38300" y="3365500"/>
            <a:ext cx="4305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&lt;input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type="text"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name="userName"&gt;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81100" y="3771900"/>
            <a:ext cx="1651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JSP代码：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638300" y="4165600"/>
            <a:ext cx="5829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userName=request.getParameter("userName");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530600" y="5943600"/>
            <a:ext cx="3263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：获取表单提交的数据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928662" y="1857248"/>
          <a:ext cx="7286713" cy="2501391"/>
        </p:xfrm>
        <a:graphic>
          <a:graphicData uri="http://schemas.openxmlformats.org/drawingml/2006/table">
            <a:tbl>
              <a:tblPr/>
              <a:tblGrid>
                <a:gridCol w="2928962"/>
                <a:gridCol w="2071751"/>
                <a:gridCol w="2286000"/>
              </a:tblGrid>
              <a:tr h="396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比较项</a:t>
                      </a:r>
                      <a:endParaRPr lang="zh-CN" altLang="en-US" sz="2006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15968"/>
                      </a:solidFill>
                      <a:prstDash val="soli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15968"/>
                      </a:solidFill>
                      <a:prstDash val="soli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get</a:t>
                      </a:r>
                      <a:endParaRPr lang="zh-CN" altLang="en-US" sz="2006" b="1" dirty="0" smtClean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post</a:t>
                      </a:r>
                      <a:endParaRPr lang="zh-CN" altLang="en-US" sz="2006" b="1" dirty="0" smtClean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15968"/>
                      </a:solidFill>
                      <a:prstDash val="soli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5325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参数出现在</a:t>
                      </a:r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URL</a:t>
                      </a:r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中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是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否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长度限制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有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无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1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安全性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低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高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001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URL</a:t>
                      </a:r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可传播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1596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是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否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5918200" y="279400"/>
            <a:ext cx="2984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get与post区别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30149" y="1581785"/>
            <a:ext cx="2740025" cy="1463675"/>
          </a:xfrm>
          <a:custGeom>
            <a:avLst/>
            <a:gdLst>
              <a:gd name="connsiteX0" fmla="*/ 6350 w 2740025"/>
              <a:gd name="connsiteY0" fmla="*/ 1457325 h 1463675"/>
              <a:gd name="connsiteX1" fmla="*/ 2733675 w 2740025"/>
              <a:gd name="connsiteY1" fmla="*/ 1457325 h 1463675"/>
              <a:gd name="connsiteX2" fmla="*/ 2733675 w 2740025"/>
              <a:gd name="connsiteY2" fmla="*/ 6350 h 1463675"/>
              <a:gd name="connsiteX3" fmla="*/ 6350 w 2740025"/>
              <a:gd name="connsiteY3" fmla="*/ 6350 h 1463675"/>
              <a:gd name="connsiteX4" fmla="*/ 6350 w 2740025"/>
              <a:gd name="connsiteY4" fmla="*/ 1457325 h 1463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40025" h="1463675">
                <a:moveTo>
                  <a:pt x="6350" y="1457325"/>
                </a:moveTo>
                <a:lnTo>
                  <a:pt x="2733675" y="1457325"/>
                </a:lnTo>
                <a:lnTo>
                  <a:pt x="2733675" y="6350"/>
                </a:lnTo>
                <a:lnTo>
                  <a:pt x="6350" y="6350"/>
                </a:lnTo>
                <a:lnTo>
                  <a:pt x="6350" y="14573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43250" y="1594485"/>
            <a:ext cx="5857875" cy="1477263"/>
          </a:xfrm>
          <a:custGeom>
            <a:avLst/>
            <a:gdLst>
              <a:gd name="connsiteX0" fmla="*/ 0 w 5857875"/>
              <a:gd name="connsiteY0" fmla="*/ 0 h 1477263"/>
              <a:gd name="connsiteX1" fmla="*/ 0 w 5857875"/>
              <a:gd name="connsiteY1" fmla="*/ 0 h 1477263"/>
              <a:gd name="connsiteX2" fmla="*/ 5857875 w 5857875"/>
              <a:gd name="connsiteY2" fmla="*/ 0 h 1477263"/>
              <a:gd name="connsiteX3" fmla="*/ 5857875 w 5857875"/>
              <a:gd name="connsiteY3" fmla="*/ 0 h 1477263"/>
              <a:gd name="connsiteX4" fmla="*/ 5857875 w 5857875"/>
              <a:gd name="connsiteY4" fmla="*/ 1477263 h 1477263"/>
              <a:gd name="connsiteX5" fmla="*/ 5857875 w 5857875"/>
              <a:gd name="connsiteY5" fmla="*/ 1477263 h 1477263"/>
              <a:gd name="connsiteX6" fmla="*/ 0 w 5857875"/>
              <a:gd name="connsiteY6" fmla="*/ 1477263 h 1477263"/>
              <a:gd name="connsiteX7" fmla="*/ 0 w 5857875"/>
              <a:gd name="connsiteY7" fmla="*/ 1477263 h 1477263"/>
              <a:gd name="connsiteX8" fmla="*/ 0 w 5857875"/>
              <a:gd name="connsiteY8" fmla="*/ 0 h 14772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857875" h="1477263">
                <a:moveTo>
                  <a:pt x="0" y="0"/>
                </a:moveTo>
                <a:lnTo>
                  <a:pt x="0" y="0"/>
                </a:lnTo>
                <a:lnTo>
                  <a:pt x="5857875" y="0"/>
                </a:lnTo>
                <a:lnTo>
                  <a:pt x="5857875" y="0"/>
                </a:lnTo>
                <a:lnTo>
                  <a:pt x="5857875" y="1477263"/>
                </a:lnTo>
                <a:lnTo>
                  <a:pt x="5857875" y="1477263"/>
                </a:lnTo>
                <a:lnTo>
                  <a:pt x="0" y="1477263"/>
                </a:lnTo>
                <a:lnTo>
                  <a:pt x="0" y="1477263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17850" y="1569085"/>
            <a:ext cx="5908675" cy="1528063"/>
          </a:xfrm>
          <a:custGeom>
            <a:avLst/>
            <a:gdLst>
              <a:gd name="connsiteX0" fmla="*/ 25400 w 5908675"/>
              <a:gd name="connsiteY0" fmla="*/ 25400 h 1528063"/>
              <a:gd name="connsiteX1" fmla="*/ 25400 w 5908675"/>
              <a:gd name="connsiteY1" fmla="*/ 25400 h 1528063"/>
              <a:gd name="connsiteX2" fmla="*/ 5883275 w 5908675"/>
              <a:gd name="connsiteY2" fmla="*/ 25400 h 1528063"/>
              <a:gd name="connsiteX3" fmla="*/ 5883275 w 5908675"/>
              <a:gd name="connsiteY3" fmla="*/ 25400 h 1528063"/>
              <a:gd name="connsiteX4" fmla="*/ 5883275 w 5908675"/>
              <a:gd name="connsiteY4" fmla="*/ 1502663 h 1528063"/>
              <a:gd name="connsiteX5" fmla="*/ 5883275 w 5908675"/>
              <a:gd name="connsiteY5" fmla="*/ 1502663 h 1528063"/>
              <a:gd name="connsiteX6" fmla="*/ 25400 w 5908675"/>
              <a:gd name="connsiteY6" fmla="*/ 1502663 h 1528063"/>
              <a:gd name="connsiteX7" fmla="*/ 25400 w 5908675"/>
              <a:gd name="connsiteY7" fmla="*/ 1502663 h 1528063"/>
              <a:gd name="connsiteX8" fmla="*/ 25400 w 5908675"/>
              <a:gd name="connsiteY8" fmla="*/ 25400 h 15280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908675" h="1528063">
                <a:moveTo>
                  <a:pt x="25400" y="25400"/>
                </a:moveTo>
                <a:lnTo>
                  <a:pt x="25400" y="25400"/>
                </a:lnTo>
                <a:lnTo>
                  <a:pt x="5883275" y="25400"/>
                </a:lnTo>
                <a:lnTo>
                  <a:pt x="5883275" y="25400"/>
                </a:lnTo>
                <a:lnTo>
                  <a:pt x="5883275" y="1502663"/>
                </a:lnTo>
                <a:lnTo>
                  <a:pt x="5883275" y="1502663"/>
                </a:lnTo>
                <a:lnTo>
                  <a:pt x="25400" y="1502663"/>
                </a:lnTo>
                <a:lnTo>
                  <a:pt x="25400" y="1502663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00124" y="3817873"/>
            <a:ext cx="5929376" cy="1754251"/>
          </a:xfrm>
          <a:custGeom>
            <a:avLst/>
            <a:gdLst>
              <a:gd name="connsiteX0" fmla="*/ 0 w 5929376"/>
              <a:gd name="connsiteY0" fmla="*/ 0 h 1754251"/>
              <a:gd name="connsiteX1" fmla="*/ 0 w 5929376"/>
              <a:gd name="connsiteY1" fmla="*/ 0 h 1754251"/>
              <a:gd name="connsiteX2" fmla="*/ 5929375 w 5929376"/>
              <a:gd name="connsiteY2" fmla="*/ 0 h 1754251"/>
              <a:gd name="connsiteX3" fmla="*/ 5929375 w 5929376"/>
              <a:gd name="connsiteY3" fmla="*/ 0 h 1754251"/>
              <a:gd name="connsiteX4" fmla="*/ 5929375 w 5929376"/>
              <a:gd name="connsiteY4" fmla="*/ 1754251 h 1754251"/>
              <a:gd name="connsiteX5" fmla="*/ 5929375 w 5929376"/>
              <a:gd name="connsiteY5" fmla="*/ 1754251 h 1754251"/>
              <a:gd name="connsiteX6" fmla="*/ 0 w 5929376"/>
              <a:gd name="connsiteY6" fmla="*/ 1754251 h 1754251"/>
              <a:gd name="connsiteX7" fmla="*/ 0 w 5929376"/>
              <a:gd name="connsiteY7" fmla="*/ 1754251 h 1754251"/>
              <a:gd name="connsiteX8" fmla="*/ 0 w 5929376"/>
              <a:gd name="connsiteY8" fmla="*/ 0 h 1754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929376" h="1754251">
                <a:moveTo>
                  <a:pt x="0" y="0"/>
                </a:moveTo>
                <a:lnTo>
                  <a:pt x="0" y="0"/>
                </a:lnTo>
                <a:lnTo>
                  <a:pt x="5929375" y="0"/>
                </a:lnTo>
                <a:lnTo>
                  <a:pt x="5929375" y="0"/>
                </a:lnTo>
                <a:lnTo>
                  <a:pt x="5929375" y="1754251"/>
                </a:lnTo>
                <a:lnTo>
                  <a:pt x="5929375" y="1754251"/>
                </a:lnTo>
                <a:lnTo>
                  <a:pt x="0" y="1754251"/>
                </a:lnTo>
                <a:lnTo>
                  <a:pt x="0" y="1754251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74724" y="3792473"/>
            <a:ext cx="5980176" cy="1805051"/>
          </a:xfrm>
          <a:custGeom>
            <a:avLst/>
            <a:gdLst>
              <a:gd name="connsiteX0" fmla="*/ 25400 w 5980176"/>
              <a:gd name="connsiteY0" fmla="*/ 25400 h 1805051"/>
              <a:gd name="connsiteX1" fmla="*/ 25400 w 5980176"/>
              <a:gd name="connsiteY1" fmla="*/ 25400 h 1805051"/>
              <a:gd name="connsiteX2" fmla="*/ 5954775 w 5980176"/>
              <a:gd name="connsiteY2" fmla="*/ 25400 h 1805051"/>
              <a:gd name="connsiteX3" fmla="*/ 5954775 w 5980176"/>
              <a:gd name="connsiteY3" fmla="*/ 25400 h 1805051"/>
              <a:gd name="connsiteX4" fmla="*/ 5954775 w 5980176"/>
              <a:gd name="connsiteY4" fmla="*/ 1779651 h 1805051"/>
              <a:gd name="connsiteX5" fmla="*/ 5954775 w 5980176"/>
              <a:gd name="connsiteY5" fmla="*/ 1779651 h 1805051"/>
              <a:gd name="connsiteX6" fmla="*/ 25400 w 5980176"/>
              <a:gd name="connsiteY6" fmla="*/ 1779651 h 1805051"/>
              <a:gd name="connsiteX7" fmla="*/ 25400 w 5980176"/>
              <a:gd name="connsiteY7" fmla="*/ 1779651 h 1805051"/>
              <a:gd name="connsiteX8" fmla="*/ 25400 w 5980176"/>
              <a:gd name="connsiteY8" fmla="*/ 25400 h 1805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980176" h="1805051">
                <a:moveTo>
                  <a:pt x="25400" y="25400"/>
                </a:moveTo>
                <a:lnTo>
                  <a:pt x="25400" y="25400"/>
                </a:lnTo>
                <a:lnTo>
                  <a:pt x="5954775" y="25400"/>
                </a:lnTo>
                <a:lnTo>
                  <a:pt x="5954775" y="25400"/>
                </a:lnTo>
                <a:lnTo>
                  <a:pt x="5954775" y="1779651"/>
                </a:lnTo>
                <a:lnTo>
                  <a:pt x="5954775" y="1779651"/>
                </a:lnTo>
                <a:lnTo>
                  <a:pt x="25400" y="1779651"/>
                </a:lnTo>
                <a:lnTo>
                  <a:pt x="25400" y="1779651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928998" y="3857625"/>
            <a:ext cx="1928876" cy="285750"/>
          </a:xfrm>
          <a:custGeom>
            <a:avLst/>
            <a:gdLst>
              <a:gd name="connsiteX0" fmla="*/ 0 w 1928876"/>
              <a:gd name="connsiteY0" fmla="*/ 285750 h 285750"/>
              <a:gd name="connsiteX1" fmla="*/ 1928876 w 1928876"/>
              <a:gd name="connsiteY1" fmla="*/ 285750 h 285750"/>
              <a:gd name="connsiteX2" fmla="*/ 1928876 w 1928876"/>
              <a:gd name="connsiteY2" fmla="*/ 0 h 285750"/>
              <a:gd name="connsiteX3" fmla="*/ 0 w 1928876"/>
              <a:gd name="connsiteY3" fmla="*/ 0 h 285750"/>
              <a:gd name="connsiteX4" fmla="*/ 0 w 1928876"/>
              <a:gd name="connsiteY4" fmla="*/ 285750 h 285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28876" h="285750">
                <a:moveTo>
                  <a:pt x="0" y="285750"/>
                </a:moveTo>
                <a:lnTo>
                  <a:pt x="1928876" y="285750"/>
                </a:lnTo>
                <a:lnTo>
                  <a:pt x="1928876" y="0"/>
                </a:lnTo>
                <a:lnTo>
                  <a:pt x="0" y="0"/>
                </a:lnTo>
                <a:lnTo>
                  <a:pt x="0" y="285750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914711" y="3843337"/>
            <a:ext cx="1957451" cy="314325"/>
          </a:xfrm>
          <a:custGeom>
            <a:avLst/>
            <a:gdLst>
              <a:gd name="connsiteX0" fmla="*/ 14287 w 1957451"/>
              <a:gd name="connsiteY0" fmla="*/ 300037 h 314325"/>
              <a:gd name="connsiteX1" fmla="*/ 1943163 w 1957451"/>
              <a:gd name="connsiteY1" fmla="*/ 300037 h 314325"/>
              <a:gd name="connsiteX2" fmla="*/ 1943163 w 1957451"/>
              <a:gd name="connsiteY2" fmla="*/ 14287 h 314325"/>
              <a:gd name="connsiteX3" fmla="*/ 14287 w 1957451"/>
              <a:gd name="connsiteY3" fmla="*/ 14287 h 314325"/>
              <a:gd name="connsiteX4" fmla="*/ 14287 w 1957451"/>
              <a:gd name="connsiteY4" fmla="*/ 300037 h 314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57451" h="314325">
                <a:moveTo>
                  <a:pt x="14287" y="300037"/>
                </a:moveTo>
                <a:lnTo>
                  <a:pt x="1943163" y="300037"/>
                </a:lnTo>
                <a:lnTo>
                  <a:pt x="1943163" y="14287"/>
                </a:lnTo>
                <a:lnTo>
                  <a:pt x="14287" y="14287"/>
                </a:lnTo>
                <a:lnTo>
                  <a:pt x="14287" y="30003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" y="1587500"/>
            <a:ext cx="2743200" cy="14605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5300" y="1511300"/>
            <a:ext cx="6070600" cy="16383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7000" y="3733800"/>
            <a:ext cx="6134100" cy="191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75200" y="279400"/>
            <a:ext cx="4114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获取同名的多个参数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225800" y="1727200"/>
            <a:ext cx="22860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&lt;input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type="checkbox"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&lt;input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type="checkbox"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&lt;input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type="checkbox"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&lt;input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type="checkbox"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&lt;input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type="checkbox"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613400" y="1727200"/>
            <a:ext cx="14478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name="mailId"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name="mailId"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name="mailId"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name="mailId"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name="mailId"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162800" y="1727200"/>
            <a:ext cx="16637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value="10001"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/&gt;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value="10002"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/&gt;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value="10003"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/&gt;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value="10004"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/&gt;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value="10005"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587500" y="4000500"/>
            <a:ext cx="7027565" cy="29443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  <a:tab pos="69596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String[]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mailIds=request.getParameterValues("mailId");</a:t>
            </a:r>
          </a:p>
          <a:p>
            <a:pPr>
              <a:lnSpc>
                <a:spcPts val="2100"/>
              </a:lnSpc>
              <a:tabLst>
                <a:tab pos="914400" algn="l"/>
                <a:tab pos="69596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if(mailIds!=null&amp;&amp;mailIds.length!=0){</a:t>
            </a:r>
          </a:p>
          <a:p>
            <a:pPr>
              <a:lnSpc>
                <a:spcPts val="2100"/>
              </a:lnSpc>
              <a:tabLst>
                <a:tab pos="914400" algn="l"/>
                <a:tab pos="695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循环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mailIds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访问提交的数据</a:t>
            </a:r>
          </a:p>
          <a:p>
            <a:pPr>
              <a:lnSpc>
                <a:spcPts val="2100"/>
              </a:lnSpc>
              <a:tabLst>
                <a:tab pos="914400" algn="l"/>
                <a:tab pos="69596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}else{</a:t>
            </a:r>
          </a:p>
          <a:p>
            <a:pPr>
              <a:lnSpc>
                <a:spcPts val="2100"/>
              </a:lnSpc>
              <a:tabLst>
                <a:tab pos="914400" algn="l"/>
                <a:tab pos="695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未提交与参数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mailId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相关的数据</a:t>
            </a:r>
          </a:p>
          <a:p>
            <a:pPr>
              <a:lnSpc>
                <a:spcPts val="2100"/>
              </a:lnSpc>
              <a:tabLst>
                <a:tab pos="914400" algn="l"/>
                <a:tab pos="69596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914400" algn="l"/>
                <a:tab pos="6959600" algn="l"/>
              </a:tabLst>
            </a:pPr>
            <a:r>
              <a:rPr lang="en-US" altLang="zh-CN" dirty="0" smtClean="0"/>
              <a:t>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934</Words>
  <Application>Microsoft Office PowerPoint</Application>
  <PresentationFormat>全屏显示(4:3)</PresentationFormat>
  <Paragraphs>767</Paragraphs>
  <Slides>42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IBF--093</dc:creator>
  <cp:lastModifiedBy>ibf</cp:lastModifiedBy>
  <cp:revision>9</cp:revision>
  <dcterms:created xsi:type="dcterms:W3CDTF">2006-08-16T00:00:00Z</dcterms:created>
  <dcterms:modified xsi:type="dcterms:W3CDTF">2016-10-10T08:37:18Z</dcterms:modified>
</cp:coreProperties>
</file>