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8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C0997-A2D6-4D9D-B87A-2F63A49DB77E}" type="datetimeFigureOut">
              <a:rPr lang="zh-CN" altLang="en-US" smtClean="0"/>
              <a:pPr/>
              <a:t>2016/10/17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C9B60-07CE-42CB-96D5-C23D19E526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6EC6C-70E3-4C36-8F2B-9F65CEC96E08}" type="datetimeFigureOut">
              <a:rPr lang="zh-CN" altLang="en-US" smtClean="0"/>
              <a:pPr/>
              <a:t>2016/10/17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8550B-8897-41FF-BC19-D757BC6575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8550B-8897-41FF-BC19-D757BC657579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421D-F082-4E67-AD2A-6B9626090A30}" type="datetime1">
              <a:rPr lang="en-US" altLang="zh-CN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 smtClean="0"/>
              <a:t>/37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6F8E-58A2-4695-A52C-D285C7FC0600}" type="datetime1">
              <a:rPr lang="en-US" altLang="zh-CN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4284-83D6-467D-8ECC-D7D4E7CF7E7B}" type="datetime1">
              <a:rPr lang="en-US" altLang="zh-CN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D0F5-5BE0-4D90-9523-96EA6F80369E}" type="datetime1">
              <a:rPr lang="en-US" altLang="zh-CN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1EB-01A5-4838-B343-14D9E98C525D}" type="datetime1">
              <a:rPr lang="en-US" altLang="zh-CN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0891-4731-4E43-8EB1-29FA9C8A42D5}" type="datetime1">
              <a:rPr lang="en-US" altLang="zh-CN" smtClean="0"/>
              <a:pPr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A272-727B-4C72-AFF4-813A95D3B0BD}" type="datetime1">
              <a:rPr lang="en-US" altLang="zh-CN" smtClean="0"/>
              <a:pPr/>
              <a:t>10/17/2016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C64B-D76D-468D-A769-A341E1564FAD}" type="datetime1">
              <a:rPr lang="en-US" altLang="zh-CN" smtClean="0"/>
              <a:pPr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ECA9-0DD4-4BA0-9751-7ECAED321F74}" type="datetime1">
              <a:rPr lang="en-US" altLang="zh-CN" smtClean="0"/>
              <a:pPr/>
              <a:t>10/17/2016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B6D1-D2D3-47BB-8A12-B7986E516396}" type="datetime1">
              <a:rPr lang="en-US" altLang="zh-CN" smtClean="0"/>
              <a:pPr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FB42-8222-4E3B-A440-7B8FCBD4E6A5}" type="datetime1">
              <a:rPr lang="en-US" altLang="zh-CN" smtClean="0"/>
              <a:pPr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E4748-D56A-4520-9F53-B184D3A32077}" type="datetime1">
              <a:rPr lang="en-US" altLang="zh-CN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首章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0044" y="5928852"/>
            <a:ext cx="5924314" cy="5847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4200"/>
              </a:lnSpc>
            </a:pPr>
            <a:r>
              <a:rPr lang="en-US" altLang="zh-CN" sz="4000" b="1" dirty="0" smtClean="0">
                <a:solidFill>
                  <a:srgbClr val="004D73"/>
                </a:solidFill>
                <a:latin typeface="微软雅黑" pitchFamily="18" charset="0"/>
                <a:cs typeface="微软雅黑" pitchFamily="18" charset="0"/>
              </a:rPr>
              <a:t>Servlet、过滤器和监听器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04800" y="5471652"/>
            <a:ext cx="3537507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100"/>
              </a:lnSpc>
            </a:pPr>
            <a:r>
              <a:rPr lang="en-US" altLang="zh-CN" sz="2400" b="1" dirty="0" smtClean="0">
                <a:latin typeface="微软雅黑" pitchFamily="18" charset="0"/>
                <a:cs typeface="微软雅黑" pitchFamily="18" charset="0"/>
              </a:rPr>
              <a:t>第二单元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5" b="1" dirty="0" smtClean="0">
                <a:solidFill>
                  <a:srgbClr val="004D73"/>
                </a:solidFill>
                <a:latin typeface="微软雅黑" pitchFamily="18" charset="0"/>
                <a:cs typeface="微软雅黑" pitchFamily="18" charset="0"/>
              </a:rPr>
              <a:t>《Java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b="1" dirty="0" smtClean="0">
                <a:solidFill>
                  <a:srgbClr val="004D73"/>
                </a:solidFill>
                <a:latin typeface="微软雅黑" pitchFamily="18" charset="0"/>
                <a:cs typeface="微软雅黑" pitchFamily="18" charset="0"/>
              </a:rPr>
              <a:t>Web开发技术》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714625" y="5429250"/>
            <a:ext cx="3714750" cy="406412"/>
          </a:xfrm>
          <a:custGeom>
            <a:avLst/>
            <a:gdLst>
              <a:gd name="connsiteX0" fmla="*/ 0 w 3714750"/>
              <a:gd name="connsiteY0" fmla="*/ 67690 h 406412"/>
              <a:gd name="connsiteX1" fmla="*/ 67691 w 3714750"/>
              <a:gd name="connsiteY1" fmla="*/ 0 h 406412"/>
              <a:gd name="connsiteX2" fmla="*/ 67691 w 3714750"/>
              <a:gd name="connsiteY2" fmla="*/ 0 h 406412"/>
              <a:gd name="connsiteX3" fmla="*/ 67691 w 3714750"/>
              <a:gd name="connsiteY3" fmla="*/ 0 h 406412"/>
              <a:gd name="connsiteX4" fmla="*/ 3647059 w 3714750"/>
              <a:gd name="connsiteY4" fmla="*/ 0 h 406412"/>
              <a:gd name="connsiteX5" fmla="*/ 3647059 w 3714750"/>
              <a:gd name="connsiteY5" fmla="*/ 0 h 406412"/>
              <a:gd name="connsiteX6" fmla="*/ 3714750 w 3714750"/>
              <a:gd name="connsiteY6" fmla="*/ 67690 h 406412"/>
              <a:gd name="connsiteX7" fmla="*/ 3714750 w 3714750"/>
              <a:gd name="connsiteY7" fmla="*/ 67690 h 406412"/>
              <a:gd name="connsiteX8" fmla="*/ 3714750 w 3714750"/>
              <a:gd name="connsiteY8" fmla="*/ 67690 h 406412"/>
              <a:gd name="connsiteX9" fmla="*/ 3714750 w 3714750"/>
              <a:gd name="connsiteY9" fmla="*/ 338683 h 406412"/>
              <a:gd name="connsiteX10" fmla="*/ 3714750 w 3714750"/>
              <a:gd name="connsiteY10" fmla="*/ 338683 h 406412"/>
              <a:gd name="connsiteX11" fmla="*/ 3647059 w 3714750"/>
              <a:gd name="connsiteY11" fmla="*/ 406412 h 406412"/>
              <a:gd name="connsiteX12" fmla="*/ 3647059 w 3714750"/>
              <a:gd name="connsiteY12" fmla="*/ 406412 h 406412"/>
              <a:gd name="connsiteX13" fmla="*/ 3647059 w 3714750"/>
              <a:gd name="connsiteY13" fmla="*/ 406412 h 406412"/>
              <a:gd name="connsiteX14" fmla="*/ 67691 w 3714750"/>
              <a:gd name="connsiteY14" fmla="*/ 406412 h 406412"/>
              <a:gd name="connsiteX15" fmla="*/ 67691 w 3714750"/>
              <a:gd name="connsiteY15" fmla="*/ 406412 h 406412"/>
              <a:gd name="connsiteX16" fmla="*/ 0 w 3714750"/>
              <a:gd name="connsiteY16" fmla="*/ 338683 h 406412"/>
              <a:gd name="connsiteX17" fmla="*/ 0 w 3714750"/>
              <a:gd name="connsiteY17" fmla="*/ 338683 h 406412"/>
              <a:gd name="connsiteX18" fmla="*/ 0 w 3714750"/>
              <a:gd name="connsiteY18" fmla="*/ 67690 h 4064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14750" h="406412">
                <a:moveTo>
                  <a:pt x="0" y="67690"/>
                </a:moveTo>
                <a:cubicBezTo>
                  <a:pt x="0" y="30353"/>
                  <a:pt x="30352" y="0"/>
                  <a:pt x="67691" y="0"/>
                </a:cubicBezTo>
                <a:cubicBezTo>
                  <a:pt x="67691" y="0"/>
                  <a:pt x="67691" y="0"/>
                  <a:pt x="67691" y="0"/>
                </a:cubicBezTo>
                <a:lnTo>
                  <a:pt x="67691" y="0"/>
                </a:lnTo>
                <a:lnTo>
                  <a:pt x="3647059" y="0"/>
                </a:lnTo>
                <a:lnTo>
                  <a:pt x="3647059" y="0"/>
                </a:lnTo>
                <a:cubicBezTo>
                  <a:pt x="3684396" y="0"/>
                  <a:pt x="3714750" y="30353"/>
                  <a:pt x="3714750" y="67690"/>
                </a:cubicBezTo>
                <a:cubicBezTo>
                  <a:pt x="3714750" y="67690"/>
                  <a:pt x="3714750" y="67690"/>
                  <a:pt x="3714750" y="67690"/>
                </a:cubicBezTo>
                <a:lnTo>
                  <a:pt x="3714750" y="67690"/>
                </a:lnTo>
                <a:lnTo>
                  <a:pt x="3714750" y="338683"/>
                </a:lnTo>
                <a:lnTo>
                  <a:pt x="3714750" y="338683"/>
                </a:lnTo>
                <a:cubicBezTo>
                  <a:pt x="3714750" y="376085"/>
                  <a:pt x="3684396" y="406412"/>
                  <a:pt x="3647059" y="406412"/>
                </a:cubicBezTo>
                <a:cubicBezTo>
                  <a:pt x="3647059" y="406412"/>
                  <a:pt x="3647059" y="406412"/>
                  <a:pt x="3647059" y="406412"/>
                </a:cubicBezTo>
                <a:lnTo>
                  <a:pt x="3647059" y="406412"/>
                </a:lnTo>
                <a:lnTo>
                  <a:pt x="67691" y="406412"/>
                </a:lnTo>
                <a:lnTo>
                  <a:pt x="67691" y="406412"/>
                </a:lnTo>
                <a:cubicBezTo>
                  <a:pt x="30352" y="406412"/>
                  <a:pt x="0" y="376085"/>
                  <a:pt x="0" y="338683"/>
                </a:cubicBezTo>
                <a:cubicBezTo>
                  <a:pt x="0" y="338683"/>
                  <a:pt x="0" y="338683"/>
                  <a:pt x="0" y="338683"/>
                </a:cubicBezTo>
                <a:lnTo>
                  <a:pt x="0" y="6769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701925" y="5416550"/>
            <a:ext cx="3740150" cy="431812"/>
          </a:xfrm>
          <a:custGeom>
            <a:avLst/>
            <a:gdLst>
              <a:gd name="connsiteX0" fmla="*/ 12700 w 3740150"/>
              <a:gd name="connsiteY0" fmla="*/ 80390 h 431812"/>
              <a:gd name="connsiteX1" fmla="*/ 80391 w 3740150"/>
              <a:gd name="connsiteY1" fmla="*/ 12700 h 431812"/>
              <a:gd name="connsiteX2" fmla="*/ 80391 w 3740150"/>
              <a:gd name="connsiteY2" fmla="*/ 12700 h 431812"/>
              <a:gd name="connsiteX3" fmla="*/ 80391 w 3740150"/>
              <a:gd name="connsiteY3" fmla="*/ 12700 h 431812"/>
              <a:gd name="connsiteX4" fmla="*/ 3659759 w 3740150"/>
              <a:gd name="connsiteY4" fmla="*/ 12700 h 431812"/>
              <a:gd name="connsiteX5" fmla="*/ 3659759 w 3740150"/>
              <a:gd name="connsiteY5" fmla="*/ 12700 h 431812"/>
              <a:gd name="connsiteX6" fmla="*/ 3727450 w 3740150"/>
              <a:gd name="connsiteY6" fmla="*/ 80390 h 431812"/>
              <a:gd name="connsiteX7" fmla="*/ 3727450 w 3740150"/>
              <a:gd name="connsiteY7" fmla="*/ 80390 h 431812"/>
              <a:gd name="connsiteX8" fmla="*/ 3727450 w 3740150"/>
              <a:gd name="connsiteY8" fmla="*/ 80390 h 431812"/>
              <a:gd name="connsiteX9" fmla="*/ 3727450 w 3740150"/>
              <a:gd name="connsiteY9" fmla="*/ 351383 h 431812"/>
              <a:gd name="connsiteX10" fmla="*/ 3727450 w 3740150"/>
              <a:gd name="connsiteY10" fmla="*/ 351383 h 431812"/>
              <a:gd name="connsiteX11" fmla="*/ 3659759 w 3740150"/>
              <a:gd name="connsiteY11" fmla="*/ 419112 h 431812"/>
              <a:gd name="connsiteX12" fmla="*/ 3659759 w 3740150"/>
              <a:gd name="connsiteY12" fmla="*/ 419112 h 431812"/>
              <a:gd name="connsiteX13" fmla="*/ 3659759 w 3740150"/>
              <a:gd name="connsiteY13" fmla="*/ 419112 h 431812"/>
              <a:gd name="connsiteX14" fmla="*/ 80391 w 3740150"/>
              <a:gd name="connsiteY14" fmla="*/ 419112 h 431812"/>
              <a:gd name="connsiteX15" fmla="*/ 80391 w 3740150"/>
              <a:gd name="connsiteY15" fmla="*/ 419112 h 431812"/>
              <a:gd name="connsiteX16" fmla="*/ 12700 w 3740150"/>
              <a:gd name="connsiteY16" fmla="*/ 351383 h 431812"/>
              <a:gd name="connsiteX17" fmla="*/ 12700 w 3740150"/>
              <a:gd name="connsiteY17" fmla="*/ 351383 h 431812"/>
              <a:gd name="connsiteX18" fmla="*/ 12700 w 3740150"/>
              <a:gd name="connsiteY18" fmla="*/ 80390 h 431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40150" h="431812">
                <a:moveTo>
                  <a:pt x="12700" y="80390"/>
                </a:moveTo>
                <a:cubicBezTo>
                  <a:pt x="12700" y="43053"/>
                  <a:pt x="43052" y="12700"/>
                  <a:pt x="80391" y="12700"/>
                </a:cubicBezTo>
                <a:cubicBezTo>
                  <a:pt x="80391" y="12700"/>
                  <a:pt x="80391" y="12700"/>
                  <a:pt x="80391" y="12700"/>
                </a:cubicBezTo>
                <a:lnTo>
                  <a:pt x="80391" y="12700"/>
                </a:lnTo>
                <a:lnTo>
                  <a:pt x="3659759" y="12700"/>
                </a:lnTo>
                <a:lnTo>
                  <a:pt x="3659759" y="12700"/>
                </a:lnTo>
                <a:cubicBezTo>
                  <a:pt x="3697096" y="12700"/>
                  <a:pt x="3727450" y="43053"/>
                  <a:pt x="3727450" y="80390"/>
                </a:cubicBezTo>
                <a:cubicBezTo>
                  <a:pt x="3727450" y="80390"/>
                  <a:pt x="3727450" y="80390"/>
                  <a:pt x="3727450" y="80390"/>
                </a:cubicBezTo>
                <a:lnTo>
                  <a:pt x="3727450" y="80390"/>
                </a:lnTo>
                <a:lnTo>
                  <a:pt x="3727450" y="351383"/>
                </a:lnTo>
                <a:lnTo>
                  <a:pt x="3727450" y="351383"/>
                </a:lnTo>
                <a:cubicBezTo>
                  <a:pt x="3727450" y="388785"/>
                  <a:pt x="3697096" y="419112"/>
                  <a:pt x="3659759" y="419112"/>
                </a:cubicBezTo>
                <a:cubicBezTo>
                  <a:pt x="3659759" y="419112"/>
                  <a:pt x="3659759" y="419112"/>
                  <a:pt x="3659759" y="419112"/>
                </a:cubicBezTo>
                <a:lnTo>
                  <a:pt x="3659759" y="419112"/>
                </a:lnTo>
                <a:lnTo>
                  <a:pt x="80391" y="419112"/>
                </a:lnTo>
                <a:lnTo>
                  <a:pt x="80391" y="419112"/>
                </a:lnTo>
                <a:cubicBezTo>
                  <a:pt x="43052" y="419112"/>
                  <a:pt x="12700" y="388785"/>
                  <a:pt x="12700" y="351383"/>
                </a:cubicBezTo>
                <a:cubicBezTo>
                  <a:pt x="12700" y="351383"/>
                  <a:pt x="12700" y="351383"/>
                  <a:pt x="12700" y="351383"/>
                </a:cubicBezTo>
                <a:lnTo>
                  <a:pt x="12700" y="8039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714625" y="5929325"/>
            <a:ext cx="3714750" cy="438150"/>
          </a:xfrm>
          <a:custGeom>
            <a:avLst/>
            <a:gdLst>
              <a:gd name="connsiteX0" fmla="*/ 0 w 3714750"/>
              <a:gd name="connsiteY0" fmla="*/ 73025 h 438150"/>
              <a:gd name="connsiteX1" fmla="*/ 73025 w 3714750"/>
              <a:gd name="connsiteY1" fmla="*/ 0 h 438150"/>
              <a:gd name="connsiteX2" fmla="*/ 73025 w 3714750"/>
              <a:gd name="connsiteY2" fmla="*/ 0 h 438150"/>
              <a:gd name="connsiteX3" fmla="*/ 73025 w 3714750"/>
              <a:gd name="connsiteY3" fmla="*/ 0 h 438150"/>
              <a:gd name="connsiteX4" fmla="*/ 3641725 w 3714750"/>
              <a:gd name="connsiteY4" fmla="*/ 0 h 438150"/>
              <a:gd name="connsiteX5" fmla="*/ 3641725 w 3714750"/>
              <a:gd name="connsiteY5" fmla="*/ 0 h 438150"/>
              <a:gd name="connsiteX6" fmla="*/ 3714750 w 3714750"/>
              <a:gd name="connsiteY6" fmla="*/ 73025 h 438150"/>
              <a:gd name="connsiteX7" fmla="*/ 3714750 w 3714750"/>
              <a:gd name="connsiteY7" fmla="*/ 73025 h 438150"/>
              <a:gd name="connsiteX8" fmla="*/ 3714750 w 3714750"/>
              <a:gd name="connsiteY8" fmla="*/ 73025 h 438150"/>
              <a:gd name="connsiteX9" fmla="*/ 3714750 w 3714750"/>
              <a:gd name="connsiteY9" fmla="*/ 365125 h 438150"/>
              <a:gd name="connsiteX10" fmla="*/ 3714750 w 3714750"/>
              <a:gd name="connsiteY10" fmla="*/ 365125 h 438150"/>
              <a:gd name="connsiteX11" fmla="*/ 3641725 w 3714750"/>
              <a:gd name="connsiteY11" fmla="*/ 438150 h 438150"/>
              <a:gd name="connsiteX12" fmla="*/ 3641725 w 3714750"/>
              <a:gd name="connsiteY12" fmla="*/ 438150 h 438150"/>
              <a:gd name="connsiteX13" fmla="*/ 3641725 w 3714750"/>
              <a:gd name="connsiteY13" fmla="*/ 438150 h 438150"/>
              <a:gd name="connsiteX14" fmla="*/ 73025 w 3714750"/>
              <a:gd name="connsiteY14" fmla="*/ 438150 h 438150"/>
              <a:gd name="connsiteX15" fmla="*/ 73025 w 3714750"/>
              <a:gd name="connsiteY15" fmla="*/ 438150 h 438150"/>
              <a:gd name="connsiteX16" fmla="*/ 0 w 3714750"/>
              <a:gd name="connsiteY16" fmla="*/ 365125 h 438150"/>
              <a:gd name="connsiteX17" fmla="*/ 0 w 3714750"/>
              <a:gd name="connsiteY17" fmla="*/ 365125 h 438150"/>
              <a:gd name="connsiteX18" fmla="*/ 0 w 3714750"/>
              <a:gd name="connsiteY18" fmla="*/ 73025 h 438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14750" h="438150">
                <a:moveTo>
                  <a:pt x="0" y="73025"/>
                </a:moveTo>
                <a:cubicBezTo>
                  <a:pt x="0" y="32702"/>
                  <a:pt x="32639" y="0"/>
                  <a:pt x="73025" y="0"/>
                </a:cubicBezTo>
                <a:cubicBezTo>
                  <a:pt x="73025" y="0"/>
                  <a:pt x="73025" y="0"/>
                  <a:pt x="73025" y="0"/>
                </a:cubicBezTo>
                <a:lnTo>
                  <a:pt x="73025" y="0"/>
                </a:lnTo>
                <a:lnTo>
                  <a:pt x="3641725" y="0"/>
                </a:lnTo>
                <a:lnTo>
                  <a:pt x="3641725" y="0"/>
                </a:lnTo>
                <a:cubicBezTo>
                  <a:pt x="3682110" y="0"/>
                  <a:pt x="3714750" y="32702"/>
                  <a:pt x="3714750" y="73025"/>
                </a:cubicBezTo>
                <a:cubicBezTo>
                  <a:pt x="3714750" y="73025"/>
                  <a:pt x="3714750" y="73025"/>
                  <a:pt x="3714750" y="73025"/>
                </a:cubicBezTo>
                <a:lnTo>
                  <a:pt x="3714750" y="73025"/>
                </a:lnTo>
                <a:lnTo>
                  <a:pt x="3714750" y="365125"/>
                </a:lnTo>
                <a:lnTo>
                  <a:pt x="3714750" y="365125"/>
                </a:lnTo>
                <a:cubicBezTo>
                  <a:pt x="3714750" y="405460"/>
                  <a:pt x="3682110" y="438150"/>
                  <a:pt x="3641725" y="438150"/>
                </a:cubicBezTo>
                <a:cubicBezTo>
                  <a:pt x="3641725" y="438150"/>
                  <a:pt x="3641725" y="438150"/>
                  <a:pt x="3641725" y="438150"/>
                </a:cubicBezTo>
                <a:lnTo>
                  <a:pt x="3641725" y="438150"/>
                </a:lnTo>
                <a:lnTo>
                  <a:pt x="73025" y="438150"/>
                </a:lnTo>
                <a:lnTo>
                  <a:pt x="73025" y="438150"/>
                </a:lnTo>
                <a:cubicBezTo>
                  <a:pt x="32639" y="438150"/>
                  <a:pt x="0" y="405460"/>
                  <a:pt x="0" y="365125"/>
                </a:cubicBezTo>
                <a:cubicBezTo>
                  <a:pt x="0" y="365125"/>
                  <a:pt x="0" y="365125"/>
                  <a:pt x="0" y="365125"/>
                </a:cubicBezTo>
                <a:lnTo>
                  <a:pt x="0" y="73025"/>
                </a:lnTo>
              </a:path>
            </a:pathLst>
          </a:custGeom>
          <a:solidFill>
            <a:srgbClr val="67B9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695575" y="5910275"/>
            <a:ext cx="3752850" cy="476250"/>
          </a:xfrm>
          <a:custGeom>
            <a:avLst/>
            <a:gdLst>
              <a:gd name="connsiteX0" fmla="*/ 19050 w 3752850"/>
              <a:gd name="connsiteY0" fmla="*/ 92075 h 476250"/>
              <a:gd name="connsiteX1" fmla="*/ 92075 w 3752850"/>
              <a:gd name="connsiteY1" fmla="*/ 19050 h 476250"/>
              <a:gd name="connsiteX2" fmla="*/ 92075 w 3752850"/>
              <a:gd name="connsiteY2" fmla="*/ 19050 h 476250"/>
              <a:gd name="connsiteX3" fmla="*/ 92075 w 3752850"/>
              <a:gd name="connsiteY3" fmla="*/ 19050 h 476250"/>
              <a:gd name="connsiteX4" fmla="*/ 3660775 w 3752850"/>
              <a:gd name="connsiteY4" fmla="*/ 19050 h 476250"/>
              <a:gd name="connsiteX5" fmla="*/ 3660775 w 3752850"/>
              <a:gd name="connsiteY5" fmla="*/ 19050 h 476250"/>
              <a:gd name="connsiteX6" fmla="*/ 3733800 w 3752850"/>
              <a:gd name="connsiteY6" fmla="*/ 92075 h 476250"/>
              <a:gd name="connsiteX7" fmla="*/ 3733800 w 3752850"/>
              <a:gd name="connsiteY7" fmla="*/ 92075 h 476250"/>
              <a:gd name="connsiteX8" fmla="*/ 3733800 w 3752850"/>
              <a:gd name="connsiteY8" fmla="*/ 92075 h 476250"/>
              <a:gd name="connsiteX9" fmla="*/ 3733800 w 3752850"/>
              <a:gd name="connsiteY9" fmla="*/ 384175 h 476250"/>
              <a:gd name="connsiteX10" fmla="*/ 3733800 w 3752850"/>
              <a:gd name="connsiteY10" fmla="*/ 384175 h 476250"/>
              <a:gd name="connsiteX11" fmla="*/ 3660775 w 3752850"/>
              <a:gd name="connsiteY11" fmla="*/ 457200 h 476250"/>
              <a:gd name="connsiteX12" fmla="*/ 3660775 w 3752850"/>
              <a:gd name="connsiteY12" fmla="*/ 457200 h 476250"/>
              <a:gd name="connsiteX13" fmla="*/ 3660775 w 3752850"/>
              <a:gd name="connsiteY13" fmla="*/ 457200 h 476250"/>
              <a:gd name="connsiteX14" fmla="*/ 92075 w 3752850"/>
              <a:gd name="connsiteY14" fmla="*/ 457200 h 476250"/>
              <a:gd name="connsiteX15" fmla="*/ 92075 w 3752850"/>
              <a:gd name="connsiteY15" fmla="*/ 457200 h 476250"/>
              <a:gd name="connsiteX16" fmla="*/ 19050 w 3752850"/>
              <a:gd name="connsiteY16" fmla="*/ 384175 h 476250"/>
              <a:gd name="connsiteX17" fmla="*/ 19050 w 3752850"/>
              <a:gd name="connsiteY17" fmla="*/ 384175 h 476250"/>
              <a:gd name="connsiteX18" fmla="*/ 19050 w 3752850"/>
              <a:gd name="connsiteY18" fmla="*/ 92075 h 47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52850" h="476250">
                <a:moveTo>
                  <a:pt x="19050" y="92075"/>
                </a:moveTo>
                <a:cubicBezTo>
                  <a:pt x="19050" y="51752"/>
                  <a:pt x="51689" y="19050"/>
                  <a:pt x="92075" y="19050"/>
                </a:cubicBezTo>
                <a:cubicBezTo>
                  <a:pt x="92075" y="19050"/>
                  <a:pt x="92075" y="19050"/>
                  <a:pt x="92075" y="19050"/>
                </a:cubicBezTo>
                <a:lnTo>
                  <a:pt x="92075" y="19050"/>
                </a:lnTo>
                <a:lnTo>
                  <a:pt x="3660775" y="19050"/>
                </a:lnTo>
                <a:lnTo>
                  <a:pt x="3660775" y="19050"/>
                </a:lnTo>
                <a:cubicBezTo>
                  <a:pt x="3701160" y="19050"/>
                  <a:pt x="3733800" y="51752"/>
                  <a:pt x="3733800" y="92075"/>
                </a:cubicBezTo>
                <a:cubicBezTo>
                  <a:pt x="3733800" y="92075"/>
                  <a:pt x="3733800" y="92075"/>
                  <a:pt x="3733800" y="92075"/>
                </a:cubicBezTo>
                <a:lnTo>
                  <a:pt x="3733800" y="92075"/>
                </a:lnTo>
                <a:lnTo>
                  <a:pt x="3733800" y="384175"/>
                </a:lnTo>
                <a:lnTo>
                  <a:pt x="3733800" y="384175"/>
                </a:lnTo>
                <a:cubicBezTo>
                  <a:pt x="3733800" y="424510"/>
                  <a:pt x="3701160" y="457200"/>
                  <a:pt x="3660775" y="457200"/>
                </a:cubicBezTo>
                <a:cubicBezTo>
                  <a:pt x="3660775" y="457200"/>
                  <a:pt x="3660775" y="457200"/>
                  <a:pt x="3660775" y="457200"/>
                </a:cubicBezTo>
                <a:lnTo>
                  <a:pt x="3660775" y="457200"/>
                </a:lnTo>
                <a:lnTo>
                  <a:pt x="92075" y="457200"/>
                </a:lnTo>
                <a:lnTo>
                  <a:pt x="92075" y="457200"/>
                </a:lnTo>
                <a:cubicBezTo>
                  <a:pt x="51689" y="457200"/>
                  <a:pt x="19050" y="424510"/>
                  <a:pt x="19050" y="384175"/>
                </a:cubicBezTo>
                <a:cubicBezTo>
                  <a:pt x="19050" y="384175"/>
                  <a:pt x="19050" y="384175"/>
                  <a:pt x="19050" y="384175"/>
                </a:cubicBezTo>
                <a:lnTo>
                  <a:pt x="19050" y="9207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1600" y="5880100"/>
            <a:ext cx="3860800" cy="5842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课堂练习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632200" y="5524500"/>
            <a:ext cx="1854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完成时间：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分钟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60400" y="14986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需求说明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17600" y="1993900"/>
            <a:ext cx="3784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使用三种方法创建Servlet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60400" y="23622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实现思路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117600" y="2857500"/>
            <a:ext cx="5613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创建类实现javax.servlet.Servlet接口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117600" y="3314700"/>
            <a:ext cx="66802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创建类继承javax.servlet.GenericServlet类</a:t>
            </a: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创建类继承javax.servlet.http.HttpServlet类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3644900" y="6032500"/>
            <a:ext cx="1828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共性问题集中讲解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r>
              <a:rPr lang="en-US" smtClean="0"/>
              <a:t>/37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5918200" y="279400"/>
            <a:ext cx="2984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第一个Servlet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84200" y="1320800"/>
            <a:ext cx="33909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Servlet中主要方法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41400" y="1803400"/>
            <a:ext cx="57785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init()：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Servlet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的初始化方法，仅仅会执行一次</a:t>
            </a: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service()：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处理请求和生成响应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41400" y="2667000"/>
            <a:ext cx="7505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destroy()：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在服务器停止并且程序中的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Servlet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对象不再使用的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333500" y="3035300"/>
            <a:ext cx="2540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时候调用，只执行一次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41400" y="3429000"/>
            <a:ext cx="2413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ServletRequest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498600" y="3822700"/>
            <a:ext cx="25146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封装客户的请求信息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498600" y="4191000"/>
            <a:ext cx="3632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作用相当于</a:t>
            </a:r>
            <a:r>
              <a:rPr lang="en-US" altLang="zh-CN" sz="2005" dirty="0" smtClean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JSP</a:t>
            </a:r>
            <a:r>
              <a:rPr lang="en-US" altLang="zh-CN" sz="200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内置对象</a:t>
            </a:r>
            <a:r>
              <a:rPr lang="en-US" altLang="zh-CN" sz="2005" dirty="0" smtClean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request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41400" y="4597400"/>
            <a:ext cx="2565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ServletResponse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498600" y="5003800"/>
            <a:ext cx="48006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创建响应信息，将处理结果返回给客户端</a:t>
            </a:r>
          </a:p>
          <a:p>
            <a:pPr defTabSz="-635">
              <a:lnSpc>
                <a:spcPts val="29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作用相当于</a:t>
            </a:r>
            <a:r>
              <a:rPr lang="en-US" altLang="zh-CN" sz="2005" dirty="0" smtClean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JSP</a:t>
            </a:r>
            <a:r>
              <a:rPr lang="en-US" altLang="zh-CN" sz="200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内置对象</a:t>
            </a:r>
            <a:r>
              <a:rPr lang="en-US" altLang="zh-CN" sz="2005" dirty="0" smtClean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response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041400" y="5753100"/>
            <a:ext cx="6070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ServletConfig：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包含了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servlet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的初始化参数信息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r>
              <a:rPr lang="en-US" smtClean="0"/>
              <a:t>/37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4"/>
          <p:cNvGraphicFramePr>
            <a:graphicFrameLocks noGrp="1"/>
          </p:cNvGraphicFramePr>
          <p:nvPr/>
        </p:nvGraphicFramePr>
        <p:xfrm>
          <a:off x="629259" y="3357498"/>
          <a:ext cx="7858148" cy="3076257"/>
        </p:xfrm>
        <a:graphic>
          <a:graphicData uri="http://schemas.openxmlformats.org/drawingml/2006/table">
            <a:tbl>
              <a:tblPr/>
              <a:tblGrid>
                <a:gridCol w="1228115"/>
                <a:gridCol w="1642998"/>
                <a:gridCol w="4987035"/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5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生命周期</a:t>
                      </a:r>
                      <a:endParaRPr lang="zh-CN" altLang="en-US" sz="2005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215968"/>
                      </a:solidFill>
                      <a:prstDash val="soli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215968"/>
                      </a:solidFill>
                      <a:prstDash val="soli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5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谁来做</a:t>
                      </a:r>
                      <a:endParaRPr lang="zh-CN" altLang="en-US" sz="2005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5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何时做</a:t>
                      </a:r>
                      <a:endParaRPr lang="zh-CN" altLang="en-US" sz="2005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215968"/>
                      </a:solidFill>
                      <a:prstDash val="soli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93CD"/>
                    </a:solidFill>
                  </a:tcPr>
                </a:tc>
              </a:tr>
              <a:tr h="7010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实例化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Servlet</a:t>
                      </a:r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容器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当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Servlet</a:t>
                      </a:r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容器启动或者容器检测到客户端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请求时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初始化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Servlet</a:t>
                      </a:r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容器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实例化后，容器调用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Servlet</a:t>
                      </a:r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的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init()</a:t>
                      </a:r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初始化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对象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15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处理请求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4F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Servlet</a:t>
                      </a:r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容器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4F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得到客户端请求并做出处理时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4FB"/>
                    </a:solidFill>
                  </a:tcPr>
                </a:tc>
              </a:tr>
              <a:tr h="7010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销毁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21596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Servlet</a:t>
                      </a:r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容器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当程序中的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Servlet</a:t>
                      </a:r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对象不再使用的时候，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或者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Web</a:t>
                      </a:r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服务器停止运行的时候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1"/>
          <p:cNvSpPr txBox="1"/>
          <p:nvPr/>
        </p:nvSpPr>
        <p:spPr>
          <a:xfrm>
            <a:off x="5461000" y="279400"/>
            <a:ext cx="34417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Servlet生命周期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60400" y="1104900"/>
            <a:ext cx="44577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Servlet生命周期各个阶段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17600" y="1612900"/>
            <a:ext cx="21082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加载和实例化</a:t>
            </a: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初始化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117600" y="2489200"/>
            <a:ext cx="14986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处理请求</a:t>
            </a: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销毁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r>
              <a:rPr lang="en-US" smtClean="0"/>
              <a:t>/37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100960" y="3591940"/>
            <a:ext cx="6543040" cy="408559"/>
          </a:xfrm>
          <a:custGeom>
            <a:avLst/>
            <a:gdLst>
              <a:gd name="connsiteX0" fmla="*/ 0 w 6543040"/>
              <a:gd name="connsiteY0" fmla="*/ 68072 h 408559"/>
              <a:gd name="connsiteX1" fmla="*/ 68072 w 6543040"/>
              <a:gd name="connsiteY1" fmla="*/ 0 h 408559"/>
              <a:gd name="connsiteX2" fmla="*/ 68072 w 6543040"/>
              <a:gd name="connsiteY2" fmla="*/ 0 h 408559"/>
              <a:gd name="connsiteX3" fmla="*/ 68072 w 6543040"/>
              <a:gd name="connsiteY3" fmla="*/ 0 h 408559"/>
              <a:gd name="connsiteX4" fmla="*/ 6474841 w 6543040"/>
              <a:gd name="connsiteY4" fmla="*/ 0 h 408559"/>
              <a:gd name="connsiteX5" fmla="*/ 6474841 w 6543040"/>
              <a:gd name="connsiteY5" fmla="*/ 0 h 408559"/>
              <a:gd name="connsiteX6" fmla="*/ 6543040 w 6543040"/>
              <a:gd name="connsiteY6" fmla="*/ 68072 h 408559"/>
              <a:gd name="connsiteX7" fmla="*/ 6543040 w 6543040"/>
              <a:gd name="connsiteY7" fmla="*/ 68072 h 408559"/>
              <a:gd name="connsiteX8" fmla="*/ 6543040 w 6543040"/>
              <a:gd name="connsiteY8" fmla="*/ 68072 h 408559"/>
              <a:gd name="connsiteX9" fmla="*/ 6543040 w 6543040"/>
              <a:gd name="connsiteY9" fmla="*/ 340487 h 408559"/>
              <a:gd name="connsiteX10" fmla="*/ 6543040 w 6543040"/>
              <a:gd name="connsiteY10" fmla="*/ 340487 h 408559"/>
              <a:gd name="connsiteX11" fmla="*/ 6474841 w 6543040"/>
              <a:gd name="connsiteY11" fmla="*/ 408559 h 408559"/>
              <a:gd name="connsiteX12" fmla="*/ 6474841 w 6543040"/>
              <a:gd name="connsiteY12" fmla="*/ 408559 h 408559"/>
              <a:gd name="connsiteX13" fmla="*/ 6474841 w 6543040"/>
              <a:gd name="connsiteY13" fmla="*/ 408559 h 408559"/>
              <a:gd name="connsiteX14" fmla="*/ 68072 w 6543040"/>
              <a:gd name="connsiteY14" fmla="*/ 408559 h 408559"/>
              <a:gd name="connsiteX15" fmla="*/ 68072 w 6543040"/>
              <a:gd name="connsiteY15" fmla="*/ 408559 h 408559"/>
              <a:gd name="connsiteX16" fmla="*/ 0 w 6543040"/>
              <a:gd name="connsiteY16" fmla="*/ 340487 h 408559"/>
              <a:gd name="connsiteX17" fmla="*/ 0 w 6543040"/>
              <a:gd name="connsiteY17" fmla="*/ 340487 h 408559"/>
              <a:gd name="connsiteX18" fmla="*/ 0 w 6543040"/>
              <a:gd name="connsiteY18" fmla="*/ 68072 h 408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6543040" h="408559">
                <a:moveTo>
                  <a:pt x="0" y="68072"/>
                </a:moveTo>
                <a:cubicBezTo>
                  <a:pt x="0" y="30480"/>
                  <a:pt x="30480" y="0"/>
                  <a:pt x="68072" y="0"/>
                </a:cubicBezTo>
                <a:cubicBezTo>
                  <a:pt x="68072" y="0"/>
                  <a:pt x="68072" y="0"/>
                  <a:pt x="68072" y="0"/>
                </a:cubicBezTo>
                <a:lnTo>
                  <a:pt x="68072" y="0"/>
                </a:lnTo>
                <a:lnTo>
                  <a:pt x="6474841" y="0"/>
                </a:lnTo>
                <a:lnTo>
                  <a:pt x="6474841" y="0"/>
                </a:lnTo>
                <a:cubicBezTo>
                  <a:pt x="6512559" y="0"/>
                  <a:pt x="6543040" y="30480"/>
                  <a:pt x="6543040" y="68072"/>
                </a:cubicBezTo>
                <a:cubicBezTo>
                  <a:pt x="6543040" y="68072"/>
                  <a:pt x="6543040" y="68072"/>
                  <a:pt x="6543040" y="68072"/>
                </a:cubicBezTo>
                <a:lnTo>
                  <a:pt x="6543040" y="68072"/>
                </a:lnTo>
                <a:lnTo>
                  <a:pt x="6543040" y="340487"/>
                </a:lnTo>
                <a:lnTo>
                  <a:pt x="6543040" y="340487"/>
                </a:lnTo>
                <a:cubicBezTo>
                  <a:pt x="6543040" y="378079"/>
                  <a:pt x="6512559" y="408559"/>
                  <a:pt x="6474841" y="408559"/>
                </a:cubicBezTo>
                <a:cubicBezTo>
                  <a:pt x="6474841" y="408559"/>
                  <a:pt x="6474841" y="408559"/>
                  <a:pt x="6474841" y="408559"/>
                </a:cubicBezTo>
                <a:lnTo>
                  <a:pt x="6474841" y="408559"/>
                </a:lnTo>
                <a:lnTo>
                  <a:pt x="68072" y="408559"/>
                </a:lnTo>
                <a:lnTo>
                  <a:pt x="68072" y="408559"/>
                </a:lnTo>
                <a:cubicBezTo>
                  <a:pt x="30480" y="408559"/>
                  <a:pt x="0" y="378079"/>
                  <a:pt x="0" y="340487"/>
                </a:cubicBezTo>
                <a:cubicBezTo>
                  <a:pt x="0" y="340487"/>
                  <a:pt x="0" y="340487"/>
                  <a:pt x="0" y="340487"/>
                </a:cubicBezTo>
                <a:lnTo>
                  <a:pt x="0" y="68072"/>
                </a:lnTo>
              </a:path>
            </a:pathLst>
          </a:custGeom>
          <a:solidFill>
            <a:srgbClr val="E4FC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091435" y="3582415"/>
            <a:ext cx="6562090" cy="427609"/>
          </a:xfrm>
          <a:custGeom>
            <a:avLst/>
            <a:gdLst>
              <a:gd name="connsiteX0" fmla="*/ 9525 w 6562090"/>
              <a:gd name="connsiteY0" fmla="*/ 77597 h 427609"/>
              <a:gd name="connsiteX1" fmla="*/ 77597 w 6562090"/>
              <a:gd name="connsiteY1" fmla="*/ 9525 h 427609"/>
              <a:gd name="connsiteX2" fmla="*/ 77597 w 6562090"/>
              <a:gd name="connsiteY2" fmla="*/ 9525 h 427609"/>
              <a:gd name="connsiteX3" fmla="*/ 77597 w 6562090"/>
              <a:gd name="connsiteY3" fmla="*/ 9525 h 427609"/>
              <a:gd name="connsiteX4" fmla="*/ 6484366 w 6562090"/>
              <a:gd name="connsiteY4" fmla="*/ 9525 h 427609"/>
              <a:gd name="connsiteX5" fmla="*/ 6484366 w 6562090"/>
              <a:gd name="connsiteY5" fmla="*/ 9525 h 427609"/>
              <a:gd name="connsiteX6" fmla="*/ 6552565 w 6562090"/>
              <a:gd name="connsiteY6" fmla="*/ 77597 h 427609"/>
              <a:gd name="connsiteX7" fmla="*/ 6552565 w 6562090"/>
              <a:gd name="connsiteY7" fmla="*/ 77597 h 427609"/>
              <a:gd name="connsiteX8" fmla="*/ 6552565 w 6562090"/>
              <a:gd name="connsiteY8" fmla="*/ 77597 h 427609"/>
              <a:gd name="connsiteX9" fmla="*/ 6552565 w 6562090"/>
              <a:gd name="connsiteY9" fmla="*/ 350012 h 427609"/>
              <a:gd name="connsiteX10" fmla="*/ 6552565 w 6562090"/>
              <a:gd name="connsiteY10" fmla="*/ 350012 h 427609"/>
              <a:gd name="connsiteX11" fmla="*/ 6484366 w 6562090"/>
              <a:gd name="connsiteY11" fmla="*/ 418084 h 427609"/>
              <a:gd name="connsiteX12" fmla="*/ 6484366 w 6562090"/>
              <a:gd name="connsiteY12" fmla="*/ 418084 h 427609"/>
              <a:gd name="connsiteX13" fmla="*/ 6484366 w 6562090"/>
              <a:gd name="connsiteY13" fmla="*/ 418084 h 427609"/>
              <a:gd name="connsiteX14" fmla="*/ 77597 w 6562090"/>
              <a:gd name="connsiteY14" fmla="*/ 418084 h 427609"/>
              <a:gd name="connsiteX15" fmla="*/ 77597 w 6562090"/>
              <a:gd name="connsiteY15" fmla="*/ 418084 h 427609"/>
              <a:gd name="connsiteX16" fmla="*/ 9525 w 6562090"/>
              <a:gd name="connsiteY16" fmla="*/ 350012 h 427609"/>
              <a:gd name="connsiteX17" fmla="*/ 9525 w 6562090"/>
              <a:gd name="connsiteY17" fmla="*/ 350012 h 427609"/>
              <a:gd name="connsiteX18" fmla="*/ 9525 w 6562090"/>
              <a:gd name="connsiteY18" fmla="*/ 77597 h 4276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6562090" h="427609">
                <a:moveTo>
                  <a:pt x="9525" y="77597"/>
                </a:moveTo>
                <a:cubicBezTo>
                  <a:pt x="9525" y="40005"/>
                  <a:pt x="40005" y="9525"/>
                  <a:pt x="77597" y="9525"/>
                </a:cubicBezTo>
                <a:cubicBezTo>
                  <a:pt x="77597" y="9525"/>
                  <a:pt x="77597" y="9525"/>
                  <a:pt x="77597" y="9525"/>
                </a:cubicBezTo>
                <a:lnTo>
                  <a:pt x="77597" y="9525"/>
                </a:lnTo>
                <a:lnTo>
                  <a:pt x="6484366" y="9525"/>
                </a:lnTo>
                <a:lnTo>
                  <a:pt x="6484366" y="9525"/>
                </a:lnTo>
                <a:cubicBezTo>
                  <a:pt x="6522084" y="9525"/>
                  <a:pt x="6552565" y="40005"/>
                  <a:pt x="6552565" y="77597"/>
                </a:cubicBezTo>
                <a:cubicBezTo>
                  <a:pt x="6552565" y="77597"/>
                  <a:pt x="6552565" y="77597"/>
                  <a:pt x="6552565" y="77597"/>
                </a:cubicBezTo>
                <a:lnTo>
                  <a:pt x="6552565" y="77597"/>
                </a:lnTo>
                <a:lnTo>
                  <a:pt x="6552565" y="350012"/>
                </a:lnTo>
                <a:lnTo>
                  <a:pt x="6552565" y="350012"/>
                </a:lnTo>
                <a:cubicBezTo>
                  <a:pt x="6552565" y="387604"/>
                  <a:pt x="6522084" y="418084"/>
                  <a:pt x="6484366" y="418084"/>
                </a:cubicBezTo>
                <a:cubicBezTo>
                  <a:pt x="6484366" y="418084"/>
                  <a:pt x="6484366" y="418084"/>
                  <a:pt x="6484366" y="418084"/>
                </a:cubicBezTo>
                <a:lnTo>
                  <a:pt x="6484366" y="418084"/>
                </a:lnTo>
                <a:lnTo>
                  <a:pt x="77597" y="418084"/>
                </a:lnTo>
                <a:lnTo>
                  <a:pt x="77597" y="418084"/>
                </a:lnTo>
                <a:cubicBezTo>
                  <a:pt x="40005" y="418084"/>
                  <a:pt x="9525" y="387604"/>
                  <a:pt x="9525" y="350012"/>
                </a:cubicBezTo>
                <a:cubicBezTo>
                  <a:pt x="9525" y="350012"/>
                  <a:pt x="9525" y="350012"/>
                  <a:pt x="9525" y="350012"/>
                </a:cubicBezTo>
                <a:lnTo>
                  <a:pt x="9525" y="7759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643123" y="5035550"/>
            <a:ext cx="3714877" cy="431800"/>
          </a:xfrm>
          <a:custGeom>
            <a:avLst/>
            <a:gdLst>
              <a:gd name="connsiteX0" fmla="*/ 0 w 3714877"/>
              <a:gd name="connsiteY0" fmla="*/ 72009 h 431800"/>
              <a:gd name="connsiteX1" fmla="*/ 72008 w 3714877"/>
              <a:gd name="connsiteY1" fmla="*/ 0 h 431800"/>
              <a:gd name="connsiteX2" fmla="*/ 72008 w 3714877"/>
              <a:gd name="connsiteY2" fmla="*/ 0 h 431800"/>
              <a:gd name="connsiteX3" fmla="*/ 72008 w 3714877"/>
              <a:gd name="connsiteY3" fmla="*/ 0 h 431800"/>
              <a:gd name="connsiteX4" fmla="*/ 3642867 w 3714877"/>
              <a:gd name="connsiteY4" fmla="*/ 0 h 431800"/>
              <a:gd name="connsiteX5" fmla="*/ 3642867 w 3714877"/>
              <a:gd name="connsiteY5" fmla="*/ 0 h 431800"/>
              <a:gd name="connsiteX6" fmla="*/ 3714877 w 3714877"/>
              <a:gd name="connsiteY6" fmla="*/ 72009 h 431800"/>
              <a:gd name="connsiteX7" fmla="*/ 3714877 w 3714877"/>
              <a:gd name="connsiteY7" fmla="*/ 72009 h 431800"/>
              <a:gd name="connsiteX8" fmla="*/ 3714877 w 3714877"/>
              <a:gd name="connsiteY8" fmla="*/ 72009 h 431800"/>
              <a:gd name="connsiteX9" fmla="*/ 3714877 w 3714877"/>
              <a:gd name="connsiteY9" fmla="*/ 359790 h 431800"/>
              <a:gd name="connsiteX10" fmla="*/ 3714877 w 3714877"/>
              <a:gd name="connsiteY10" fmla="*/ 359790 h 431800"/>
              <a:gd name="connsiteX11" fmla="*/ 3642867 w 3714877"/>
              <a:gd name="connsiteY11" fmla="*/ 431800 h 431800"/>
              <a:gd name="connsiteX12" fmla="*/ 3642867 w 3714877"/>
              <a:gd name="connsiteY12" fmla="*/ 431800 h 431800"/>
              <a:gd name="connsiteX13" fmla="*/ 3642867 w 3714877"/>
              <a:gd name="connsiteY13" fmla="*/ 431800 h 431800"/>
              <a:gd name="connsiteX14" fmla="*/ 72008 w 3714877"/>
              <a:gd name="connsiteY14" fmla="*/ 431800 h 431800"/>
              <a:gd name="connsiteX15" fmla="*/ 72008 w 3714877"/>
              <a:gd name="connsiteY15" fmla="*/ 431800 h 431800"/>
              <a:gd name="connsiteX16" fmla="*/ 0 w 3714877"/>
              <a:gd name="connsiteY16" fmla="*/ 359790 h 431800"/>
              <a:gd name="connsiteX17" fmla="*/ 0 w 3714877"/>
              <a:gd name="connsiteY17" fmla="*/ 359790 h 431800"/>
              <a:gd name="connsiteX18" fmla="*/ 0 w 3714877"/>
              <a:gd name="connsiteY18" fmla="*/ 72009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14877" h="431800">
                <a:moveTo>
                  <a:pt x="0" y="72009"/>
                </a:moveTo>
                <a:cubicBezTo>
                  <a:pt x="0" y="32258"/>
                  <a:pt x="32258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3642867" y="0"/>
                </a:lnTo>
                <a:lnTo>
                  <a:pt x="3642867" y="0"/>
                </a:lnTo>
                <a:cubicBezTo>
                  <a:pt x="3682619" y="0"/>
                  <a:pt x="3714877" y="32258"/>
                  <a:pt x="3714877" y="72009"/>
                </a:cubicBezTo>
                <a:cubicBezTo>
                  <a:pt x="3714877" y="72009"/>
                  <a:pt x="3714877" y="72009"/>
                  <a:pt x="3714877" y="72009"/>
                </a:cubicBezTo>
                <a:lnTo>
                  <a:pt x="3714877" y="72009"/>
                </a:lnTo>
                <a:lnTo>
                  <a:pt x="3714877" y="359790"/>
                </a:lnTo>
                <a:lnTo>
                  <a:pt x="3714877" y="359790"/>
                </a:lnTo>
                <a:cubicBezTo>
                  <a:pt x="3714877" y="399541"/>
                  <a:pt x="3682619" y="431800"/>
                  <a:pt x="3642867" y="431800"/>
                </a:cubicBezTo>
                <a:cubicBezTo>
                  <a:pt x="3642867" y="431800"/>
                  <a:pt x="3642867" y="431800"/>
                  <a:pt x="3642867" y="431800"/>
                </a:cubicBezTo>
                <a:lnTo>
                  <a:pt x="3642867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8" y="431800"/>
                  <a:pt x="0" y="399541"/>
                  <a:pt x="0" y="359790"/>
                </a:cubicBezTo>
                <a:cubicBezTo>
                  <a:pt x="0" y="359790"/>
                  <a:pt x="0" y="359790"/>
                  <a:pt x="0" y="359790"/>
                </a:cubicBezTo>
                <a:lnTo>
                  <a:pt x="0" y="72009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624073" y="5016500"/>
            <a:ext cx="3752977" cy="469900"/>
          </a:xfrm>
          <a:custGeom>
            <a:avLst/>
            <a:gdLst>
              <a:gd name="connsiteX0" fmla="*/ 19050 w 3752977"/>
              <a:gd name="connsiteY0" fmla="*/ 91059 h 469900"/>
              <a:gd name="connsiteX1" fmla="*/ 91058 w 3752977"/>
              <a:gd name="connsiteY1" fmla="*/ 19050 h 469900"/>
              <a:gd name="connsiteX2" fmla="*/ 91058 w 3752977"/>
              <a:gd name="connsiteY2" fmla="*/ 19050 h 469900"/>
              <a:gd name="connsiteX3" fmla="*/ 91058 w 3752977"/>
              <a:gd name="connsiteY3" fmla="*/ 19050 h 469900"/>
              <a:gd name="connsiteX4" fmla="*/ 3661917 w 3752977"/>
              <a:gd name="connsiteY4" fmla="*/ 19050 h 469900"/>
              <a:gd name="connsiteX5" fmla="*/ 3661917 w 3752977"/>
              <a:gd name="connsiteY5" fmla="*/ 19050 h 469900"/>
              <a:gd name="connsiteX6" fmla="*/ 3733927 w 3752977"/>
              <a:gd name="connsiteY6" fmla="*/ 91059 h 469900"/>
              <a:gd name="connsiteX7" fmla="*/ 3733927 w 3752977"/>
              <a:gd name="connsiteY7" fmla="*/ 91059 h 469900"/>
              <a:gd name="connsiteX8" fmla="*/ 3733927 w 3752977"/>
              <a:gd name="connsiteY8" fmla="*/ 91059 h 469900"/>
              <a:gd name="connsiteX9" fmla="*/ 3733927 w 3752977"/>
              <a:gd name="connsiteY9" fmla="*/ 378840 h 469900"/>
              <a:gd name="connsiteX10" fmla="*/ 3733927 w 3752977"/>
              <a:gd name="connsiteY10" fmla="*/ 378840 h 469900"/>
              <a:gd name="connsiteX11" fmla="*/ 3661917 w 3752977"/>
              <a:gd name="connsiteY11" fmla="*/ 450850 h 469900"/>
              <a:gd name="connsiteX12" fmla="*/ 3661917 w 3752977"/>
              <a:gd name="connsiteY12" fmla="*/ 450850 h 469900"/>
              <a:gd name="connsiteX13" fmla="*/ 3661917 w 3752977"/>
              <a:gd name="connsiteY13" fmla="*/ 450850 h 469900"/>
              <a:gd name="connsiteX14" fmla="*/ 91058 w 3752977"/>
              <a:gd name="connsiteY14" fmla="*/ 450850 h 469900"/>
              <a:gd name="connsiteX15" fmla="*/ 91058 w 3752977"/>
              <a:gd name="connsiteY15" fmla="*/ 450850 h 469900"/>
              <a:gd name="connsiteX16" fmla="*/ 19050 w 3752977"/>
              <a:gd name="connsiteY16" fmla="*/ 378840 h 469900"/>
              <a:gd name="connsiteX17" fmla="*/ 19050 w 3752977"/>
              <a:gd name="connsiteY17" fmla="*/ 378840 h 469900"/>
              <a:gd name="connsiteX18" fmla="*/ 19050 w 3752977"/>
              <a:gd name="connsiteY18" fmla="*/ 91059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52977" h="469900">
                <a:moveTo>
                  <a:pt x="19050" y="91059"/>
                </a:moveTo>
                <a:cubicBezTo>
                  <a:pt x="19050" y="51308"/>
                  <a:pt x="51308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3661917" y="19050"/>
                </a:lnTo>
                <a:lnTo>
                  <a:pt x="3661917" y="19050"/>
                </a:lnTo>
                <a:cubicBezTo>
                  <a:pt x="3701669" y="19050"/>
                  <a:pt x="3733927" y="51308"/>
                  <a:pt x="3733927" y="91059"/>
                </a:cubicBezTo>
                <a:cubicBezTo>
                  <a:pt x="3733927" y="91059"/>
                  <a:pt x="3733927" y="91059"/>
                  <a:pt x="3733927" y="91059"/>
                </a:cubicBezTo>
                <a:lnTo>
                  <a:pt x="3733927" y="91059"/>
                </a:lnTo>
                <a:lnTo>
                  <a:pt x="3733927" y="378840"/>
                </a:lnTo>
                <a:lnTo>
                  <a:pt x="3733927" y="378840"/>
                </a:lnTo>
                <a:cubicBezTo>
                  <a:pt x="3733927" y="418591"/>
                  <a:pt x="3701669" y="450850"/>
                  <a:pt x="3661917" y="450850"/>
                </a:cubicBezTo>
                <a:cubicBezTo>
                  <a:pt x="3661917" y="450850"/>
                  <a:pt x="3661917" y="450850"/>
                  <a:pt x="3661917" y="450850"/>
                </a:cubicBezTo>
                <a:lnTo>
                  <a:pt x="3661917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8" y="450850"/>
                  <a:pt x="19050" y="418591"/>
                  <a:pt x="19050" y="378840"/>
                </a:cubicBezTo>
                <a:cubicBezTo>
                  <a:pt x="19050" y="378840"/>
                  <a:pt x="19050" y="378840"/>
                  <a:pt x="19050" y="378840"/>
                </a:cubicBezTo>
                <a:lnTo>
                  <a:pt x="19050" y="9105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643123" y="5634050"/>
            <a:ext cx="3714877" cy="406400"/>
          </a:xfrm>
          <a:custGeom>
            <a:avLst/>
            <a:gdLst>
              <a:gd name="connsiteX0" fmla="*/ 0 w 3714877"/>
              <a:gd name="connsiteY0" fmla="*/ 67741 h 406400"/>
              <a:gd name="connsiteX1" fmla="*/ 67818 w 3714877"/>
              <a:gd name="connsiteY1" fmla="*/ 0 h 406400"/>
              <a:gd name="connsiteX2" fmla="*/ 67818 w 3714877"/>
              <a:gd name="connsiteY2" fmla="*/ 0 h 406400"/>
              <a:gd name="connsiteX3" fmla="*/ 67818 w 3714877"/>
              <a:gd name="connsiteY3" fmla="*/ 0 h 406400"/>
              <a:gd name="connsiteX4" fmla="*/ 3647059 w 3714877"/>
              <a:gd name="connsiteY4" fmla="*/ 0 h 406400"/>
              <a:gd name="connsiteX5" fmla="*/ 3647059 w 3714877"/>
              <a:gd name="connsiteY5" fmla="*/ 0 h 406400"/>
              <a:gd name="connsiteX6" fmla="*/ 3714877 w 3714877"/>
              <a:gd name="connsiteY6" fmla="*/ 67741 h 406400"/>
              <a:gd name="connsiteX7" fmla="*/ 3714877 w 3714877"/>
              <a:gd name="connsiteY7" fmla="*/ 67741 h 406400"/>
              <a:gd name="connsiteX8" fmla="*/ 3714877 w 3714877"/>
              <a:gd name="connsiteY8" fmla="*/ 67741 h 406400"/>
              <a:gd name="connsiteX9" fmla="*/ 3714877 w 3714877"/>
              <a:gd name="connsiteY9" fmla="*/ 338670 h 406400"/>
              <a:gd name="connsiteX10" fmla="*/ 3714877 w 3714877"/>
              <a:gd name="connsiteY10" fmla="*/ 338670 h 406400"/>
              <a:gd name="connsiteX11" fmla="*/ 3647059 w 3714877"/>
              <a:gd name="connsiteY11" fmla="*/ 406400 h 406400"/>
              <a:gd name="connsiteX12" fmla="*/ 3647059 w 3714877"/>
              <a:gd name="connsiteY12" fmla="*/ 406400 h 406400"/>
              <a:gd name="connsiteX13" fmla="*/ 3647059 w 3714877"/>
              <a:gd name="connsiteY13" fmla="*/ 406400 h 406400"/>
              <a:gd name="connsiteX14" fmla="*/ 67818 w 3714877"/>
              <a:gd name="connsiteY14" fmla="*/ 406400 h 406400"/>
              <a:gd name="connsiteX15" fmla="*/ 67818 w 3714877"/>
              <a:gd name="connsiteY15" fmla="*/ 406400 h 406400"/>
              <a:gd name="connsiteX16" fmla="*/ 0 w 3714877"/>
              <a:gd name="connsiteY16" fmla="*/ 338670 h 406400"/>
              <a:gd name="connsiteX17" fmla="*/ 0 w 3714877"/>
              <a:gd name="connsiteY17" fmla="*/ 338670 h 406400"/>
              <a:gd name="connsiteX18" fmla="*/ 0 w 3714877"/>
              <a:gd name="connsiteY18" fmla="*/ 67741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14877" h="406400">
                <a:moveTo>
                  <a:pt x="0" y="67741"/>
                </a:moveTo>
                <a:cubicBezTo>
                  <a:pt x="0" y="30327"/>
                  <a:pt x="30352" y="0"/>
                  <a:pt x="67818" y="0"/>
                </a:cubicBezTo>
                <a:cubicBezTo>
                  <a:pt x="67818" y="0"/>
                  <a:pt x="67818" y="0"/>
                  <a:pt x="67818" y="0"/>
                </a:cubicBezTo>
                <a:lnTo>
                  <a:pt x="67818" y="0"/>
                </a:lnTo>
                <a:lnTo>
                  <a:pt x="3647059" y="0"/>
                </a:lnTo>
                <a:lnTo>
                  <a:pt x="3647059" y="0"/>
                </a:lnTo>
                <a:cubicBezTo>
                  <a:pt x="3684523" y="0"/>
                  <a:pt x="3714877" y="30327"/>
                  <a:pt x="3714877" y="67741"/>
                </a:cubicBezTo>
                <a:cubicBezTo>
                  <a:pt x="3714877" y="67741"/>
                  <a:pt x="3714877" y="67741"/>
                  <a:pt x="3714877" y="67741"/>
                </a:cubicBezTo>
                <a:lnTo>
                  <a:pt x="3714877" y="67741"/>
                </a:lnTo>
                <a:lnTo>
                  <a:pt x="3714877" y="338670"/>
                </a:lnTo>
                <a:lnTo>
                  <a:pt x="3714877" y="338670"/>
                </a:lnTo>
                <a:cubicBezTo>
                  <a:pt x="3714877" y="376072"/>
                  <a:pt x="3684523" y="406400"/>
                  <a:pt x="3647059" y="406400"/>
                </a:cubicBezTo>
                <a:cubicBezTo>
                  <a:pt x="3647059" y="406400"/>
                  <a:pt x="3647059" y="406400"/>
                  <a:pt x="3647059" y="406400"/>
                </a:cubicBezTo>
                <a:lnTo>
                  <a:pt x="3647059" y="406400"/>
                </a:lnTo>
                <a:lnTo>
                  <a:pt x="67818" y="406400"/>
                </a:lnTo>
                <a:lnTo>
                  <a:pt x="67818" y="406400"/>
                </a:lnTo>
                <a:cubicBezTo>
                  <a:pt x="30352" y="406400"/>
                  <a:pt x="0" y="376072"/>
                  <a:pt x="0" y="338670"/>
                </a:cubicBezTo>
                <a:cubicBezTo>
                  <a:pt x="0" y="338670"/>
                  <a:pt x="0" y="338670"/>
                  <a:pt x="0" y="338670"/>
                </a:cubicBezTo>
                <a:lnTo>
                  <a:pt x="0" y="67741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630423" y="5621350"/>
            <a:ext cx="3740277" cy="431800"/>
          </a:xfrm>
          <a:custGeom>
            <a:avLst/>
            <a:gdLst>
              <a:gd name="connsiteX0" fmla="*/ 12700 w 3740277"/>
              <a:gd name="connsiteY0" fmla="*/ 80441 h 431800"/>
              <a:gd name="connsiteX1" fmla="*/ 80518 w 3740277"/>
              <a:gd name="connsiteY1" fmla="*/ 12700 h 431800"/>
              <a:gd name="connsiteX2" fmla="*/ 80518 w 3740277"/>
              <a:gd name="connsiteY2" fmla="*/ 12700 h 431800"/>
              <a:gd name="connsiteX3" fmla="*/ 80518 w 3740277"/>
              <a:gd name="connsiteY3" fmla="*/ 12700 h 431800"/>
              <a:gd name="connsiteX4" fmla="*/ 3659759 w 3740277"/>
              <a:gd name="connsiteY4" fmla="*/ 12700 h 431800"/>
              <a:gd name="connsiteX5" fmla="*/ 3659759 w 3740277"/>
              <a:gd name="connsiteY5" fmla="*/ 12700 h 431800"/>
              <a:gd name="connsiteX6" fmla="*/ 3727577 w 3740277"/>
              <a:gd name="connsiteY6" fmla="*/ 80441 h 431800"/>
              <a:gd name="connsiteX7" fmla="*/ 3727577 w 3740277"/>
              <a:gd name="connsiteY7" fmla="*/ 80441 h 431800"/>
              <a:gd name="connsiteX8" fmla="*/ 3727577 w 3740277"/>
              <a:gd name="connsiteY8" fmla="*/ 80441 h 431800"/>
              <a:gd name="connsiteX9" fmla="*/ 3727577 w 3740277"/>
              <a:gd name="connsiteY9" fmla="*/ 351370 h 431800"/>
              <a:gd name="connsiteX10" fmla="*/ 3727577 w 3740277"/>
              <a:gd name="connsiteY10" fmla="*/ 351370 h 431800"/>
              <a:gd name="connsiteX11" fmla="*/ 3659759 w 3740277"/>
              <a:gd name="connsiteY11" fmla="*/ 419100 h 431800"/>
              <a:gd name="connsiteX12" fmla="*/ 3659759 w 3740277"/>
              <a:gd name="connsiteY12" fmla="*/ 419100 h 431800"/>
              <a:gd name="connsiteX13" fmla="*/ 3659759 w 3740277"/>
              <a:gd name="connsiteY13" fmla="*/ 419100 h 431800"/>
              <a:gd name="connsiteX14" fmla="*/ 80518 w 3740277"/>
              <a:gd name="connsiteY14" fmla="*/ 419100 h 431800"/>
              <a:gd name="connsiteX15" fmla="*/ 80518 w 3740277"/>
              <a:gd name="connsiteY15" fmla="*/ 419100 h 431800"/>
              <a:gd name="connsiteX16" fmla="*/ 12700 w 3740277"/>
              <a:gd name="connsiteY16" fmla="*/ 351370 h 431800"/>
              <a:gd name="connsiteX17" fmla="*/ 12700 w 3740277"/>
              <a:gd name="connsiteY17" fmla="*/ 351370 h 431800"/>
              <a:gd name="connsiteX18" fmla="*/ 12700 w 3740277"/>
              <a:gd name="connsiteY18" fmla="*/ 80441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40277" h="431800">
                <a:moveTo>
                  <a:pt x="12700" y="80441"/>
                </a:moveTo>
                <a:cubicBezTo>
                  <a:pt x="12700" y="43027"/>
                  <a:pt x="43052" y="12700"/>
                  <a:pt x="80518" y="12700"/>
                </a:cubicBezTo>
                <a:cubicBezTo>
                  <a:pt x="80518" y="12700"/>
                  <a:pt x="80518" y="12700"/>
                  <a:pt x="80518" y="12700"/>
                </a:cubicBezTo>
                <a:lnTo>
                  <a:pt x="80518" y="12700"/>
                </a:lnTo>
                <a:lnTo>
                  <a:pt x="3659759" y="12700"/>
                </a:lnTo>
                <a:lnTo>
                  <a:pt x="3659759" y="12700"/>
                </a:lnTo>
                <a:cubicBezTo>
                  <a:pt x="3697223" y="12700"/>
                  <a:pt x="3727577" y="43027"/>
                  <a:pt x="3727577" y="80441"/>
                </a:cubicBezTo>
                <a:cubicBezTo>
                  <a:pt x="3727577" y="80441"/>
                  <a:pt x="3727577" y="80441"/>
                  <a:pt x="3727577" y="80441"/>
                </a:cubicBezTo>
                <a:lnTo>
                  <a:pt x="3727577" y="80441"/>
                </a:lnTo>
                <a:lnTo>
                  <a:pt x="3727577" y="351370"/>
                </a:lnTo>
                <a:lnTo>
                  <a:pt x="3727577" y="351370"/>
                </a:lnTo>
                <a:cubicBezTo>
                  <a:pt x="3727577" y="388772"/>
                  <a:pt x="3697223" y="419100"/>
                  <a:pt x="3659759" y="419100"/>
                </a:cubicBezTo>
                <a:cubicBezTo>
                  <a:pt x="3659759" y="419100"/>
                  <a:pt x="3659759" y="419100"/>
                  <a:pt x="3659759" y="419100"/>
                </a:cubicBezTo>
                <a:lnTo>
                  <a:pt x="3659759" y="419100"/>
                </a:lnTo>
                <a:lnTo>
                  <a:pt x="80518" y="419100"/>
                </a:lnTo>
                <a:lnTo>
                  <a:pt x="80518" y="419100"/>
                </a:lnTo>
                <a:cubicBezTo>
                  <a:pt x="43052" y="419100"/>
                  <a:pt x="12700" y="388772"/>
                  <a:pt x="12700" y="351370"/>
                </a:cubicBezTo>
                <a:cubicBezTo>
                  <a:pt x="12700" y="351370"/>
                  <a:pt x="12700" y="351370"/>
                  <a:pt x="12700" y="351370"/>
                </a:cubicBezTo>
                <a:lnTo>
                  <a:pt x="12700" y="80441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2643123" y="6134125"/>
            <a:ext cx="3714877" cy="438150"/>
          </a:xfrm>
          <a:custGeom>
            <a:avLst/>
            <a:gdLst>
              <a:gd name="connsiteX0" fmla="*/ 0 w 3714877"/>
              <a:gd name="connsiteY0" fmla="*/ 73025 h 438150"/>
              <a:gd name="connsiteX1" fmla="*/ 73025 w 3714877"/>
              <a:gd name="connsiteY1" fmla="*/ 0 h 438150"/>
              <a:gd name="connsiteX2" fmla="*/ 73025 w 3714877"/>
              <a:gd name="connsiteY2" fmla="*/ 0 h 438150"/>
              <a:gd name="connsiteX3" fmla="*/ 73025 w 3714877"/>
              <a:gd name="connsiteY3" fmla="*/ 0 h 438150"/>
              <a:gd name="connsiteX4" fmla="*/ 3641852 w 3714877"/>
              <a:gd name="connsiteY4" fmla="*/ 0 h 438150"/>
              <a:gd name="connsiteX5" fmla="*/ 3641852 w 3714877"/>
              <a:gd name="connsiteY5" fmla="*/ 0 h 438150"/>
              <a:gd name="connsiteX6" fmla="*/ 3714877 w 3714877"/>
              <a:gd name="connsiteY6" fmla="*/ 73025 h 438150"/>
              <a:gd name="connsiteX7" fmla="*/ 3714877 w 3714877"/>
              <a:gd name="connsiteY7" fmla="*/ 73025 h 438150"/>
              <a:gd name="connsiteX8" fmla="*/ 3714877 w 3714877"/>
              <a:gd name="connsiteY8" fmla="*/ 73025 h 438150"/>
              <a:gd name="connsiteX9" fmla="*/ 3714877 w 3714877"/>
              <a:gd name="connsiteY9" fmla="*/ 365125 h 438150"/>
              <a:gd name="connsiteX10" fmla="*/ 3714877 w 3714877"/>
              <a:gd name="connsiteY10" fmla="*/ 365125 h 438150"/>
              <a:gd name="connsiteX11" fmla="*/ 3641852 w 3714877"/>
              <a:gd name="connsiteY11" fmla="*/ 438150 h 438150"/>
              <a:gd name="connsiteX12" fmla="*/ 3641852 w 3714877"/>
              <a:gd name="connsiteY12" fmla="*/ 438150 h 438150"/>
              <a:gd name="connsiteX13" fmla="*/ 3641852 w 3714877"/>
              <a:gd name="connsiteY13" fmla="*/ 438150 h 438150"/>
              <a:gd name="connsiteX14" fmla="*/ 73025 w 3714877"/>
              <a:gd name="connsiteY14" fmla="*/ 438150 h 438150"/>
              <a:gd name="connsiteX15" fmla="*/ 73025 w 3714877"/>
              <a:gd name="connsiteY15" fmla="*/ 438150 h 438150"/>
              <a:gd name="connsiteX16" fmla="*/ 0 w 3714877"/>
              <a:gd name="connsiteY16" fmla="*/ 365125 h 438150"/>
              <a:gd name="connsiteX17" fmla="*/ 0 w 3714877"/>
              <a:gd name="connsiteY17" fmla="*/ 365125 h 438150"/>
              <a:gd name="connsiteX18" fmla="*/ 0 w 3714877"/>
              <a:gd name="connsiteY18" fmla="*/ 73025 h 438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14877" h="438150">
                <a:moveTo>
                  <a:pt x="0" y="73025"/>
                </a:moveTo>
                <a:cubicBezTo>
                  <a:pt x="0" y="32689"/>
                  <a:pt x="32766" y="0"/>
                  <a:pt x="73025" y="0"/>
                </a:cubicBezTo>
                <a:cubicBezTo>
                  <a:pt x="73025" y="0"/>
                  <a:pt x="73025" y="0"/>
                  <a:pt x="73025" y="0"/>
                </a:cubicBezTo>
                <a:lnTo>
                  <a:pt x="73025" y="0"/>
                </a:lnTo>
                <a:lnTo>
                  <a:pt x="3641852" y="0"/>
                </a:lnTo>
                <a:lnTo>
                  <a:pt x="3641852" y="0"/>
                </a:lnTo>
                <a:cubicBezTo>
                  <a:pt x="3682110" y="0"/>
                  <a:pt x="3714877" y="32689"/>
                  <a:pt x="3714877" y="73025"/>
                </a:cubicBezTo>
                <a:cubicBezTo>
                  <a:pt x="3714877" y="73025"/>
                  <a:pt x="3714877" y="73025"/>
                  <a:pt x="3714877" y="73025"/>
                </a:cubicBezTo>
                <a:lnTo>
                  <a:pt x="3714877" y="73025"/>
                </a:lnTo>
                <a:lnTo>
                  <a:pt x="3714877" y="365125"/>
                </a:lnTo>
                <a:lnTo>
                  <a:pt x="3714877" y="365125"/>
                </a:lnTo>
                <a:cubicBezTo>
                  <a:pt x="3714877" y="405447"/>
                  <a:pt x="3682110" y="438150"/>
                  <a:pt x="3641852" y="438150"/>
                </a:cubicBezTo>
                <a:cubicBezTo>
                  <a:pt x="3641852" y="438150"/>
                  <a:pt x="3641852" y="438150"/>
                  <a:pt x="3641852" y="438150"/>
                </a:cubicBezTo>
                <a:lnTo>
                  <a:pt x="3641852" y="438150"/>
                </a:lnTo>
                <a:lnTo>
                  <a:pt x="73025" y="438150"/>
                </a:lnTo>
                <a:lnTo>
                  <a:pt x="73025" y="438150"/>
                </a:lnTo>
                <a:cubicBezTo>
                  <a:pt x="32766" y="438150"/>
                  <a:pt x="0" y="405447"/>
                  <a:pt x="0" y="365125"/>
                </a:cubicBezTo>
                <a:cubicBezTo>
                  <a:pt x="0" y="365125"/>
                  <a:pt x="0" y="365125"/>
                  <a:pt x="0" y="365125"/>
                </a:cubicBezTo>
                <a:lnTo>
                  <a:pt x="0" y="73025"/>
                </a:lnTo>
              </a:path>
            </a:pathLst>
          </a:custGeom>
          <a:solidFill>
            <a:srgbClr val="67B9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2624073" y="6115075"/>
            <a:ext cx="3752977" cy="476250"/>
          </a:xfrm>
          <a:custGeom>
            <a:avLst/>
            <a:gdLst>
              <a:gd name="connsiteX0" fmla="*/ 19050 w 3752977"/>
              <a:gd name="connsiteY0" fmla="*/ 92075 h 476250"/>
              <a:gd name="connsiteX1" fmla="*/ 92075 w 3752977"/>
              <a:gd name="connsiteY1" fmla="*/ 19050 h 476250"/>
              <a:gd name="connsiteX2" fmla="*/ 92075 w 3752977"/>
              <a:gd name="connsiteY2" fmla="*/ 19050 h 476250"/>
              <a:gd name="connsiteX3" fmla="*/ 92075 w 3752977"/>
              <a:gd name="connsiteY3" fmla="*/ 19050 h 476250"/>
              <a:gd name="connsiteX4" fmla="*/ 3660902 w 3752977"/>
              <a:gd name="connsiteY4" fmla="*/ 19050 h 476250"/>
              <a:gd name="connsiteX5" fmla="*/ 3660902 w 3752977"/>
              <a:gd name="connsiteY5" fmla="*/ 19050 h 476250"/>
              <a:gd name="connsiteX6" fmla="*/ 3733927 w 3752977"/>
              <a:gd name="connsiteY6" fmla="*/ 92075 h 476250"/>
              <a:gd name="connsiteX7" fmla="*/ 3733927 w 3752977"/>
              <a:gd name="connsiteY7" fmla="*/ 92075 h 476250"/>
              <a:gd name="connsiteX8" fmla="*/ 3733927 w 3752977"/>
              <a:gd name="connsiteY8" fmla="*/ 92075 h 476250"/>
              <a:gd name="connsiteX9" fmla="*/ 3733927 w 3752977"/>
              <a:gd name="connsiteY9" fmla="*/ 384175 h 476250"/>
              <a:gd name="connsiteX10" fmla="*/ 3733927 w 3752977"/>
              <a:gd name="connsiteY10" fmla="*/ 384175 h 476250"/>
              <a:gd name="connsiteX11" fmla="*/ 3660902 w 3752977"/>
              <a:gd name="connsiteY11" fmla="*/ 457200 h 476250"/>
              <a:gd name="connsiteX12" fmla="*/ 3660902 w 3752977"/>
              <a:gd name="connsiteY12" fmla="*/ 457200 h 476250"/>
              <a:gd name="connsiteX13" fmla="*/ 3660902 w 3752977"/>
              <a:gd name="connsiteY13" fmla="*/ 457200 h 476250"/>
              <a:gd name="connsiteX14" fmla="*/ 92075 w 3752977"/>
              <a:gd name="connsiteY14" fmla="*/ 457200 h 476250"/>
              <a:gd name="connsiteX15" fmla="*/ 92075 w 3752977"/>
              <a:gd name="connsiteY15" fmla="*/ 457200 h 476250"/>
              <a:gd name="connsiteX16" fmla="*/ 19050 w 3752977"/>
              <a:gd name="connsiteY16" fmla="*/ 384175 h 476250"/>
              <a:gd name="connsiteX17" fmla="*/ 19050 w 3752977"/>
              <a:gd name="connsiteY17" fmla="*/ 384175 h 476250"/>
              <a:gd name="connsiteX18" fmla="*/ 19050 w 3752977"/>
              <a:gd name="connsiteY18" fmla="*/ 92075 h 47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52977" h="476250">
                <a:moveTo>
                  <a:pt x="19050" y="92075"/>
                </a:moveTo>
                <a:cubicBezTo>
                  <a:pt x="19050" y="51739"/>
                  <a:pt x="51816" y="19050"/>
                  <a:pt x="92075" y="19050"/>
                </a:cubicBezTo>
                <a:cubicBezTo>
                  <a:pt x="92075" y="19050"/>
                  <a:pt x="92075" y="19050"/>
                  <a:pt x="92075" y="19050"/>
                </a:cubicBezTo>
                <a:lnTo>
                  <a:pt x="92075" y="19050"/>
                </a:lnTo>
                <a:lnTo>
                  <a:pt x="3660902" y="19050"/>
                </a:lnTo>
                <a:lnTo>
                  <a:pt x="3660902" y="19050"/>
                </a:lnTo>
                <a:cubicBezTo>
                  <a:pt x="3701160" y="19050"/>
                  <a:pt x="3733927" y="51739"/>
                  <a:pt x="3733927" y="92075"/>
                </a:cubicBezTo>
                <a:cubicBezTo>
                  <a:pt x="3733927" y="92075"/>
                  <a:pt x="3733927" y="92075"/>
                  <a:pt x="3733927" y="92075"/>
                </a:cubicBezTo>
                <a:lnTo>
                  <a:pt x="3733927" y="92075"/>
                </a:lnTo>
                <a:lnTo>
                  <a:pt x="3733927" y="384175"/>
                </a:lnTo>
                <a:lnTo>
                  <a:pt x="3733927" y="384175"/>
                </a:lnTo>
                <a:cubicBezTo>
                  <a:pt x="3733927" y="424497"/>
                  <a:pt x="3701160" y="457200"/>
                  <a:pt x="3660902" y="457200"/>
                </a:cubicBezTo>
                <a:cubicBezTo>
                  <a:pt x="3660902" y="457200"/>
                  <a:pt x="3660902" y="457200"/>
                  <a:pt x="3660902" y="457200"/>
                </a:cubicBezTo>
                <a:lnTo>
                  <a:pt x="3660902" y="457200"/>
                </a:lnTo>
                <a:lnTo>
                  <a:pt x="92075" y="457200"/>
                </a:lnTo>
                <a:lnTo>
                  <a:pt x="92075" y="457200"/>
                </a:lnTo>
                <a:cubicBezTo>
                  <a:pt x="51816" y="457200"/>
                  <a:pt x="19050" y="424497"/>
                  <a:pt x="19050" y="384175"/>
                </a:cubicBezTo>
                <a:cubicBezTo>
                  <a:pt x="19050" y="384175"/>
                  <a:pt x="19050" y="384175"/>
                  <a:pt x="19050" y="384175"/>
                </a:cubicBezTo>
                <a:lnTo>
                  <a:pt x="19050" y="9207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556" y="3099212"/>
            <a:ext cx="7785100" cy="901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65400" y="4978400"/>
            <a:ext cx="3860800" cy="5715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65400" y="6083300"/>
            <a:ext cx="3860800" cy="584200"/>
          </a:xfrm>
          <a:prstGeom prst="rect">
            <a:avLst/>
          </a:prstGeom>
          <a:noFill/>
        </p:spPr>
      </p:pic>
      <p:sp>
        <p:nvSpPr>
          <p:cNvPr id="15" name="TextBox 1"/>
          <p:cNvSpPr txBox="1"/>
          <p:nvPr/>
        </p:nvSpPr>
        <p:spPr>
          <a:xfrm>
            <a:off x="5461000" y="279400"/>
            <a:ext cx="34417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部署运行Servlet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660400" y="1320800"/>
            <a:ext cx="33909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Servlet部署与运行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117600" y="1803400"/>
            <a:ext cx="4394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修改web.xml（部署描述文件）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574800" y="2222500"/>
            <a:ext cx="68453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添加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&lt;servlet&gt;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：把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Servlet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内部名映射到一个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Servlet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类名</a:t>
            </a:r>
          </a:p>
          <a:p>
            <a:pPr defTabSz="-635">
              <a:lnSpc>
                <a:spcPts val="28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添加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&lt;servlet-mapping&gt;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：把用户访问的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URL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映射到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Servlet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的内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117600" y="4356100"/>
            <a:ext cx="3022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通过URL访问Servlet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418304" y="2840704"/>
            <a:ext cx="8636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  <a:tabLst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部名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700"/>
              </a:lnSpc>
              <a:tabLst>
                <a:tab pos="355600" algn="l"/>
              </a:tabLst>
            </a:pPr>
            <a:r>
              <a:rPr lang="en-US" altLang="zh-CN" sz="200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注意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2501900" y="3594512"/>
            <a:ext cx="5727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&lt;servlet-mapping&gt;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&lt;servlet&gt;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中的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&lt;servlet-name&gt;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必须一致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3594100" y="5130800"/>
            <a:ext cx="2273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演示示例：部署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Servlet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3556000" y="5727700"/>
            <a:ext cx="1854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完成时间：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分钟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3568700" y="6235700"/>
            <a:ext cx="1828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共性问题集中讲解</a:t>
            </a: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r>
              <a:rPr lang="en-US" smtClean="0"/>
              <a:t>/37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t="15556" b="5556"/>
          <a:stretch>
            <a:fillRect/>
          </a:stretch>
        </p:blipFill>
        <p:spPr bwMode="auto">
          <a:xfrm>
            <a:off x="0" y="1066800"/>
            <a:ext cx="9144000" cy="5410200"/>
          </a:xfrm>
          <a:prstGeom prst="rect">
            <a:avLst/>
          </a:prstGeom>
          <a:noFill/>
        </p:spPr>
      </p:pic>
      <p:sp>
        <p:nvSpPr>
          <p:cNvPr id="4" name="TextBox 1"/>
          <p:cNvSpPr txBox="1"/>
          <p:nvPr/>
        </p:nvSpPr>
        <p:spPr>
          <a:xfrm>
            <a:off x="3505200" y="4089400"/>
            <a:ext cx="457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容器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454400" y="1955800"/>
            <a:ext cx="9144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300"/>
              </a:lnSpc>
              <a:tabLst>
                <a:tab pos="1270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解析请求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975600" y="3937000"/>
            <a:ext cx="660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Servlet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321300" y="3886200"/>
            <a:ext cx="17145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  <a:tabLst>
                <a:tab pos="838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100"/>
              </a:lnSpc>
              <a:tabLst>
                <a:tab pos="8382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调用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service()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方法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105400" y="4914900"/>
            <a:ext cx="1765300" cy="148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  <a:tabLst>
                <a:tab pos="342900" algn="l"/>
                <a:tab pos="10541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500"/>
              </a:lnSpc>
              <a:tabLst>
                <a:tab pos="342900" algn="l"/>
                <a:tab pos="1054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输出响应信息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800"/>
              </a:lnSpc>
              <a:tabLst>
                <a:tab pos="342900" algn="l"/>
                <a:tab pos="10541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调用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destroy()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方法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590800" y="4953000"/>
            <a:ext cx="152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7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508500" y="5829300"/>
            <a:ext cx="152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8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032000" y="2819400"/>
            <a:ext cx="9144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  <a:tabLst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4191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发送请求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171700" y="4432300"/>
            <a:ext cx="914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返回响应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245100" y="1930400"/>
            <a:ext cx="1574800" cy="170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  <a:tabLst>
                <a:tab pos="76200" algn="l"/>
                <a:tab pos="774700" algn="l"/>
                <a:tab pos="838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500"/>
              </a:lnSpc>
              <a:tabLst>
                <a:tab pos="76200" algn="l"/>
                <a:tab pos="774700" algn="l"/>
                <a:tab pos="8382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创建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Servlet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实例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300"/>
              </a:lnSpc>
              <a:tabLst>
                <a:tab pos="76200" algn="l"/>
                <a:tab pos="774700" algn="l"/>
                <a:tab pos="8382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100"/>
              </a:lnSpc>
              <a:tabLst>
                <a:tab pos="76200" algn="l"/>
                <a:tab pos="774700" algn="l"/>
                <a:tab pos="838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调用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init()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方法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685800" y="4813300"/>
            <a:ext cx="685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浏览器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584200" y="304800"/>
            <a:ext cx="8305800" cy="128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  <a:tabLst>
                <a:tab pos="3721100" algn="l"/>
              </a:tabLst>
            </a:pPr>
            <a:r>
              <a:rPr lang="en-US" altLang="zh-CN" dirty="0" smtClean="0"/>
              <a:t>	</a:t>
            </a: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小结-Servlet生命周期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500"/>
              </a:lnSpc>
              <a:tabLst>
                <a:tab pos="3721100" algn="l"/>
              </a:tabLst>
            </a:pPr>
            <a:r>
              <a:rPr lang="en-US" altLang="zh-CN" sz="28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Servlet生命周期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r>
              <a:rPr lang="en-US" smtClean="0"/>
              <a:t>/37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357249" y="2214498"/>
            <a:ext cx="6572377" cy="1200404"/>
          </a:xfrm>
          <a:custGeom>
            <a:avLst/>
            <a:gdLst>
              <a:gd name="connsiteX0" fmla="*/ 0 w 6572377"/>
              <a:gd name="connsiteY0" fmla="*/ 0 h 1200404"/>
              <a:gd name="connsiteX1" fmla="*/ 0 w 6572377"/>
              <a:gd name="connsiteY1" fmla="*/ 0 h 1200404"/>
              <a:gd name="connsiteX2" fmla="*/ 6572377 w 6572377"/>
              <a:gd name="connsiteY2" fmla="*/ 0 h 1200404"/>
              <a:gd name="connsiteX3" fmla="*/ 6572377 w 6572377"/>
              <a:gd name="connsiteY3" fmla="*/ 0 h 1200404"/>
              <a:gd name="connsiteX4" fmla="*/ 6572377 w 6572377"/>
              <a:gd name="connsiteY4" fmla="*/ 1200404 h 1200404"/>
              <a:gd name="connsiteX5" fmla="*/ 6572377 w 6572377"/>
              <a:gd name="connsiteY5" fmla="*/ 1200404 h 1200404"/>
              <a:gd name="connsiteX6" fmla="*/ 0 w 6572377"/>
              <a:gd name="connsiteY6" fmla="*/ 1200404 h 1200404"/>
              <a:gd name="connsiteX7" fmla="*/ 0 w 6572377"/>
              <a:gd name="connsiteY7" fmla="*/ 1200404 h 1200404"/>
              <a:gd name="connsiteX8" fmla="*/ 0 w 6572377"/>
              <a:gd name="connsiteY8" fmla="*/ 0 h 12004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572377" h="1200404">
                <a:moveTo>
                  <a:pt x="0" y="0"/>
                </a:moveTo>
                <a:lnTo>
                  <a:pt x="0" y="0"/>
                </a:lnTo>
                <a:lnTo>
                  <a:pt x="6572377" y="0"/>
                </a:lnTo>
                <a:lnTo>
                  <a:pt x="6572377" y="0"/>
                </a:lnTo>
                <a:lnTo>
                  <a:pt x="6572377" y="1200404"/>
                </a:lnTo>
                <a:lnTo>
                  <a:pt x="6572377" y="1200404"/>
                </a:lnTo>
                <a:lnTo>
                  <a:pt x="0" y="1200404"/>
                </a:lnTo>
                <a:lnTo>
                  <a:pt x="0" y="1200404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31849" y="2189098"/>
            <a:ext cx="6623177" cy="1251204"/>
          </a:xfrm>
          <a:custGeom>
            <a:avLst/>
            <a:gdLst>
              <a:gd name="connsiteX0" fmla="*/ 25400 w 6623177"/>
              <a:gd name="connsiteY0" fmla="*/ 25400 h 1251204"/>
              <a:gd name="connsiteX1" fmla="*/ 25400 w 6623177"/>
              <a:gd name="connsiteY1" fmla="*/ 25400 h 1251204"/>
              <a:gd name="connsiteX2" fmla="*/ 6597777 w 6623177"/>
              <a:gd name="connsiteY2" fmla="*/ 25400 h 1251204"/>
              <a:gd name="connsiteX3" fmla="*/ 6597777 w 6623177"/>
              <a:gd name="connsiteY3" fmla="*/ 25400 h 1251204"/>
              <a:gd name="connsiteX4" fmla="*/ 6597777 w 6623177"/>
              <a:gd name="connsiteY4" fmla="*/ 1225804 h 1251204"/>
              <a:gd name="connsiteX5" fmla="*/ 6597777 w 6623177"/>
              <a:gd name="connsiteY5" fmla="*/ 1225804 h 1251204"/>
              <a:gd name="connsiteX6" fmla="*/ 25400 w 6623177"/>
              <a:gd name="connsiteY6" fmla="*/ 1225804 h 1251204"/>
              <a:gd name="connsiteX7" fmla="*/ 25400 w 6623177"/>
              <a:gd name="connsiteY7" fmla="*/ 1225804 h 1251204"/>
              <a:gd name="connsiteX8" fmla="*/ 25400 w 6623177"/>
              <a:gd name="connsiteY8" fmla="*/ 25400 h 12512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623177" h="1251204">
                <a:moveTo>
                  <a:pt x="25400" y="25400"/>
                </a:moveTo>
                <a:lnTo>
                  <a:pt x="25400" y="25400"/>
                </a:lnTo>
                <a:lnTo>
                  <a:pt x="6597777" y="25400"/>
                </a:lnTo>
                <a:lnTo>
                  <a:pt x="6597777" y="25400"/>
                </a:lnTo>
                <a:lnTo>
                  <a:pt x="6597777" y="1225804"/>
                </a:lnTo>
                <a:lnTo>
                  <a:pt x="6597777" y="1225804"/>
                </a:lnTo>
                <a:lnTo>
                  <a:pt x="25400" y="1225804"/>
                </a:lnTo>
                <a:lnTo>
                  <a:pt x="25400" y="1225804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470780" y="1928748"/>
            <a:ext cx="2244344" cy="654304"/>
          </a:xfrm>
          <a:custGeom>
            <a:avLst/>
            <a:gdLst>
              <a:gd name="connsiteX0" fmla="*/ 101219 w 2244344"/>
              <a:gd name="connsiteY0" fmla="*/ 68199 h 654304"/>
              <a:gd name="connsiteX1" fmla="*/ 169290 w 2244344"/>
              <a:gd name="connsiteY1" fmla="*/ 0 h 654304"/>
              <a:gd name="connsiteX2" fmla="*/ 169290 w 2244344"/>
              <a:gd name="connsiteY2" fmla="*/ 0 h 654304"/>
              <a:gd name="connsiteX3" fmla="*/ 169290 w 2244344"/>
              <a:gd name="connsiteY3" fmla="*/ 0 h 654304"/>
              <a:gd name="connsiteX4" fmla="*/ 458470 w 2244344"/>
              <a:gd name="connsiteY4" fmla="*/ 0 h 654304"/>
              <a:gd name="connsiteX5" fmla="*/ 458470 w 2244344"/>
              <a:gd name="connsiteY5" fmla="*/ 0 h 654304"/>
              <a:gd name="connsiteX6" fmla="*/ 994155 w 2244344"/>
              <a:gd name="connsiteY6" fmla="*/ 0 h 654304"/>
              <a:gd name="connsiteX7" fmla="*/ 2176272 w 2244344"/>
              <a:gd name="connsiteY7" fmla="*/ 0 h 654304"/>
              <a:gd name="connsiteX8" fmla="*/ 2176272 w 2244344"/>
              <a:gd name="connsiteY8" fmla="*/ 0 h 654304"/>
              <a:gd name="connsiteX9" fmla="*/ 2244344 w 2244344"/>
              <a:gd name="connsiteY9" fmla="*/ 68199 h 654304"/>
              <a:gd name="connsiteX10" fmla="*/ 2244344 w 2244344"/>
              <a:gd name="connsiteY10" fmla="*/ 68199 h 654304"/>
              <a:gd name="connsiteX11" fmla="*/ 2244344 w 2244344"/>
              <a:gd name="connsiteY11" fmla="*/ 68199 h 654304"/>
              <a:gd name="connsiteX12" fmla="*/ 2244344 w 2244344"/>
              <a:gd name="connsiteY12" fmla="*/ 238379 h 654304"/>
              <a:gd name="connsiteX13" fmla="*/ 2244344 w 2244344"/>
              <a:gd name="connsiteY13" fmla="*/ 238379 h 654304"/>
              <a:gd name="connsiteX14" fmla="*/ 2244344 w 2244344"/>
              <a:gd name="connsiteY14" fmla="*/ 340614 h 654304"/>
              <a:gd name="connsiteX15" fmla="*/ 2244344 w 2244344"/>
              <a:gd name="connsiteY15" fmla="*/ 340614 h 654304"/>
              <a:gd name="connsiteX16" fmla="*/ 2244344 w 2244344"/>
              <a:gd name="connsiteY16" fmla="*/ 340614 h 654304"/>
              <a:gd name="connsiteX17" fmla="*/ 2176272 w 2244344"/>
              <a:gd name="connsiteY17" fmla="*/ 408686 h 654304"/>
              <a:gd name="connsiteX18" fmla="*/ 2176272 w 2244344"/>
              <a:gd name="connsiteY18" fmla="*/ 408686 h 654304"/>
              <a:gd name="connsiteX19" fmla="*/ 2176272 w 2244344"/>
              <a:gd name="connsiteY19" fmla="*/ 408686 h 654304"/>
              <a:gd name="connsiteX20" fmla="*/ 994155 w 2244344"/>
              <a:gd name="connsiteY20" fmla="*/ 408686 h 654304"/>
              <a:gd name="connsiteX21" fmla="*/ 0 w 2244344"/>
              <a:gd name="connsiteY21" fmla="*/ 654304 h 654304"/>
              <a:gd name="connsiteX22" fmla="*/ 458470 w 2244344"/>
              <a:gd name="connsiteY22" fmla="*/ 408686 h 654304"/>
              <a:gd name="connsiteX23" fmla="*/ 169290 w 2244344"/>
              <a:gd name="connsiteY23" fmla="*/ 408686 h 654304"/>
              <a:gd name="connsiteX24" fmla="*/ 169290 w 2244344"/>
              <a:gd name="connsiteY24" fmla="*/ 408686 h 654304"/>
              <a:gd name="connsiteX25" fmla="*/ 101219 w 2244344"/>
              <a:gd name="connsiteY25" fmla="*/ 340614 h 654304"/>
              <a:gd name="connsiteX26" fmla="*/ 101219 w 2244344"/>
              <a:gd name="connsiteY26" fmla="*/ 340614 h 654304"/>
              <a:gd name="connsiteX27" fmla="*/ 101219 w 2244344"/>
              <a:gd name="connsiteY27" fmla="*/ 340614 h 654304"/>
              <a:gd name="connsiteX28" fmla="*/ 101219 w 2244344"/>
              <a:gd name="connsiteY28" fmla="*/ 340614 h 654304"/>
              <a:gd name="connsiteX29" fmla="*/ 101219 w 2244344"/>
              <a:gd name="connsiteY29" fmla="*/ 238379 h 654304"/>
              <a:gd name="connsiteX30" fmla="*/ 101219 w 2244344"/>
              <a:gd name="connsiteY30" fmla="*/ 238379 h 654304"/>
              <a:gd name="connsiteX31" fmla="*/ 101219 w 2244344"/>
              <a:gd name="connsiteY31" fmla="*/ 68199 h 6543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2244344" h="654304">
                <a:moveTo>
                  <a:pt x="101219" y="68199"/>
                </a:moveTo>
                <a:cubicBezTo>
                  <a:pt x="101219" y="30607"/>
                  <a:pt x="131698" y="0"/>
                  <a:pt x="169290" y="0"/>
                </a:cubicBezTo>
                <a:cubicBezTo>
                  <a:pt x="169290" y="0"/>
                  <a:pt x="169290" y="0"/>
                  <a:pt x="169290" y="0"/>
                </a:cubicBezTo>
                <a:lnTo>
                  <a:pt x="169290" y="0"/>
                </a:lnTo>
                <a:lnTo>
                  <a:pt x="458470" y="0"/>
                </a:lnTo>
                <a:lnTo>
                  <a:pt x="458470" y="0"/>
                </a:lnTo>
                <a:lnTo>
                  <a:pt x="994155" y="0"/>
                </a:lnTo>
                <a:lnTo>
                  <a:pt x="2176272" y="0"/>
                </a:lnTo>
                <a:lnTo>
                  <a:pt x="2176272" y="0"/>
                </a:lnTo>
                <a:cubicBezTo>
                  <a:pt x="2213863" y="0"/>
                  <a:pt x="2244344" y="30607"/>
                  <a:pt x="2244344" y="68199"/>
                </a:cubicBezTo>
                <a:cubicBezTo>
                  <a:pt x="2244344" y="68199"/>
                  <a:pt x="2244344" y="68199"/>
                  <a:pt x="2244344" y="68199"/>
                </a:cubicBezTo>
                <a:lnTo>
                  <a:pt x="2244344" y="68199"/>
                </a:lnTo>
                <a:lnTo>
                  <a:pt x="2244344" y="238379"/>
                </a:lnTo>
                <a:lnTo>
                  <a:pt x="2244344" y="238379"/>
                </a:lnTo>
                <a:lnTo>
                  <a:pt x="2244344" y="340614"/>
                </a:lnTo>
                <a:lnTo>
                  <a:pt x="2244344" y="340614"/>
                </a:lnTo>
                <a:lnTo>
                  <a:pt x="2244344" y="340614"/>
                </a:lnTo>
                <a:cubicBezTo>
                  <a:pt x="2244344" y="378205"/>
                  <a:pt x="2213863" y="408686"/>
                  <a:pt x="2176272" y="408686"/>
                </a:cubicBezTo>
                <a:cubicBezTo>
                  <a:pt x="2176272" y="408686"/>
                  <a:pt x="2176272" y="408686"/>
                  <a:pt x="2176272" y="408686"/>
                </a:cubicBezTo>
                <a:lnTo>
                  <a:pt x="2176272" y="408686"/>
                </a:lnTo>
                <a:lnTo>
                  <a:pt x="994155" y="408686"/>
                </a:lnTo>
                <a:lnTo>
                  <a:pt x="0" y="654304"/>
                </a:lnTo>
                <a:lnTo>
                  <a:pt x="458470" y="408686"/>
                </a:lnTo>
                <a:lnTo>
                  <a:pt x="169290" y="408686"/>
                </a:lnTo>
                <a:lnTo>
                  <a:pt x="169290" y="408686"/>
                </a:lnTo>
                <a:cubicBezTo>
                  <a:pt x="131698" y="408686"/>
                  <a:pt x="101219" y="378205"/>
                  <a:pt x="101219" y="340614"/>
                </a:cubicBezTo>
                <a:cubicBezTo>
                  <a:pt x="101219" y="340614"/>
                  <a:pt x="101219" y="340614"/>
                  <a:pt x="101219" y="340614"/>
                </a:cubicBezTo>
                <a:lnTo>
                  <a:pt x="101219" y="340614"/>
                </a:lnTo>
                <a:lnTo>
                  <a:pt x="101219" y="340614"/>
                </a:lnTo>
                <a:lnTo>
                  <a:pt x="101219" y="238379"/>
                </a:lnTo>
                <a:lnTo>
                  <a:pt x="101219" y="238379"/>
                </a:lnTo>
                <a:lnTo>
                  <a:pt x="101219" y="68199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464430" y="1922398"/>
            <a:ext cx="2257044" cy="667004"/>
          </a:xfrm>
          <a:custGeom>
            <a:avLst/>
            <a:gdLst>
              <a:gd name="connsiteX0" fmla="*/ 107569 w 2257044"/>
              <a:gd name="connsiteY0" fmla="*/ 74549 h 667004"/>
              <a:gd name="connsiteX1" fmla="*/ 175640 w 2257044"/>
              <a:gd name="connsiteY1" fmla="*/ 6350 h 667004"/>
              <a:gd name="connsiteX2" fmla="*/ 175640 w 2257044"/>
              <a:gd name="connsiteY2" fmla="*/ 6350 h 667004"/>
              <a:gd name="connsiteX3" fmla="*/ 175640 w 2257044"/>
              <a:gd name="connsiteY3" fmla="*/ 6350 h 667004"/>
              <a:gd name="connsiteX4" fmla="*/ 464820 w 2257044"/>
              <a:gd name="connsiteY4" fmla="*/ 6350 h 667004"/>
              <a:gd name="connsiteX5" fmla="*/ 464820 w 2257044"/>
              <a:gd name="connsiteY5" fmla="*/ 6350 h 667004"/>
              <a:gd name="connsiteX6" fmla="*/ 1000505 w 2257044"/>
              <a:gd name="connsiteY6" fmla="*/ 6350 h 667004"/>
              <a:gd name="connsiteX7" fmla="*/ 2182622 w 2257044"/>
              <a:gd name="connsiteY7" fmla="*/ 6350 h 667004"/>
              <a:gd name="connsiteX8" fmla="*/ 2182622 w 2257044"/>
              <a:gd name="connsiteY8" fmla="*/ 6350 h 667004"/>
              <a:gd name="connsiteX9" fmla="*/ 2250694 w 2257044"/>
              <a:gd name="connsiteY9" fmla="*/ 74549 h 667004"/>
              <a:gd name="connsiteX10" fmla="*/ 2250694 w 2257044"/>
              <a:gd name="connsiteY10" fmla="*/ 74549 h 667004"/>
              <a:gd name="connsiteX11" fmla="*/ 2250694 w 2257044"/>
              <a:gd name="connsiteY11" fmla="*/ 74549 h 667004"/>
              <a:gd name="connsiteX12" fmla="*/ 2250694 w 2257044"/>
              <a:gd name="connsiteY12" fmla="*/ 244729 h 667004"/>
              <a:gd name="connsiteX13" fmla="*/ 2250694 w 2257044"/>
              <a:gd name="connsiteY13" fmla="*/ 244729 h 667004"/>
              <a:gd name="connsiteX14" fmla="*/ 2250694 w 2257044"/>
              <a:gd name="connsiteY14" fmla="*/ 346964 h 667004"/>
              <a:gd name="connsiteX15" fmla="*/ 2250694 w 2257044"/>
              <a:gd name="connsiteY15" fmla="*/ 346964 h 667004"/>
              <a:gd name="connsiteX16" fmla="*/ 2250694 w 2257044"/>
              <a:gd name="connsiteY16" fmla="*/ 346964 h 667004"/>
              <a:gd name="connsiteX17" fmla="*/ 2182622 w 2257044"/>
              <a:gd name="connsiteY17" fmla="*/ 415036 h 667004"/>
              <a:gd name="connsiteX18" fmla="*/ 2182622 w 2257044"/>
              <a:gd name="connsiteY18" fmla="*/ 415036 h 667004"/>
              <a:gd name="connsiteX19" fmla="*/ 2182622 w 2257044"/>
              <a:gd name="connsiteY19" fmla="*/ 415036 h 667004"/>
              <a:gd name="connsiteX20" fmla="*/ 1000505 w 2257044"/>
              <a:gd name="connsiteY20" fmla="*/ 415036 h 667004"/>
              <a:gd name="connsiteX21" fmla="*/ 6350 w 2257044"/>
              <a:gd name="connsiteY21" fmla="*/ 660654 h 667004"/>
              <a:gd name="connsiteX22" fmla="*/ 464820 w 2257044"/>
              <a:gd name="connsiteY22" fmla="*/ 415036 h 667004"/>
              <a:gd name="connsiteX23" fmla="*/ 175640 w 2257044"/>
              <a:gd name="connsiteY23" fmla="*/ 415036 h 667004"/>
              <a:gd name="connsiteX24" fmla="*/ 175640 w 2257044"/>
              <a:gd name="connsiteY24" fmla="*/ 415036 h 667004"/>
              <a:gd name="connsiteX25" fmla="*/ 107569 w 2257044"/>
              <a:gd name="connsiteY25" fmla="*/ 346964 h 667004"/>
              <a:gd name="connsiteX26" fmla="*/ 107569 w 2257044"/>
              <a:gd name="connsiteY26" fmla="*/ 346964 h 667004"/>
              <a:gd name="connsiteX27" fmla="*/ 107569 w 2257044"/>
              <a:gd name="connsiteY27" fmla="*/ 346964 h 667004"/>
              <a:gd name="connsiteX28" fmla="*/ 107569 w 2257044"/>
              <a:gd name="connsiteY28" fmla="*/ 346964 h 667004"/>
              <a:gd name="connsiteX29" fmla="*/ 107569 w 2257044"/>
              <a:gd name="connsiteY29" fmla="*/ 244729 h 667004"/>
              <a:gd name="connsiteX30" fmla="*/ 107569 w 2257044"/>
              <a:gd name="connsiteY30" fmla="*/ 244729 h 667004"/>
              <a:gd name="connsiteX31" fmla="*/ 107569 w 2257044"/>
              <a:gd name="connsiteY31" fmla="*/ 74549 h 6670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2257044" h="667004">
                <a:moveTo>
                  <a:pt x="107569" y="74549"/>
                </a:moveTo>
                <a:cubicBezTo>
                  <a:pt x="107569" y="36957"/>
                  <a:pt x="138048" y="6350"/>
                  <a:pt x="175640" y="6350"/>
                </a:cubicBezTo>
                <a:cubicBezTo>
                  <a:pt x="175640" y="6350"/>
                  <a:pt x="175640" y="6350"/>
                  <a:pt x="175640" y="6350"/>
                </a:cubicBezTo>
                <a:lnTo>
                  <a:pt x="175640" y="6350"/>
                </a:lnTo>
                <a:lnTo>
                  <a:pt x="464820" y="6350"/>
                </a:lnTo>
                <a:lnTo>
                  <a:pt x="464820" y="6350"/>
                </a:lnTo>
                <a:lnTo>
                  <a:pt x="1000505" y="6350"/>
                </a:lnTo>
                <a:lnTo>
                  <a:pt x="2182622" y="6350"/>
                </a:lnTo>
                <a:lnTo>
                  <a:pt x="2182622" y="6350"/>
                </a:lnTo>
                <a:cubicBezTo>
                  <a:pt x="2220213" y="6350"/>
                  <a:pt x="2250694" y="36957"/>
                  <a:pt x="2250694" y="74549"/>
                </a:cubicBezTo>
                <a:cubicBezTo>
                  <a:pt x="2250694" y="74549"/>
                  <a:pt x="2250694" y="74549"/>
                  <a:pt x="2250694" y="74549"/>
                </a:cubicBezTo>
                <a:lnTo>
                  <a:pt x="2250694" y="74549"/>
                </a:lnTo>
                <a:lnTo>
                  <a:pt x="2250694" y="244729"/>
                </a:lnTo>
                <a:lnTo>
                  <a:pt x="2250694" y="244729"/>
                </a:lnTo>
                <a:lnTo>
                  <a:pt x="2250694" y="346964"/>
                </a:lnTo>
                <a:lnTo>
                  <a:pt x="2250694" y="346964"/>
                </a:lnTo>
                <a:lnTo>
                  <a:pt x="2250694" y="346964"/>
                </a:lnTo>
                <a:cubicBezTo>
                  <a:pt x="2250694" y="384555"/>
                  <a:pt x="2220213" y="415036"/>
                  <a:pt x="2182622" y="415036"/>
                </a:cubicBezTo>
                <a:cubicBezTo>
                  <a:pt x="2182622" y="415036"/>
                  <a:pt x="2182622" y="415036"/>
                  <a:pt x="2182622" y="415036"/>
                </a:cubicBezTo>
                <a:lnTo>
                  <a:pt x="2182622" y="415036"/>
                </a:lnTo>
                <a:lnTo>
                  <a:pt x="1000505" y="415036"/>
                </a:lnTo>
                <a:lnTo>
                  <a:pt x="6350" y="660654"/>
                </a:lnTo>
                <a:lnTo>
                  <a:pt x="464820" y="415036"/>
                </a:lnTo>
                <a:lnTo>
                  <a:pt x="175640" y="415036"/>
                </a:lnTo>
                <a:lnTo>
                  <a:pt x="175640" y="415036"/>
                </a:lnTo>
                <a:cubicBezTo>
                  <a:pt x="138048" y="415036"/>
                  <a:pt x="107569" y="384555"/>
                  <a:pt x="107569" y="346964"/>
                </a:cubicBezTo>
                <a:cubicBezTo>
                  <a:pt x="107569" y="346964"/>
                  <a:pt x="107569" y="346964"/>
                  <a:pt x="107569" y="346964"/>
                </a:cubicBezTo>
                <a:lnTo>
                  <a:pt x="107569" y="346964"/>
                </a:lnTo>
                <a:lnTo>
                  <a:pt x="107569" y="346964"/>
                </a:lnTo>
                <a:lnTo>
                  <a:pt x="107569" y="244729"/>
                </a:lnTo>
                <a:lnTo>
                  <a:pt x="107569" y="244729"/>
                </a:lnTo>
                <a:lnTo>
                  <a:pt x="107569" y="7454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072251" y="3056508"/>
            <a:ext cx="2357373" cy="586867"/>
          </a:xfrm>
          <a:custGeom>
            <a:avLst/>
            <a:gdLst>
              <a:gd name="connsiteX0" fmla="*/ 0 w 2357373"/>
              <a:gd name="connsiteY0" fmla="*/ 246252 h 586867"/>
              <a:gd name="connsiteX1" fmla="*/ 68071 w 2357373"/>
              <a:gd name="connsiteY1" fmla="*/ 178180 h 586867"/>
              <a:gd name="connsiteX2" fmla="*/ 68071 w 2357373"/>
              <a:gd name="connsiteY2" fmla="*/ 178180 h 586867"/>
              <a:gd name="connsiteX3" fmla="*/ 68071 w 2357373"/>
              <a:gd name="connsiteY3" fmla="*/ 178180 h 586867"/>
              <a:gd name="connsiteX4" fmla="*/ 392810 w 2357373"/>
              <a:gd name="connsiteY4" fmla="*/ 178180 h 586867"/>
              <a:gd name="connsiteX5" fmla="*/ 37464 w 2357373"/>
              <a:gd name="connsiteY5" fmla="*/ 0 h 586867"/>
              <a:gd name="connsiteX6" fmla="*/ 982217 w 2357373"/>
              <a:gd name="connsiteY6" fmla="*/ 178180 h 586867"/>
              <a:gd name="connsiteX7" fmla="*/ 2289302 w 2357373"/>
              <a:gd name="connsiteY7" fmla="*/ 178180 h 586867"/>
              <a:gd name="connsiteX8" fmla="*/ 2289302 w 2357373"/>
              <a:gd name="connsiteY8" fmla="*/ 178180 h 586867"/>
              <a:gd name="connsiteX9" fmla="*/ 2357373 w 2357373"/>
              <a:gd name="connsiteY9" fmla="*/ 246252 h 586867"/>
              <a:gd name="connsiteX10" fmla="*/ 2357373 w 2357373"/>
              <a:gd name="connsiteY10" fmla="*/ 246252 h 586867"/>
              <a:gd name="connsiteX11" fmla="*/ 2357373 w 2357373"/>
              <a:gd name="connsiteY11" fmla="*/ 246252 h 586867"/>
              <a:gd name="connsiteX12" fmla="*/ 2357373 w 2357373"/>
              <a:gd name="connsiteY12" fmla="*/ 246252 h 586867"/>
              <a:gd name="connsiteX13" fmla="*/ 2357373 w 2357373"/>
              <a:gd name="connsiteY13" fmla="*/ 246252 h 586867"/>
              <a:gd name="connsiteX14" fmla="*/ 2357373 w 2357373"/>
              <a:gd name="connsiteY14" fmla="*/ 348487 h 586867"/>
              <a:gd name="connsiteX15" fmla="*/ 2357373 w 2357373"/>
              <a:gd name="connsiteY15" fmla="*/ 518668 h 586867"/>
              <a:gd name="connsiteX16" fmla="*/ 2357373 w 2357373"/>
              <a:gd name="connsiteY16" fmla="*/ 518668 h 586867"/>
              <a:gd name="connsiteX17" fmla="*/ 2289302 w 2357373"/>
              <a:gd name="connsiteY17" fmla="*/ 586867 h 586867"/>
              <a:gd name="connsiteX18" fmla="*/ 2289302 w 2357373"/>
              <a:gd name="connsiteY18" fmla="*/ 586867 h 586867"/>
              <a:gd name="connsiteX19" fmla="*/ 2289302 w 2357373"/>
              <a:gd name="connsiteY19" fmla="*/ 586867 h 586867"/>
              <a:gd name="connsiteX20" fmla="*/ 982217 w 2357373"/>
              <a:gd name="connsiteY20" fmla="*/ 586867 h 586867"/>
              <a:gd name="connsiteX21" fmla="*/ 392810 w 2357373"/>
              <a:gd name="connsiteY21" fmla="*/ 586867 h 586867"/>
              <a:gd name="connsiteX22" fmla="*/ 392810 w 2357373"/>
              <a:gd name="connsiteY22" fmla="*/ 586867 h 586867"/>
              <a:gd name="connsiteX23" fmla="*/ 68071 w 2357373"/>
              <a:gd name="connsiteY23" fmla="*/ 586867 h 586867"/>
              <a:gd name="connsiteX24" fmla="*/ 68071 w 2357373"/>
              <a:gd name="connsiteY24" fmla="*/ 586867 h 586867"/>
              <a:gd name="connsiteX25" fmla="*/ 0 w 2357373"/>
              <a:gd name="connsiteY25" fmla="*/ 518668 h 586867"/>
              <a:gd name="connsiteX26" fmla="*/ 0 w 2357373"/>
              <a:gd name="connsiteY26" fmla="*/ 518668 h 586867"/>
              <a:gd name="connsiteX27" fmla="*/ 0 w 2357373"/>
              <a:gd name="connsiteY27" fmla="*/ 518668 h 586867"/>
              <a:gd name="connsiteX28" fmla="*/ 0 w 2357373"/>
              <a:gd name="connsiteY28" fmla="*/ 348487 h 586867"/>
              <a:gd name="connsiteX29" fmla="*/ 0 w 2357373"/>
              <a:gd name="connsiteY29" fmla="*/ 246252 h 586867"/>
              <a:gd name="connsiteX30" fmla="*/ 0 w 2357373"/>
              <a:gd name="connsiteY30" fmla="*/ 246252 h 5868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2357373" h="586867">
                <a:moveTo>
                  <a:pt x="0" y="246252"/>
                </a:moveTo>
                <a:cubicBezTo>
                  <a:pt x="0" y="208661"/>
                  <a:pt x="30479" y="178180"/>
                  <a:pt x="68071" y="178180"/>
                </a:cubicBezTo>
                <a:cubicBezTo>
                  <a:pt x="68071" y="178180"/>
                  <a:pt x="68071" y="178180"/>
                  <a:pt x="68071" y="178180"/>
                </a:cubicBezTo>
                <a:lnTo>
                  <a:pt x="68071" y="178180"/>
                </a:lnTo>
                <a:lnTo>
                  <a:pt x="392810" y="178180"/>
                </a:lnTo>
                <a:lnTo>
                  <a:pt x="37464" y="0"/>
                </a:lnTo>
                <a:lnTo>
                  <a:pt x="982217" y="178180"/>
                </a:lnTo>
                <a:lnTo>
                  <a:pt x="2289302" y="178180"/>
                </a:lnTo>
                <a:lnTo>
                  <a:pt x="2289302" y="178180"/>
                </a:lnTo>
                <a:cubicBezTo>
                  <a:pt x="2326893" y="178180"/>
                  <a:pt x="2357373" y="208661"/>
                  <a:pt x="2357373" y="246252"/>
                </a:cubicBezTo>
                <a:cubicBezTo>
                  <a:pt x="2357373" y="246252"/>
                  <a:pt x="2357373" y="246252"/>
                  <a:pt x="2357373" y="246252"/>
                </a:cubicBezTo>
                <a:lnTo>
                  <a:pt x="2357373" y="246252"/>
                </a:lnTo>
                <a:lnTo>
                  <a:pt x="2357373" y="246252"/>
                </a:lnTo>
                <a:lnTo>
                  <a:pt x="2357373" y="246252"/>
                </a:lnTo>
                <a:lnTo>
                  <a:pt x="2357373" y="348487"/>
                </a:lnTo>
                <a:lnTo>
                  <a:pt x="2357373" y="518668"/>
                </a:lnTo>
                <a:lnTo>
                  <a:pt x="2357373" y="518668"/>
                </a:lnTo>
                <a:cubicBezTo>
                  <a:pt x="2357373" y="556260"/>
                  <a:pt x="2326893" y="586867"/>
                  <a:pt x="2289302" y="586867"/>
                </a:cubicBezTo>
                <a:cubicBezTo>
                  <a:pt x="2289302" y="586867"/>
                  <a:pt x="2289302" y="586867"/>
                  <a:pt x="2289302" y="586867"/>
                </a:cubicBezTo>
                <a:lnTo>
                  <a:pt x="2289302" y="586867"/>
                </a:lnTo>
                <a:lnTo>
                  <a:pt x="982217" y="586867"/>
                </a:lnTo>
                <a:lnTo>
                  <a:pt x="392810" y="586867"/>
                </a:lnTo>
                <a:lnTo>
                  <a:pt x="392810" y="586867"/>
                </a:lnTo>
                <a:lnTo>
                  <a:pt x="68071" y="586867"/>
                </a:lnTo>
                <a:lnTo>
                  <a:pt x="68071" y="586867"/>
                </a:lnTo>
                <a:cubicBezTo>
                  <a:pt x="30479" y="586867"/>
                  <a:pt x="0" y="556260"/>
                  <a:pt x="0" y="518668"/>
                </a:cubicBezTo>
                <a:cubicBezTo>
                  <a:pt x="0" y="518668"/>
                  <a:pt x="0" y="518668"/>
                  <a:pt x="0" y="518668"/>
                </a:cubicBezTo>
                <a:lnTo>
                  <a:pt x="0" y="518668"/>
                </a:lnTo>
                <a:lnTo>
                  <a:pt x="0" y="348487"/>
                </a:lnTo>
                <a:lnTo>
                  <a:pt x="0" y="246252"/>
                </a:lnTo>
                <a:lnTo>
                  <a:pt x="0" y="246252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065901" y="3050158"/>
            <a:ext cx="2370073" cy="599567"/>
          </a:xfrm>
          <a:custGeom>
            <a:avLst/>
            <a:gdLst>
              <a:gd name="connsiteX0" fmla="*/ 6350 w 2370073"/>
              <a:gd name="connsiteY0" fmla="*/ 252602 h 599567"/>
              <a:gd name="connsiteX1" fmla="*/ 74421 w 2370073"/>
              <a:gd name="connsiteY1" fmla="*/ 184530 h 599567"/>
              <a:gd name="connsiteX2" fmla="*/ 74421 w 2370073"/>
              <a:gd name="connsiteY2" fmla="*/ 184530 h 599567"/>
              <a:gd name="connsiteX3" fmla="*/ 74421 w 2370073"/>
              <a:gd name="connsiteY3" fmla="*/ 184530 h 599567"/>
              <a:gd name="connsiteX4" fmla="*/ 399160 w 2370073"/>
              <a:gd name="connsiteY4" fmla="*/ 184530 h 599567"/>
              <a:gd name="connsiteX5" fmla="*/ 43814 w 2370073"/>
              <a:gd name="connsiteY5" fmla="*/ 6350 h 599567"/>
              <a:gd name="connsiteX6" fmla="*/ 988567 w 2370073"/>
              <a:gd name="connsiteY6" fmla="*/ 184530 h 599567"/>
              <a:gd name="connsiteX7" fmla="*/ 2295652 w 2370073"/>
              <a:gd name="connsiteY7" fmla="*/ 184530 h 599567"/>
              <a:gd name="connsiteX8" fmla="*/ 2295652 w 2370073"/>
              <a:gd name="connsiteY8" fmla="*/ 184530 h 599567"/>
              <a:gd name="connsiteX9" fmla="*/ 2363723 w 2370073"/>
              <a:gd name="connsiteY9" fmla="*/ 252602 h 599567"/>
              <a:gd name="connsiteX10" fmla="*/ 2363723 w 2370073"/>
              <a:gd name="connsiteY10" fmla="*/ 252602 h 599567"/>
              <a:gd name="connsiteX11" fmla="*/ 2363723 w 2370073"/>
              <a:gd name="connsiteY11" fmla="*/ 252602 h 599567"/>
              <a:gd name="connsiteX12" fmla="*/ 2363723 w 2370073"/>
              <a:gd name="connsiteY12" fmla="*/ 252602 h 599567"/>
              <a:gd name="connsiteX13" fmla="*/ 2363723 w 2370073"/>
              <a:gd name="connsiteY13" fmla="*/ 252602 h 599567"/>
              <a:gd name="connsiteX14" fmla="*/ 2363723 w 2370073"/>
              <a:gd name="connsiteY14" fmla="*/ 354837 h 599567"/>
              <a:gd name="connsiteX15" fmla="*/ 2363723 w 2370073"/>
              <a:gd name="connsiteY15" fmla="*/ 525018 h 599567"/>
              <a:gd name="connsiteX16" fmla="*/ 2363723 w 2370073"/>
              <a:gd name="connsiteY16" fmla="*/ 525018 h 599567"/>
              <a:gd name="connsiteX17" fmla="*/ 2295652 w 2370073"/>
              <a:gd name="connsiteY17" fmla="*/ 593217 h 599567"/>
              <a:gd name="connsiteX18" fmla="*/ 2295652 w 2370073"/>
              <a:gd name="connsiteY18" fmla="*/ 593217 h 599567"/>
              <a:gd name="connsiteX19" fmla="*/ 2295652 w 2370073"/>
              <a:gd name="connsiteY19" fmla="*/ 593217 h 599567"/>
              <a:gd name="connsiteX20" fmla="*/ 988567 w 2370073"/>
              <a:gd name="connsiteY20" fmla="*/ 593217 h 599567"/>
              <a:gd name="connsiteX21" fmla="*/ 399160 w 2370073"/>
              <a:gd name="connsiteY21" fmla="*/ 593217 h 599567"/>
              <a:gd name="connsiteX22" fmla="*/ 399160 w 2370073"/>
              <a:gd name="connsiteY22" fmla="*/ 593217 h 599567"/>
              <a:gd name="connsiteX23" fmla="*/ 74421 w 2370073"/>
              <a:gd name="connsiteY23" fmla="*/ 593217 h 599567"/>
              <a:gd name="connsiteX24" fmla="*/ 74421 w 2370073"/>
              <a:gd name="connsiteY24" fmla="*/ 593217 h 599567"/>
              <a:gd name="connsiteX25" fmla="*/ 6350 w 2370073"/>
              <a:gd name="connsiteY25" fmla="*/ 525018 h 599567"/>
              <a:gd name="connsiteX26" fmla="*/ 6350 w 2370073"/>
              <a:gd name="connsiteY26" fmla="*/ 525018 h 599567"/>
              <a:gd name="connsiteX27" fmla="*/ 6350 w 2370073"/>
              <a:gd name="connsiteY27" fmla="*/ 525018 h 599567"/>
              <a:gd name="connsiteX28" fmla="*/ 6350 w 2370073"/>
              <a:gd name="connsiteY28" fmla="*/ 354837 h 599567"/>
              <a:gd name="connsiteX29" fmla="*/ 6350 w 2370073"/>
              <a:gd name="connsiteY29" fmla="*/ 252602 h 599567"/>
              <a:gd name="connsiteX30" fmla="*/ 6350 w 2370073"/>
              <a:gd name="connsiteY30" fmla="*/ 252602 h 599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2370073" h="599567">
                <a:moveTo>
                  <a:pt x="6350" y="252602"/>
                </a:moveTo>
                <a:cubicBezTo>
                  <a:pt x="6350" y="215011"/>
                  <a:pt x="36829" y="184530"/>
                  <a:pt x="74421" y="184530"/>
                </a:cubicBezTo>
                <a:cubicBezTo>
                  <a:pt x="74421" y="184530"/>
                  <a:pt x="74421" y="184530"/>
                  <a:pt x="74421" y="184530"/>
                </a:cubicBezTo>
                <a:lnTo>
                  <a:pt x="74421" y="184530"/>
                </a:lnTo>
                <a:lnTo>
                  <a:pt x="399160" y="184530"/>
                </a:lnTo>
                <a:lnTo>
                  <a:pt x="43814" y="6350"/>
                </a:lnTo>
                <a:lnTo>
                  <a:pt x="988567" y="184530"/>
                </a:lnTo>
                <a:lnTo>
                  <a:pt x="2295652" y="184530"/>
                </a:lnTo>
                <a:lnTo>
                  <a:pt x="2295652" y="184530"/>
                </a:lnTo>
                <a:cubicBezTo>
                  <a:pt x="2333243" y="184530"/>
                  <a:pt x="2363723" y="215011"/>
                  <a:pt x="2363723" y="252602"/>
                </a:cubicBezTo>
                <a:cubicBezTo>
                  <a:pt x="2363723" y="252602"/>
                  <a:pt x="2363723" y="252602"/>
                  <a:pt x="2363723" y="252602"/>
                </a:cubicBezTo>
                <a:lnTo>
                  <a:pt x="2363723" y="252602"/>
                </a:lnTo>
                <a:lnTo>
                  <a:pt x="2363723" y="252602"/>
                </a:lnTo>
                <a:lnTo>
                  <a:pt x="2363723" y="252602"/>
                </a:lnTo>
                <a:lnTo>
                  <a:pt x="2363723" y="354837"/>
                </a:lnTo>
                <a:lnTo>
                  <a:pt x="2363723" y="525018"/>
                </a:lnTo>
                <a:lnTo>
                  <a:pt x="2363723" y="525018"/>
                </a:lnTo>
                <a:cubicBezTo>
                  <a:pt x="2363723" y="562610"/>
                  <a:pt x="2333243" y="593217"/>
                  <a:pt x="2295652" y="593217"/>
                </a:cubicBezTo>
                <a:cubicBezTo>
                  <a:pt x="2295652" y="593217"/>
                  <a:pt x="2295652" y="593217"/>
                  <a:pt x="2295652" y="593217"/>
                </a:cubicBezTo>
                <a:lnTo>
                  <a:pt x="2295652" y="593217"/>
                </a:lnTo>
                <a:lnTo>
                  <a:pt x="988567" y="593217"/>
                </a:lnTo>
                <a:lnTo>
                  <a:pt x="399160" y="593217"/>
                </a:lnTo>
                <a:lnTo>
                  <a:pt x="399160" y="593217"/>
                </a:lnTo>
                <a:lnTo>
                  <a:pt x="74421" y="593217"/>
                </a:lnTo>
                <a:lnTo>
                  <a:pt x="74421" y="593217"/>
                </a:lnTo>
                <a:cubicBezTo>
                  <a:pt x="36829" y="593217"/>
                  <a:pt x="6350" y="562610"/>
                  <a:pt x="6350" y="525018"/>
                </a:cubicBezTo>
                <a:cubicBezTo>
                  <a:pt x="6350" y="525018"/>
                  <a:pt x="6350" y="525018"/>
                  <a:pt x="6350" y="525018"/>
                </a:cubicBezTo>
                <a:lnTo>
                  <a:pt x="6350" y="525018"/>
                </a:lnTo>
                <a:lnTo>
                  <a:pt x="6350" y="354837"/>
                </a:lnTo>
                <a:lnTo>
                  <a:pt x="6350" y="252602"/>
                </a:lnTo>
                <a:lnTo>
                  <a:pt x="6350" y="2526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357498" y="2527541"/>
            <a:ext cx="1071575" cy="258457"/>
          </a:xfrm>
          <a:custGeom>
            <a:avLst/>
            <a:gdLst>
              <a:gd name="connsiteX0" fmla="*/ 0 w 1071575"/>
              <a:gd name="connsiteY0" fmla="*/ 258457 h 258457"/>
              <a:gd name="connsiteX1" fmla="*/ 1071575 w 1071575"/>
              <a:gd name="connsiteY1" fmla="*/ 258457 h 258457"/>
              <a:gd name="connsiteX2" fmla="*/ 1071575 w 1071575"/>
              <a:gd name="connsiteY2" fmla="*/ 0 h 258457"/>
              <a:gd name="connsiteX3" fmla="*/ 0 w 1071575"/>
              <a:gd name="connsiteY3" fmla="*/ 0 h 258457"/>
              <a:gd name="connsiteX4" fmla="*/ 0 w 1071575"/>
              <a:gd name="connsiteY4" fmla="*/ 258457 h 258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1575" h="258457">
                <a:moveTo>
                  <a:pt x="0" y="258457"/>
                </a:moveTo>
                <a:lnTo>
                  <a:pt x="1071575" y="258457"/>
                </a:lnTo>
                <a:lnTo>
                  <a:pt x="1071575" y="0"/>
                </a:lnTo>
                <a:lnTo>
                  <a:pt x="0" y="0"/>
                </a:lnTo>
                <a:lnTo>
                  <a:pt x="0" y="258457"/>
                </a:lnTo>
              </a:path>
            </a:pathLst>
          </a:custGeom>
          <a:solidFill>
            <a:srgbClr val="FFFBF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343211" y="2513253"/>
            <a:ext cx="1100150" cy="287032"/>
          </a:xfrm>
          <a:custGeom>
            <a:avLst/>
            <a:gdLst>
              <a:gd name="connsiteX0" fmla="*/ 14287 w 1100150"/>
              <a:gd name="connsiteY0" fmla="*/ 272745 h 287032"/>
              <a:gd name="connsiteX1" fmla="*/ 1085862 w 1100150"/>
              <a:gd name="connsiteY1" fmla="*/ 272745 h 287032"/>
              <a:gd name="connsiteX2" fmla="*/ 1085862 w 1100150"/>
              <a:gd name="connsiteY2" fmla="*/ 14287 h 287032"/>
              <a:gd name="connsiteX3" fmla="*/ 14287 w 1100150"/>
              <a:gd name="connsiteY3" fmla="*/ 14287 h 287032"/>
              <a:gd name="connsiteX4" fmla="*/ 14287 w 1100150"/>
              <a:gd name="connsiteY4" fmla="*/ 272745 h 287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00150" h="287032">
                <a:moveTo>
                  <a:pt x="14287" y="272745"/>
                </a:moveTo>
                <a:lnTo>
                  <a:pt x="1085862" y="272745"/>
                </a:lnTo>
                <a:lnTo>
                  <a:pt x="1085862" y="14287"/>
                </a:lnTo>
                <a:lnTo>
                  <a:pt x="14287" y="14287"/>
                </a:lnTo>
                <a:lnTo>
                  <a:pt x="14287" y="27274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245230" y="2830144"/>
            <a:ext cx="2898521" cy="241604"/>
          </a:xfrm>
          <a:custGeom>
            <a:avLst/>
            <a:gdLst>
              <a:gd name="connsiteX0" fmla="*/ 0 w 2898521"/>
              <a:gd name="connsiteY0" fmla="*/ 241604 h 241604"/>
              <a:gd name="connsiteX1" fmla="*/ 2898521 w 2898521"/>
              <a:gd name="connsiteY1" fmla="*/ 241604 h 241604"/>
              <a:gd name="connsiteX2" fmla="*/ 2898521 w 2898521"/>
              <a:gd name="connsiteY2" fmla="*/ 0 h 241604"/>
              <a:gd name="connsiteX3" fmla="*/ 0 w 2898521"/>
              <a:gd name="connsiteY3" fmla="*/ 0 h 241604"/>
              <a:gd name="connsiteX4" fmla="*/ 0 w 2898521"/>
              <a:gd name="connsiteY4" fmla="*/ 241604 h 2416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98521" h="241604">
                <a:moveTo>
                  <a:pt x="0" y="241604"/>
                </a:moveTo>
                <a:lnTo>
                  <a:pt x="2898521" y="241604"/>
                </a:lnTo>
                <a:lnTo>
                  <a:pt x="2898521" y="0"/>
                </a:lnTo>
                <a:lnTo>
                  <a:pt x="0" y="0"/>
                </a:lnTo>
                <a:lnTo>
                  <a:pt x="0" y="241604"/>
                </a:lnTo>
              </a:path>
            </a:pathLst>
          </a:custGeom>
          <a:solidFill>
            <a:srgbClr val="FFFBF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230943" y="2815856"/>
            <a:ext cx="2927096" cy="270179"/>
          </a:xfrm>
          <a:custGeom>
            <a:avLst/>
            <a:gdLst>
              <a:gd name="connsiteX0" fmla="*/ 14287 w 2927096"/>
              <a:gd name="connsiteY0" fmla="*/ 255892 h 270179"/>
              <a:gd name="connsiteX1" fmla="*/ 2912808 w 2927096"/>
              <a:gd name="connsiteY1" fmla="*/ 255892 h 270179"/>
              <a:gd name="connsiteX2" fmla="*/ 2912808 w 2927096"/>
              <a:gd name="connsiteY2" fmla="*/ 14287 h 270179"/>
              <a:gd name="connsiteX3" fmla="*/ 14287 w 2927096"/>
              <a:gd name="connsiteY3" fmla="*/ 14287 h 270179"/>
              <a:gd name="connsiteX4" fmla="*/ 14287 w 2927096"/>
              <a:gd name="connsiteY4" fmla="*/ 255892 h 270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27096" h="270179">
                <a:moveTo>
                  <a:pt x="14287" y="255892"/>
                </a:moveTo>
                <a:lnTo>
                  <a:pt x="2912808" y="255892"/>
                </a:lnTo>
                <a:lnTo>
                  <a:pt x="2912808" y="14287"/>
                </a:lnTo>
                <a:lnTo>
                  <a:pt x="14287" y="14287"/>
                </a:lnTo>
                <a:lnTo>
                  <a:pt x="14287" y="255892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357249" y="4541520"/>
            <a:ext cx="6572377" cy="1200327"/>
          </a:xfrm>
          <a:custGeom>
            <a:avLst/>
            <a:gdLst>
              <a:gd name="connsiteX0" fmla="*/ 0 w 6572377"/>
              <a:gd name="connsiteY0" fmla="*/ 0 h 1200327"/>
              <a:gd name="connsiteX1" fmla="*/ 0 w 6572377"/>
              <a:gd name="connsiteY1" fmla="*/ 0 h 1200327"/>
              <a:gd name="connsiteX2" fmla="*/ 6572377 w 6572377"/>
              <a:gd name="connsiteY2" fmla="*/ 0 h 1200327"/>
              <a:gd name="connsiteX3" fmla="*/ 6572377 w 6572377"/>
              <a:gd name="connsiteY3" fmla="*/ 0 h 1200327"/>
              <a:gd name="connsiteX4" fmla="*/ 6572377 w 6572377"/>
              <a:gd name="connsiteY4" fmla="*/ 1200327 h 1200327"/>
              <a:gd name="connsiteX5" fmla="*/ 6572377 w 6572377"/>
              <a:gd name="connsiteY5" fmla="*/ 1200327 h 1200327"/>
              <a:gd name="connsiteX6" fmla="*/ 0 w 6572377"/>
              <a:gd name="connsiteY6" fmla="*/ 1200327 h 1200327"/>
              <a:gd name="connsiteX7" fmla="*/ 0 w 6572377"/>
              <a:gd name="connsiteY7" fmla="*/ 1200327 h 1200327"/>
              <a:gd name="connsiteX8" fmla="*/ 0 w 6572377"/>
              <a:gd name="connsiteY8" fmla="*/ 0 h 12003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572377" h="1200327">
                <a:moveTo>
                  <a:pt x="0" y="0"/>
                </a:moveTo>
                <a:lnTo>
                  <a:pt x="0" y="0"/>
                </a:lnTo>
                <a:lnTo>
                  <a:pt x="6572377" y="0"/>
                </a:lnTo>
                <a:lnTo>
                  <a:pt x="6572377" y="0"/>
                </a:lnTo>
                <a:lnTo>
                  <a:pt x="6572377" y="1200327"/>
                </a:lnTo>
                <a:lnTo>
                  <a:pt x="6572377" y="1200327"/>
                </a:lnTo>
                <a:lnTo>
                  <a:pt x="0" y="1200327"/>
                </a:lnTo>
                <a:lnTo>
                  <a:pt x="0" y="1200327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331849" y="4516120"/>
            <a:ext cx="6623177" cy="1251127"/>
          </a:xfrm>
          <a:custGeom>
            <a:avLst/>
            <a:gdLst>
              <a:gd name="connsiteX0" fmla="*/ 25400 w 6623177"/>
              <a:gd name="connsiteY0" fmla="*/ 25400 h 1251127"/>
              <a:gd name="connsiteX1" fmla="*/ 25400 w 6623177"/>
              <a:gd name="connsiteY1" fmla="*/ 25400 h 1251127"/>
              <a:gd name="connsiteX2" fmla="*/ 6597777 w 6623177"/>
              <a:gd name="connsiteY2" fmla="*/ 25400 h 1251127"/>
              <a:gd name="connsiteX3" fmla="*/ 6597777 w 6623177"/>
              <a:gd name="connsiteY3" fmla="*/ 25400 h 1251127"/>
              <a:gd name="connsiteX4" fmla="*/ 6597777 w 6623177"/>
              <a:gd name="connsiteY4" fmla="*/ 1225727 h 1251127"/>
              <a:gd name="connsiteX5" fmla="*/ 6597777 w 6623177"/>
              <a:gd name="connsiteY5" fmla="*/ 1225727 h 1251127"/>
              <a:gd name="connsiteX6" fmla="*/ 25400 w 6623177"/>
              <a:gd name="connsiteY6" fmla="*/ 1225727 h 1251127"/>
              <a:gd name="connsiteX7" fmla="*/ 25400 w 6623177"/>
              <a:gd name="connsiteY7" fmla="*/ 1225727 h 1251127"/>
              <a:gd name="connsiteX8" fmla="*/ 25400 w 6623177"/>
              <a:gd name="connsiteY8" fmla="*/ 25400 h 12511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623177" h="1251127">
                <a:moveTo>
                  <a:pt x="25400" y="25400"/>
                </a:moveTo>
                <a:lnTo>
                  <a:pt x="25400" y="25400"/>
                </a:lnTo>
                <a:lnTo>
                  <a:pt x="6597777" y="25400"/>
                </a:lnTo>
                <a:lnTo>
                  <a:pt x="6597777" y="25400"/>
                </a:lnTo>
                <a:lnTo>
                  <a:pt x="6597777" y="1225727"/>
                </a:lnTo>
                <a:lnTo>
                  <a:pt x="6597777" y="1225727"/>
                </a:lnTo>
                <a:lnTo>
                  <a:pt x="25400" y="1225727"/>
                </a:lnTo>
                <a:lnTo>
                  <a:pt x="25400" y="1225727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4052570" y="4429125"/>
            <a:ext cx="4734305" cy="422275"/>
          </a:xfrm>
          <a:custGeom>
            <a:avLst/>
            <a:gdLst>
              <a:gd name="connsiteX0" fmla="*/ 447928 w 4734305"/>
              <a:gd name="connsiteY0" fmla="*/ 68071 h 422275"/>
              <a:gd name="connsiteX1" fmla="*/ 516127 w 4734305"/>
              <a:gd name="connsiteY1" fmla="*/ 0 h 422275"/>
              <a:gd name="connsiteX2" fmla="*/ 516127 w 4734305"/>
              <a:gd name="connsiteY2" fmla="*/ 0 h 422275"/>
              <a:gd name="connsiteX3" fmla="*/ 516127 w 4734305"/>
              <a:gd name="connsiteY3" fmla="*/ 0 h 422275"/>
              <a:gd name="connsiteX4" fmla="*/ 1162430 w 4734305"/>
              <a:gd name="connsiteY4" fmla="*/ 0 h 422275"/>
              <a:gd name="connsiteX5" fmla="*/ 1162430 w 4734305"/>
              <a:gd name="connsiteY5" fmla="*/ 0 h 422275"/>
              <a:gd name="connsiteX6" fmla="*/ 2233929 w 4734305"/>
              <a:gd name="connsiteY6" fmla="*/ 0 h 422275"/>
              <a:gd name="connsiteX7" fmla="*/ 4666107 w 4734305"/>
              <a:gd name="connsiteY7" fmla="*/ 0 h 422275"/>
              <a:gd name="connsiteX8" fmla="*/ 4666107 w 4734305"/>
              <a:gd name="connsiteY8" fmla="*/ 0 h 422275"/>
              <a:gd name="connsiteX9" fmla="*/ 4734305 w 4734305"/>
              <a:gd name="connsiteY9" fmla="*/ 68071 h 422275"/>
              <a:gd name="connsiteX10" fmla="*/ 4734305 w 4734305"/>
              <a:gd name="connsiteY10" fmla="*/ 68071 h 422275"/>
              <a:gd name="connsiteX11" fmla="*/ 4734305 w 4734305"/>
              <a:gd name="connsiteY11" fmla="*/ 68071 h 422275"/>
              <a:gd name="connsiteX12" fmla="*/ 4734305 w 4734305"/>
              <a:gd name="connsiteY12" fmla="*/ 238378 h 422275"/>
              <a:gd name="connsiteX13" fmla="*/ 4734305 w 4734305"/>
              <a:gd name="connsiteY13" fmla="*/ 238378 h 422275"/>
              <a:gd name="connsiteX14" fmla="*/ 4734305 w 4734305"/>
              <a:gd name="connsiteY14" fmla="*/ 340486 h 422275"/>
              <a:gd name="connsiteX15" fmla="*/ 4734305 w 4734305"/>
              <a:gd name="connsiteY15" fmla="*/ 340486 h 422275"/>
              <a:gd name="connsiteX16" fmla="*/ 4734305 w 4734305"/>
              <a:gd name="connsiteY16" fmla="*/ 340486 h 422275"/>
              <a:gd name="connsiteX17" fmla="*/ 4666107 w 4734305"/>
              <a:gd name="connsiteY17" fmla="*/ 408685 h 422275"/>
              <a:gd name="connsiteX18" fmla="*/ 4666107 w 4734305"/>
              <a:gd name="connsiteY18" fmla="*/ 408685 h 422275"/>
              <a:gd name="connsiteX19" fmla="*/ 4666107 w 4734305"/>
              <a:gd name="connsiteY19" fmla="*/ 408685 h 422275"/>
              <a:gd name="connsiteX20" fmla="*/ 2233929 w 4734305"/>
              <a:gd name="connsiteY20" fmla="*/ 408685 h 422275"/>
              <a:gd name="connsiteX21" fmla="*/ 1162430 w 4734305"/>
              <a:gd name="connsiteY21" fmla="*/ 408685 h 422275"/>
              <a:gd name="connsiteX22" fmla="*/ 1162430 w 4734305"/>
              <a:gd name="connsiteY22" fmla="*/ 408685 h 422275"/>
              <a:gd name="connsiteX23" fmla="*/ 516127 w 4734305"/>
              <a:gd name="connsiteY23" fmla="*/ 408685 h 422275"/>
              <a:gd name="connsiteX24" fmla="*/ 516127 w 4734305"/>
              <a:gd name="connsiteY24" fmla="*/ 408685 h 422275"/>
              <a:gd name="connsiteX25" fmla="*/ 447928 w 4734305"/>
              <a:gd name="connsiteY25" fmla="*/ 340486 h 422275"/>
              <a:gd name="connsiteX26" fmla="*/ 447928 w 4734305"/>
              <a:gd name="connsiteY26" fmla="*/ 340486 h 422275"/>
              <a:gd name="connsiteX27" fmla="*/ 447928 w 4734305"/>
              <a:gd name="connsiteY27" fmla="*/ 340486 h 422275"/>
              <a:gd name="connsiteX28" fmla="*/ 447928 w 4734305"/>
              <a:gd name="connsiteY28" fmla="*/ 340486 h 422275"/>
              <a:gd name="connsiteX29" fmla="*/ 0 w 4734305"/>
              <a:gd name="connsiteY29" fmla="*/ 422275 h 422275"/>
              <a:gd name="connsiteX30" fmla="*/ 447928 w 4734305"/>
              <a:gd name="connsiteY30" fmla="*/ 238378 h 422275"/>
              <a:gd name="connsiteX31" fmla="*/ 447928 w 4734305"/>
              <a:gd name="connsiteY31" fmla="*/ 68071 h 4222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4734305" h="422275">
                <a:moveTo>
                  <a:pt x="447928" y="68071"/>
                </a:moveTo>
                <a:cubicBezTo>
                  <a:pt x="447928" y="30479"/>
                  <a:pt x="478535" y="0"/>
                  <a:pt x="516127" y="0"/>
                </a:cubicBezTo>
                <a:cubicBezTo>
                  <a:pt x="516127" y="0"/>
                  <a:pt x="516127" y="0"/>
                  <a:pt x="516127" y="0"/>
                </a:cubicBezTo>
                <a:lnTo>
                  <a:pt x="516127" y="0"/>
                </a:lnTo>
                <a:lnTo>
                  <a:pt x="1162430" y="0"/>
                </a:lnTo>
                <a:lnTo>
                  <a:pt x="1162430" y="0"/>
                </a:lnTo>
                <a:lnTo>
                  <a:pt x="2233929" y="0"/>
                </a:lnTo>
                <a:lnTo>
                  <a:pt x="4666107" y="0"/>
                </a:lnTo>
                <a:lnTo>
                  <a:pt x="4666107" y="0"/>
                </a:lnTo>
                <a:cubicBezTo>
                  <a:pt x="4703825" y="0"/>
                  <a:pt x="4734305" y="30479"/>
                  <a:pt x="4734305" y="68071"/>
                </a:cubicBezTo>
                <a:cubicBezTo>
                  <a:pt x="4734305" y="68071"/>
                  <a:pt x="4734305" y="68071"/>
                  <a:pt x="4734305" y="68071"/>
                </a:cubicBezTo>
                <a:lnTo>
                  <a:pt x="4734305" y="68071"/>
                </a:lnTo>
                <a:lnTo>
                  <a:pt x="4734305" y="238378"/>
                </a:lnTo>
                <a:lnTo>
                  <a:pt x="4734305" y="238378"/>
                </a:lnTo>
                <a:lnTo>
                  <a:pt x="4734305" y="340486"/>
                </a:lnTo>
                <a:lnTo>
                  <a:pt x="4734305" y="340486"/>
                </a:lnTo>
                <a:lnTo>
                  <a:pt x="4734305" y="340486"/>
                </a:lnTo>
                <a:cubicBezTo>
                  <a:pt x="4734305" y="378078"/>
                  <a:pt x="4703825" y="408685"/>
                  <a:pt x="4666107" y="408685"/>
                </a:cubicBezTo>
                <a:cubicBezTo>
                  <a:pt x="4666107" y="408685"/>
                  <a:pt x="4666107" y="408685"/>
                  <a:pt x="4666107" y="408685"/>
                </a:cubicBezTo>
                <a:lnTo>
                  <a:pt x="4666107" y="408685"/>
                </a:lnTo>
                <a:lnTo>
                  <a:pt x="2233929" y="408685"/>
                </a:lnTo>
                <a:lnTo>
                  <a:pt x="1162430" y="408685"/>
                </a:lnTo>
                <a:lnTo>
                  <a:pt x="1162430" y="408685"/>
                </a:lnTo>
                <a:lnTo>
                  <a:pt x="516127" y="408685"/>
                </a:lnTo>
                <a:lnTo>
                  <a:pt x="516127" y="408685"/>
                </a:lnTo>
                <a:cubicBezTo>
                  <a:pt x="478535" y="408685"/>
                  <a:pt x="447928" y="378078"/>
                  <a:pt x="447928" y="340486"/>
                </a:cubicBezTo>
                <a:cubicBezTo>
                  <a:pt x="447928" y="340486"/>
                  <a:pt x="447928" y="340486"/>
                  <a:pt x="447928" y="340486"/>
                </a:cubicBezTo>
                <a:lnTo>
                  <a:pt x="447928" y="340486"/>
                </a:lnTo>
                <a:lnTo>
                  <a:pt x="447928" y="340486"/>
                </a:lnTo>
                <a:lnTo>
                  <a:pt x="0" y="422275"/>
                </a:lnTo>
                <a:lnTo>
                  <a:pt x="447928" y="238378"/>
                </a:lnTo>
                <a:lnTo>
                  <a:pt x="447928" y="68071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4046220" y="4422775"/>
            <a:ext cx="4747005" cy="434975"/>
          </a:xfrm>
          <a:custGeom>
            <a:avLst/>
            <a:gdLst>
              <a:gd name="connsiteX0" fmla="*/ 454278 w 4747005"/>
              <a:gd name="connsiteY0" fmla="*/ 74421 h 434975"/>
              <a:gd name="connsiteX1" fmla="*/ 522477 w 4747005"/>
              <a:gd name="connsiteY1" fmla="*/ 6350 h 434975"/>
              <a:gd name="connsiteX2" fmla="*/ 522477 w 4747005"/>
              <a:gd name="connsiteY2" fmla="*/ 6350 h 434975"/>
              <a:gd name="connsiteX3" fmla="*/ 522477 w 4747005"/>
              <a:gd name="connsiteY3" fmla="*/ 6350 h 434975"/>
              <a:gd name="connsiteX4" fmla="*/ 1168780 w 4747005"/>
              <a:gd name="connsiteY4" fmla="*/ 6350 h 434975"/>
              <a:gd name="connsiteX5" fmla="*/ 1168780 w 4747005"/>
              <a:gd name="connsiteY5" fmla="*/ 6350 h 434975"/>
              <a:gd name="connsiteX6" fmla="*/ 2240279 w 4747005"/>
              <a:gd name="connsiteY6" fmla="*/ 6350 h 434975"/>
              <a:gd name="connsiteX7" fmla="*/ 4672457 w 4747005"/>
              <a:gd name="connsiteY7" fmla="*/ 6350 h 434975"/>
              <a:gd name="connsiteX8" fmla="*/ 4672457 w 4747005"/>
              <a:gd name="connsiteY8" fmla="*/ 6350 h 434975"/>
              <a:gd name="connsiteX9" fmla="*/ 4740655 w 4747005"/>
              <a:gd name="connsiteY9" fmla="*/ 74421 h 434975"/>
              <a:gd name="connsiteX10" fmla="*/ 4740655 w 4747005"/>
              <a:gd name="connsiteY10" fmla="*/ 74421 h 434975"/>
              <a:gd name="connsiteX11" fmla="*/ 4740655 w 4747005"/>
              <a:gd name="connsiteY11" fmla="*/ 74421 h 434975"/>
              <a:gd name="connsiteX12" fmla="*/ 4740655 w 4747005"/>
              <a:gd name="connsiteY12" fmla="*/ 244728 h 434975"/>
              <a:gd name="connsiteX13" fmla="*/ 4740655 w 4747005"/>
              <a:gd name="connsiteY13" fmla="*/ 244728 h 434975"/>
              <a:gd name="connsiteX14" fmla="*/ 4740655 w 4747005"/>
              <a:gd name="connsiteY14" fmla="*/ 346836 h 434975"/>
              <a:gd name="connsiteX15" fmla="*/ 4740655 w 4747005"/>
              <a:gd name="connsiteY15" fmla="*/ 346836 h 434975"/>
              <a:gd name="connsiteX16" fmla="*/ 4740655 w 4747005"/>
              <a:gd name="connsiteY16" fmla="*/ 346836 h 434975"/>
              <a:gd name="connsiteX17" fmla="*/ 4672457 w 4747005"/>
              <a:gd name="connsiteY17" fmla="*/ 415035 h 434975"/>
              <a:gd name="connsiteX18" fmla="*/ 4672457 w 4747005"/>
              <a:gd name="connsiteY18" fmla="*/ 415035 h 434975"/>
              <a:gd name="connsiteX19" fmla="*/ 4672457 w 4747005"/>
              <a:gd name="connsiteY19" fmla="*/ 415035 h 434975"/>
              <a:gd name="connsiteX20" fmla="*/ 2240279 w 4747005"/>
              <a:gd name="connsiteY20" fmla="*/ 415035 h 434975"/>
              <a:gd name="connsiteX21" fmla="*/ 1168780 w 4747005"/>
              <a:gd name="connsiteY21" fmla="*/ 415035 h 434975"/>
              <a:gd name="connsiteX22" fmla="*/ 1168780 w 4747005"/>
              <a:gd name="connsiteY22" fmla="*/ 415035 h 434975"/>
              <a:gd name="connsiteX23" fmla="*/ 522477 w 4747005"/>
              <a:gd name="connsiteY23" fmla="*/ 415035 h 434975"/>
              <a:gd name="connsiteX24" fmla="*/ 522477 w 4747005"/>
              <a:gd name="connsiteY24" fmla="*/ 415035 h 434975"/>
              <a:gd name="connsiteX25" fmla="*/ 454278 w 4747005"/>
              <a:gd name="connsiteY25" fmla="*/ 346836 h 434975"/>
              <a:gd name="connsiteX26" fmla="*/ 454278 w 4747005"/>
              <a:gd name="connsiteY26" fmla="*/ 346836 h 434975"/>
              <a:gd name="connsiteX27" fmla="*/ 454278 w 4747005"/>
              <a:gd name="connsiteY27" fmla="*/ 346836 h 434975"/>
              <a:gd name="connsiteX28" fmla="*/ 454278 w 4747005"/>
              <a:gd name="connsiteY28" fmla="*/ 346836 h 434975"/>
              <a:gd name="connsiteX29" fmla="*/ 6350 w 4747005"/>
              <a:gd name="connsiteY29" fmla="*/ 428625 h 434975"/>
              <a:gd name="connsiteX30" fmla="*/ 454278 w 4747005"/>
              <a:gd name="connsiteY30" fmla="*/ 244728 h 434975"/>
              <a:gd name="connsiteX31" fmla="*/ 454278 w 4747005"/>
              <a:gd name="connsiteY31" fmla="*/ 74421 h 4349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4747005" h="434975">
                <a:moveTo>
                  <a:pt x="454278" y="74421"/>
                </a:moveTo>
                <a:cubicBezTo>
                  <a:pt x="454278" y="36829"/>
                  <a:pt x="484885" y="6350"/>
                  <a:pt x="522477" y="6350"/>
                </a:cubicBezTo>
                <a:cubicBezTo>
                  <a:pt x="522477" y="6350"/>
                  <a:pt x="522477" y="6350"/>
                  <a:pt x="522477" y="6350"/>
                </a:cubicBezTo>
                <a:lnTo>
                  <a:pt x="522477" y="6350"/>
                </a:lnTo>
                <a:lnTo>
                  <a:pt x="1168780" y="6350"/>
                </a:lnTo>
                <a:lnTo>
                  <a:pt x="1168780" y="6350"/>
                </a:lnTo>
                <a:lnTo>
                  <a:pt x="2240279" y="6350"/>
                </a:lnTo>
                <a:lnTo>
                  <a:pt x="4672457" y="6350"/>
                </a:lnTo>
                <a:lnTo>
                  <a:pt x="4672457" y="6350"/>
                </a:lnTo>
                <a:cubicBezTo>
                  <a:pt x="4710175" y="6350"/>
                  <a:pt x="4740655" y="36829"/>
                  <a:pt x="4740655" y="74421"/>
                </a:cubicBezTo>
                <a:cubicBezTo>
                  <a:pt x="4740655" y="74421"/>
                  <a:pt x="4740655" y="74421"/>
                  <a:pt x="4740655" y="74421"/>
                </a:cubicBezTo>
                <a:lnTo>
                  <a:pt x="4740655" y="74421"/>
                </a:lnTo>
                <a:lnTo>
                  <a:pt x="4740655" y="244728"/>
                </a:lnTo>
                <a:lnTo>
                  <a:pt x="4740655" y="244728"/>
                </a:lnTo>
                <a:lnTo>
                  <a:pt x="4740655" y="346836"/>
                </a:lnTo>
                <a:lnTo>
                  <a:pt x="4740655" y="346836"/>
                </a:lnTo>
                <a:lnTo>
                  <a:pt x="4740655" y="346836"/>
                </a:lnTo>
                <a:cubicBezTo>
                  <a:pt x="4740655" y="384428"/>
                  <a:pt x="4710175" y="415035"/>
                  <a:pt x="4672457" y="415035"/>
                </a:cubicBezTo>
                <a:cubicBezTo>
                  <a:pt x="4672457" y="415035"/>
                  <a:pt x="4672457" y="415035"/>
                  <a:pt x="4672457" y="415035"/>
                </a:cubicBezTo>
                <a:lnTo>
                  <a:pt x="4672457" y="415035"/>
                </a:lnTo>
                <a:lnTo>
                  <a:pt x="2240279" y="415035"/>
                </a:lnTo>
                <a:lnTo>
                  <a:pt x="1168780" y="415035"/>
                </a:lnTo>
                <a:lnTo>
                  <a:pt x="1168780" y="415035"/>
                </a:lnTo>
                <a:lnTo>
                  <a:pt x="522477" y="415035"/>
                </a:lnTo>
                <a:lnTo>
                  <a:pt x="522477" y="415035"/>
                </a:lnTo>
                <a:cubicBezTo>
                  <a:pt x="484885" y="415035"/>
                  <a:pt x="454278" y="384428"/>
                  <a:pt x="454278" y="346836"/>
                </a:cubicBezTo>
                <a:cubicBezTo>
                  <a:pt x="454278" y="346836"/>
                  <a:pt x="454278" y="346836"/>
                  <a:pt x="454278" y="346836"/>
                </a:cubicBezTo>
                <a:lnTo>
                  <a:pt x="454278" y="346836"/>
                </a:lnTo>
                <a:lnTo>
                  <a:pt x="454278" y="346836"/>
                </a:lnTo>
                <a:lnTo>
                  <a:pt x="6350" y="428625"/>
                </a:lnTo>
                <a:lnTo>
                  <a:pt x="454278" y="244728"/>
                </a:lnTo>
                <a:lnTo>
                  <a:pt x="454278" y="7442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786123" y="5402453"/>
            <a:ext cx="5000752" cy="1026947"/>
          </a:xfrm>
          <a:custGeom>
            <a:avLst/>
            <a:gdLst>
              <a:gd name="connsiteX0" fmla="*/ 0 w 5000752"/>
              <a:gd name="connsiteY0" fmla="*/ 431037 h 1026947"/>
              <a:gd name="connsiteX1" fmla="*/ 119253 w 5000752"/>
              <a:gd name="connsiteY1" fmla="*/ 311848 h 1026947"/>
              <a:gd name="connsiteX2" fmla="*/ 119253 w 5000752"/>
              <a:gd name="connsiteY2" fmla="*/ 311848 h 1026947"/>
              <a:gd name="connsiteX3" fmla="*/ 119253 w 5000752"/>
              <a:gd name="connsiteY3" fmla="*/ 311848 h 1026947"/>
              <a:gd name="connsiteX4" fmla="*/ 833501 w 5000752"/>
              <a:gd name="connsiteY4" fmla="*/ 311848 h 1026947"/>
              <a:gd name="connsiteX5" fmla="*/ 529971 w 5000752"/>
              <a:gd name="connsiteY5" fmla="*/ 0 h 1026947"/>
              <a:gd name="connsiteX6" fmla="*/ 2083689 w 5000752"/>
              <a:gd name="connsiteY6" fmla="*/ 311848 h 1026947"/>
              <a:gd name="connsiteX7" fmla="*/ 4881498 w 5000752"/>
              <a:gd name="connsiteY7" fmla="*/ 311848 h 1026947"/>
              <a:gd name="connsiteX8" fmla="*/ 4881498 w 5000752"/>
              <a:gd name="connsiteY8" fmla="*/ 311848 h 1026947"/>
              <a:gd name="connsiteX9" fmla="*/ 5000752 w 5000752"/>
              <a:gd name="connsiteY9" fmla="*/ 431037 h 1026947"/>
              <a:gd name="connsiteX10" fmla="*/ 5000752 w 5000752"/>
              <a:gd name="connsiteY10" fmla="*/ 431037 h 1026947"/>
              <a:gd name="connsiteX11" fmla="*/ 5000752 w 5000752"/>
              <a:gd name="connsiteY11" fmla="*/ 431037 h 1026947"/>
              <a:gd name="connsiteX12" fmla="*/ 5000752 w 5000752"/>
              <a:gd name="connsiteY12" fmla="*/ 431037 h 1026947"/>
              <a:gd name="connsiteX13" fmla="*/ 5000752 w 5000752"/>
              <a:gd name="connsiteY13" fmla="*/ 431037 h 1026947"/>
              <a:gd name="connsiteX14" fmla="*/ 5000752 w 5000752"/>
              <a:gd name="connsiteY14" fmla="*/ 609803 h 1026947"/>
              <a:gd name="connsiteX15" fmla="*/ 5000752 w 5000752"/>
              <a:gd name="connsiteY15" fmla="*/ 907757 h 1026947"/>
              <a:gd name="connsiteX16" fmla="*/ 5000752 w 5000752"/>
              <a:gd name="connsiteY16" fmla="*/ 907757 h 1026947"/>
              <a:gd name="connsiteX17" fmla="*/ 4881498 w 5000752"/>
              <a:gd name="connsiteY17" fmla="*/ 1026947 h 1026947"/>
              <a:gd name="connsiteX18" fmla="*/ 4881498 w 5000752"/>
              <a:gd name="connsiteY18" fmla="*/ 1026947 h 1026947"/>
              <a:gd name="connsiteX19" fmla="*/ 4881498 w 5000752"/>
              <a:gd name="connsiteY19" fmla="*/ 1026947 h 1026947"/>
              <a:gd name="connsiteX20" fmla="*/ 2083689 w 5000752"/>
              <a:gd name="connsiteY20" fmla="*/ 1026947 h 1026947"/>
              <a:gd name="connsiteX21" fmla="*/ 833501 w 5000752"/>
              <a:gd name="connsiteY21" fmla="*/ 1026947 h 1026947"/>
              <a:gd name="connsiteX22" fmla="*/ 833501 w 5000752"/>
              <a:gd name="connsiteY22" fmla="*/ 1026947 h 1026947"/>
              <a:gd name="connsiteX23" fmla="*/ 119253 w 5000752"/>
              <a:gd name="connsiteY23" fmla="*/ 1026947 h 1026947"/>
              <a:gd name="connsiteX24" fmla="*/ 119253 w 5000752"/>
              <a:gd name="connsiteY24" fmla="*/ 1026947 h 1026947"/>
              <a:gd name="connsiteX25" fmla="*/ 0 w 5000752"/>
              <a:gd name="connsiteY25" fmla="*/ 907757 h 1026947"/>
              <a:gd name="connsiteX26" fmla="*/ 0 w 5000752"/>
              <a:gd name="connsiteY26" fmla="*/ 907757 h 1026947"/>
              <a:gd name="connsiteX27" fmla="*/ 0 w 5000752"/>
              <a:gd name="connsiteY27" fmla="*/ 907757 h 1026947"/>
              <a:gd name="connsiteX28" fmla="*/ 0 w 5000752"/>
              <a:gd name="connsiteY28" fmla="*/ 609803 h 1026947"/>
              <a:gd name="connsiteX29" fmla="*/ 0 w 5000752"/>
              <a:gd name="connsiteY29" fmla="*/ 431037 h 1026947"/>
              <a:gd name="connsiteX30" fmla="*/ 0 w 5000752"/>
              <a:gd name="connsiteY30" fmla="*/ 431037 h 10269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5000752" h="1026947">
                <a:moveTo>
                  <a:pt x="0" y="431037"/>
                </a:moveTo>
                <a:cubicBezTo>
                  <a:pt x="0" y="365213"/>
                  <a:pt x="53466" y="311848"/>
                  <a:pt x="119253" y="311848"/>
                </a:cubicBezTo>
                <a:cubicBezTo>
                  <a:pt x="119253" y="311848"/>
                  <a:pt x="119253" y="311848"/>
                  <a:pt x="119253" y="311848"/>
                </a:cubicBezTo>
                <a:lnTo>
                  <a:pt x="119253" y="311848"/>
                </a:lnTo>
                <a:lnTo>
                  <a:pt x="833501" y="311848"/>
                </a:lnTo>
                <a:lnTo>
                  <a:pt x="529971" y="0"/>
                </a:lnTo>
                <a:lnTo>
                  <a:pt x="2083689" y="311848"/>
                </a:lnTo>
                <a:lnTo>
                  <a:pt x="4881498" y="311848"/>
                </a:lnTo>
                <a:lnTo>
                  <a:pt x="4881498" y="311848"/>
                </a:lnTo>
                <a:cubicBezTo>
                  <a:pt x="4947411" y="311848"/>
                  <a:pt x="5000752" y="365213"/>
                  <a:pt x="5000752" y="431037"/>
                </a:cubicBezTo>
                <a:cubicBezTo>
                  <a:pt x="5000752" y="431037"/>
                  <a:pt x="5000752" y="431037"/>
                  <a:pt x="5000752" y="431037"/>
                </a:cubicBezTo>
                <a:lnTo>
                  <a:pt x="5000752" y="431037"/>
                </a:lnTo>
                <a:lnTo>
                  <a:pt x="5000752" y="431037"/>
                </a:lnTo>
                <a:lnTo>
                  <a:pt x="5000752" y="431037"/>
                </a:lnTo>
                <a:lnTo>
                  <a:pt x="5000752" y="609803"/>
                </a:lnTo>
                <a:lnTo>
                  <a:pt x="5000752" y="907757"/>
                </a:lnTo>
                <a:lnTo>
                  <a:pt x="5000752" y="907757"/>
                </a:lnTo>
                <a:cubicBezTo>
                  <a:pt x="5000752" y="973581"/>
                  <a:pt x="4947411" y="1026947"/>
                  <a:pt x="4881498" y="1026947"/>
                </a:cubicBezTo>
                <a:cubicBezTo>
                  <a:pt x="4881498" y="1026947"/>
                  <a:pt x="4881498" y="1026947"/>
                  <a:pt x="4881498" y="1026947"/>
                </a:cubicBezTo>
                <a:lnTo>
                  <a:pt x="4881498" y="1026947"/>
                </a:lnTo>
                <a:lnTo>
                  <a:pt x="2083689" y="1026947"/>
                </a:lnTo>
                <a:lnTo>
                  <a:pt x="833501" y="1026947"/>
                </a:lnTo>
                <a:lnTo>
                  <a:pt x="833501" y="1026947"/>
                </a:lnTo>
                <a:lnTo>
                  <a:pt x="119253" y="1026947"/>
                </a:lnTo>
                <a:lnTo>
                  <a:pt x="119253" y="1026947"/>
                </a:lnTo>
                <a:cubicBezTo>
                  <a:pt x="53466" y="1026947"/>
                  <a:pt x="0" y="973581"/>
                  <a:pt x="0" y="907757"/>
                </a:cubicBezTo>
                <a:cubicBezTo>
                  <a:pt x="0" y="907757"/>
                  <a:pt x="0" y="907757"/>
                  <a:pt x="0" y="907757"/>
                </a:cubicBezTo>
                <a:lnTo>
                  <a:pt x="0" y="907757"/>
                </a:lnTo>
                <a:lnTo>
                  <a:pt x="0" y="609803"/>
                </a:lnTo>
                <a:lnTo>
                  <a:pt x="0" y="431037"/>
                </a:lnTo>
                <a:lnTo>
                  <a:pt x="0" y="431037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779773" y="5396103"/>
            <a:ext cx="5013452" cy="1039647"/>
          </a:xfrm>
          <a:custGeom>
            <a:avLst/>
            <a:gdLst>
              <a:gd name="connsiteX0" fmla="*/ 6350 w 5013452"/>
              <a:gd name="connsiteY0" fmla="*/ 437387 h 1039647"/>
              <a:gd name="connsiteX1" fmla="*/ 125603 w 5013452"/>
              <a:gd name="connsiteY1" fmla="*/ 318198 h 1039647"/>
              <a:gd name="connsiteX2" fmla="*/ 125603 w 5013452"/>
              <a:gd name="connsiteY2" fmla="*/ 318198 h 1039647"/>
              <a:gd name="connsiteX3" fmla="*/ 125603 w 5013452"/>
              <a:gd name="connsiteY3" fmla="*/ 318198 h 1039647"/>
              <a:gd name="connsiteX4" fmla="*/ 839851 w 5013452"/>
              <a:gd name="connsiteY4" fmla="*/ 318198 h 1039647"/>
              <a:gd name="connsiteX5" fmla="*/ 536321 w 5013452"/>
              <a:gd name="connsiteY5" fmla="*/ 6350 h 1039647"/>
              <a:gd name="connsiteX6" fmla="*/ 2090039 w 5013452"/>
              <a:gd name="connsiteY6" fmla="*/ 318198 h 1039647"/>
              <a:gd name="connsiteX7" fmla="*/ 4887848 w 5013452"/>
              <a:gd name="connsiteY7" fmla="*/ 318198 h 1039647"/>
              <a:gd name="connsiteX8" fmla="*/ 4887848 w 5013452"/>
              <a:gd name="connsiteY8" fmla="*/ 318198 h 1039647"/>
              <a:gd name="connsiteX9" fmla="*/ 5007102 w 5013452"/>
              <a:gd name="connsiteY9" fmla="*/ 437387 h 1039647"/>
              <a:gd name="connsiteX10" fmla="*/ 5007102 w 5013452"/>
              <a:gd name="connsiteY10" fmla="*/ 437387 h 1039647"/>
              <a:gd name="connsiteX11" fmla="*/ 5007102 w 5013452"/>
              <a:gd name="connsiteY11" fmla="*/ 437387 h 1039647"/>
              <a:gd name="connsiteX12" fmla="*/ 5007102 w 5013452"/>
              <a:gd name="connsiteY12" fmla="*/ 437387 h 1039647"/>
              <a:gd name="connsiteX13" fmla="*/ 5007102 w 5013452"/>
              <a:gd name="connsiteY13" fmla="*/ 437387 h 1039647"/>
              <a:gd name="connsiteX14" fmla="*/ 5007102 w 5013452"/>
              <a:gd name="connsiteY14" fmla="*/ 616153 h 1039647"/>
              <a:gd name="connsiteX15" fmla="*/ 5007102 w 5013452"/>
              <a:gd name="connsiteY15" fmla="*/ 914107 h 1039647"/>
              <a:gd name="connsiteX16" fmla="*/ 5007102 w 5013452"/>
              <a:gd name="connsiteY16" fmla="*/ 914107 h 1039647"/>
              <a:gd name="connsiteX17" fmla="*/ 4887848 w 5013452"/>
              <a:gd name="connsiteY17" fmla="*/ 1033297 h 1039647"/>
              <a:gd name="connsiteX18" fmla="*/ 4887848 w 5013452"/>
              <a:gd name="connsiteY18" fmla="*/ 1033297 h 1039647"/>
              <a:gd name="connsiteX19" fmla="*/ 4887848 w 5013452"/>
              <a:gd name="connsiteY19" fmla="*/ 1033297 h 1039647"/>
              <a:gd name="connsiteX20" fmla="*/ 2090039 w 5013452"/>
              <a:gd name="connsiteY20" fmla="*/ 1033297 h 1039647"/>
              <a:gd name="connsiteX21" fmla="*/ 839851 w 5013452"/>
              <a:gd name="connsiteY21" fmla="*/ 1033297 h 1039647"/>
              <a:gd name="connsiteX22" fmla="*/ 839851 w 5013452"/>
              <a:gd name="connsiteY22" fmla="*/ 1033297 h 1039647"/>
              <a:gd name="connsiteX23" fmla="*/ 125603 w 5013452"/>
              <a:gd name="connsiteY23" fmla="*/ 1033297 h 1039647"/>
              <a:gd name="connsiteX24" fmla="*/ 125603 w 5013452"/>
              <a:gd name="connsiteY24" fmla="*/ 1033297 h 1039647"/>
              <a:gd name="connsiteX25" fmla="*/ 6350 w 5013452"/>
              <a:gd name="connsiteY25" fmla="*/ 914107 h 1039647"/>
              <a:gd name="connsiteX26" fmla="*/ 6350 w 5013452"/>
              <a:gd name="connsiteY26" fmla="*/ 914107 h 1039647"/>
              <a:gd name="connsiteX27" fmla="*/ 6350 w 5013452"/>
              <a:gd name="connsiteY27" fmla="*/ 914107 h 1039647"/>
              <a:gd name="connsiteX28" fmla="*/ 6350 w 5013452"/>
              <a:gd name="connsiteY28" fmla="*/ 616153 h 1039647"/>
              <a:gd name="connsiteX29" fmla="*/ 6350 w 5013452"/>
              <a:gd name="connsiteY29" fmla="*/ 437387 h 1039647"/>
              <a:gd name="connsiteX30" fmla="*/ 6350 w 5013452"/>
              <a:gd name="connsiteY30" fmla="*/ 437387 h 10396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5013452" h="1039647">
                <a:moveTo>
                  <a:pt x="6350" y="437387"/>
                </a:moveTo>
                <a:cubicBezTo>
                  <a:pt x="6350" y="371563"/>
                  <a:pt x="59816" y="318198"/>
                  <a:pt x="125603" y="318198"/>
                </a:cubicBezTo>
                <a:cubicBezTo>
                  <a:pt x="125603" y="318198"/>
                  <a:pt x="125603" y="318198"/>
                  <a:pt x="125603" y="318198"/>
                </a:cubicBezTo>
                <a:lnTo>
                  <a:pt x="125603" y="318198"/>
                </a:lnTo>
                <a:lnTo>
                  <a:pt x="839851" y="318198"/>
                </a:lnTo>
                <a:lnTo>
                  <a:pt x="536321" y="6350"/>
                </a:lnTo>
                <a:lnTo>
                  <a:pt x="2090039" y="318198"/>
                </a:lnTo>
                <a:lnTo>
                  <a:pt x="4887848" y="318198"/>
                </a:lnTo>
                <a:lnTo>
                  <a:pt x="4887848" y="318198"/>
                </a:lnTo>
                <a:cubicBezTo>
                  <a:pt x="4953761" y="318198"/>
                  <a:pt x="5007102" y="371563"/>
                  <a:pt x="5007102" y="437387"/>
                </a:cubicBezTo>
                <a:cubicBezTo>
                  <a:pt x="5007102" y="437387"/>
                  <a:pt x="5007102" y="437387"/>
                  <a:pt x="5007102" y="437387"/>
                </a:cubicBezTo>
                <a:lnTo>
                  <a:pt x="5007102" y="437387"/>
                </a:lnTo>
                <a:lnTo>
                  <a:pt x="5007102" y="437387"/>
                </a:lnTo>
                <a:lnTo>
                  <a:pt x="5007102" y="437387"/>
                </a:lnTo>
                <a:lnTo>
                  <a:pt x="5007102" y="616153"/>
                </a:lnTo>
                <a:lnTo>
                  <a:pt x="5007102" y="914107"/>
                </a:lnTo>
                <a:lnTo>
                  <a:pt x="5007102" y="914107"/>
                </a:lnTo>
                <a:cubicBezTo>
                  <a:pt x="5007102" y="979931"/>
                  <a:pt x="4953761" y="1033297"/>
                  <a:pt x="4887848" y="1033297"/>
                </a:cubicBezTo>
                <a:cubicBezTo>
                  <a:pt x="4887848" y="1033297"/>
                  <a:pt x="4887848" y="1033297"/>
                  <a:pt x="4887848" y="1033297"/>
                </a:cubicBezTo>
                <a:lnTo>
                  <a:pt x="4887848" y="1033297"/>
                </a:lnTo>
                <a:lnTo>
                  <a:pt x="2090039" y="1033297"/>
                </a:lnTo>
                <a:lnTo>
                  <a:pt x="839851" y="1033297"/>
                </a:lnTo>
                <a:lnTo>
                  <a:pt x="839851" y="1033297"/>
                </a:lnTo>
                <a:lnTo>
                  <a:pt x="125603" y="1033297"/>
                </a:lnTo>
                <a:lnTo>
                  <a:pt x="125603" y="1033297"/>
                </a:lnTo>
                <a:cubicBezTo>
                  <a:pt x="59816" y="1033297"/>
                  <a:pt x="6350" y="979931"/>
                  <a:pt x="6350" y="914107"/>
                </a:cubicBezTo>
                <a:cubicBezTo>
                  <a:pt x="6350" y="914107"/>
                  <a:pt x="6350" y="914107"/>
                  <a:pt x="6350" y="914107"/>
                </a:cubicBezTo>
                <a:lnTo>
                  <a:pt x="6350" y="914107"/>
                </a:lnTo>
                <a:lnTo>
                  <a:pt x="6350" y="616153"/>
                </a:lnTo>
                <a:lnTo>
                  <a:pt x="6350" y="437387"/>
                </a:lnTo>
                <a:lnTo>
                  <a:pt x="6350" y="4373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357498" y="4857737"/>
            <a:ext cx="1071575" cy="258457"/>
          </a:xfrm>
          <a:custGeom>
            <a:avLst/>
            <a:gdLst>
              <a:gd name="connsiteX0" fmla="*/ 0 w 1071575"/>
              <a:gd name="connsiteY0" fmla="*/ 258457 h 258457"/>
              <a:gd name="connsiteX1" fmla="*/ 1071575 w 1071575"/>
              <a:gd name="connsiteY1" fmla="*/ 258457 h 258457"/>
              <a:gd name="connsiteX2" fmla="*/ 1071575 w 1071575"/>
              <a:gd name="connsiteY2" fmla="*/ 0 h 258457"/>
              <a:gd name="connsiteX3" fmla="*/ 0 w 1071575"/>
              <a:gd name="connsiteY3" fmla="*/ 0 h 258457"/>
              <a:gd name="connsiteX4" fmla="*/ 0 w 1071575"/>
              <a:gd name="connsiteY4" fmla="*/ 258457 h 258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1575" h="258457">
                <a:moveTo>
                  <a:pt x="0" y="258457"/>
                </a:moveTo>
                <a:lnTo>
                  <a:pt x="1071575" y="258457"/>
                </a:lnTo>
                <a:lnTo>
                  <a:pt x="1071575" y="0"/>
                </a:lnTo>
                <a:lnTo>
                  <a:pt x="0" y="0"/>
                </a:lnTo>
                <a:lnTo>
                  <a:pt x="0" y="258457"/>
                </a:lnTo>
              </a:path>
            </a:pathLst>
          </a:custGeom>
          <a:solidFill>
            <a:srgbClr val="FFFBF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343211" y="4843449"/>
            <a:ext cx="1100150" cy="287032"/>
          </a:xfrm>
          <a:custGeom>
            <a:avLst/>
            <a:gdLst>
              <a:gd name="connsiteX0" fmla="*/ 14287 w 1100150"/>
              <a:gd name="connsiteY0" fmla="*/ 272745 h 287032"/>
              <a:gd name="connsiteX1" fmla="*/ 1085862 w 1100150"/>
              <a:gd name="connsiteY1" fmla="*/ 272745 h 287032"/>
              <a:gd name="connsiteX2" fmla="*/ 1085862 w 1100150"/>
              <a:gd name="connsiteY2" fmla="*/ 14287 h 287032"/>
              <a:gd name="connsiteX3" fmla="*/ 14287 w 1100150"/>
              <a:gd name="connsiteY3" fmla="*/ 14287 h 287032"/>
              <a:gd name="connsiteX4" fmla="*/ 14287 w 1100150"/>
              <a:gd name="connsiteY4" fmla="*/ 272745 h 287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00150" h="287032">
                <a:moveTo>
                  <a:pt x="14287" y="272745"/>
                </a:moveTo>
                <a:lnTo>
                  <a:pt x="1085862" y="272745"/>
                </a:lnTo>
                <a:lnTo>
                  <a:pt x="1085862" y="14287"/>
                </a:lnTo>
                <a:lnTo>
                  <a:pt x="14287" y="14287"/>
                </a:lnTo>
                <a:lnTo>
                  <a:pt x="14287" y="27274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143250" y="5170754"/>
            <a:ext cx="1183957" cy="241605"/>
          </a:xfrm>
          <a:custGeom>
            <a:avLst/>
            <a:gdLst>
              <a:gd name="connsiteX0" fmla="*/ 0 w 1183957"/>
              <a:gd name="connsiteY0" fmla="*/ 241605 h 241605"/>
              <a:gd name="connsiteX1" fmla="*/ 1183957 w 1183957"/>
              <a:gd name="connsiteY1" fmla="*/ 241605 h 241605"/>
              <a:gd name="connsiteX2" fmla="*/ 1183957 w 1183957"/>
              <a:gd name="connsiteY2" fmla="*/ 0 h 241605"/>
              <a:gd name="connsiteX3" fmla="*/ 0 w 1183957"/>
              <a:gd name="connsiteY3" fmla="*/ 0 h 241605"/>
              <a:gd name="connsiteX4" fmla="*/ 0 w 1183957"/>
              <a:gd name="connsiteY4" fmla="*/ 241605 h 2416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3957" h="241605">
                <a:moveTo>
                  <a:pt x="0" y="241605"/>
                </a:moveTo>
                <a:lnTo>
                  <a:pt x="1183957" y="241605"/>
                </a:lnTo>
                <a:lnTo>
                  <a:pt x="1183957" y="0"/>
                </a:lnTo>
                <a:lnTo>
                  <a:pt x="0" y="0"/>
                </a:lnTo>
                <a:lnTo>
                  <a:pt x="0" y="241605"/>
                </a:lnTo>
              </a:path>
            </a:pathLst>
          </a:custGeom>
          <a:solidFill>
            <a:srgbClr val="FFFBF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128962" y="5156466"/>
            <a:ext cx="1212532" cy="270180"/>
          </a:xfrm>
          <a:custGeom>
            <a:avLst/>
            <a:gdLst>
              <a:gd name="connsiteX0" fmla="*/ 14287 w 1212532"/>
              <a:gd name="connsiteY0" fmla="*/ 255892 h 270180"/>
              <a:gd name="connsiteX1" fmla="*/ 1198245 w 1212532"/>
              <a:gd name="connsiteY1" fmla="*/ 255892 h 270180"/>
              <a:gd name="connsiteX2" fmla="*/ 1198245 w 1212532"/>
              <a:gd name="connsiteY2" fmla="*/ 14287 h 270180"/>
              <a:gd name="connsiteX3" fmla="*/ 14287 w 1212532"/>
              <a:gd name="connsiteY3" fmla="*/ 14287 h 270180"/>
              <a:gd name="connsiteX4" fmla="*/ 14287 w 1212532"/>
              <a:gd name="connsiteY4" fmla="*/ 255892 h 270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2532" h="270180">
                <a:moveTo>
                  <a:pt x="14287" y="255892"/>
                </a:moveTo>
                <a:lnTo>
                  <a:pt x="1198245" y="255892"/>
                </a:lnTo>
                <a:lnTo>
                  <a:pt x="1198245" y="14287"/>
                </a:lnTo>
                <a:lnTo>
                  <a:pt x="14287" y="14287"/>
                </a:lnTo>
                <a:lnTo>
                  <a:pt x="14287" y="255892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4600" y="1841500"/>
            <a:ext cx="7289800" cy="1892300"/>
          </a:xfrm>
          <a:prstGeom prst="rect">
            <a:avLst/>
          </a:prstGeom>
          <a:noFill/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4600" y="4343400"/>
            <a:ext cx="7683500" cy="2184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23900" y="304800"/>
            <a:ext cx="8166100" cy="135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  <a:tabLst>
                <a:tab pos="4279900" algn="l"/>
              </a:tabLst>
            </a:pPr>
            <a:r>
              <a:rPr lang="en-US" altLang="zh-CN" dirty="0" smtClean="0"/>
              <a:t>	</a:t>
            </a: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小结-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Servlet配置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100"/>
              </a:lnSpc>
              <a:tabLst>
                <a:tab pos="42799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配置Servlet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1181100" y="1739900"/>
            <a:ext cx="2870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配置&lt;servlet&gt;元素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1632156" y="2309352"/>
            <a:ext cx="59309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  <a:tabLst>
                <a:tab pos="215900" algn="l"/>
              </a:tabLst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&lt;servlet&gt;</a:t>
            </a:r>
          </a:p>
          <a:p>
            <a:pPr defTabSz="-635">
              <a:lnSpc>
                <a:spcPts val="2100"/>
              </a:lnSpc>
              <a:tabLst>
                <a:tab pos="215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&lt;servlet-name&gt;myServlet3&lt;/servlet-name&gt;</a:t>
            </a:r>
          </a:p>
          <a:p>
            <a:pPr defTabSz="-635">
              <a:lnSpc>
                <a:spcPts val="2100"/>
              </a:lnSpc>
              <a:tabLst>
                <a:tab pos="215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&lt;servlet-class&gt;demo.web.servlet.MyServlet3&lt;/servlet-class&gt;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1181100" y="3162300"/>
            <a:ext cx="40894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  <a:tabLst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&lt;/servlet&gt;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100"/>
              </a:lnSpc>
              <a:tabLst>
                <a:tab pos="495300" algn="l"/>
              </a:tabLst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配置&lt;servlet-mapping&gt;元素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4800600" y="2019300"/>
            <a:ext cx="1663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名称唯一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6286500" y="3327400"/>
            <a:ext cx="1892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类所在路径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1676400" y="4635500"/>
            <a:ext cx="1765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&lt;servlet-mapping&gt;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4610100" y="4521200"/>
            <a:ext cx="4051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与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&lt;servlet&gt;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的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&lt;servlet-name&gt;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设置相同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1632156" y="4931086"/>
            <a:ext cx="6899389" cy="19441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  <a:tabLst>
                <a:tab pos="215900" algn="l"/>
                <a:tab pos="2247900" algn="l"/>
                <a:tab pos="2540000" algn="l"/>
                <a:tab pos="6781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&lt;servlet-name&gt;myServlet3&lt;/servlet-name&gt;</a:t>
            </a:r>
          </a:p>
          <a:p>
            <a:pPr defTabSz="-635">
              <a:lnSpc>
                <a:spcPts val="2100"/>
              </a:lnSpc>
              <a:tabLst>
                <a:tab pos="215900" algn="l"/>
                <a:tab pos="2247900" algn="l"/>
                <a:tab pos="2540000" algn="l"/>
                <a:tab pos="6781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&lt;url-pattern&gt;/myServlet3&lt;/url-pattern&gt;</a:t>
            </a:r>
          </a:p>
          <a:p>
            <a:pPr defTabSz="-635">
              <a:lnSpc>
                <a:spcPts val="2100"/>
              </a:lnSpc>
              <a:tabLst>
                <a:tab pos="215900" algn="l"/>
                <a:tab pos="2247900" algn="l"/>
                <a:tab pos="2540000" algn="l"/>
                <a:tab pos="6781800" algn="l"/>
              </a:tabLst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&lt;/servlet-mapping&gt;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000"/>
              </a:lnSpc>
              <a:tabLst>
                <a:tab pos="215900" algn="l"/>
                <a:tab pos="2247900" algn="l"/>
                <a:tab pos="2540000" algn="l"/>
                <a:tab pos="67818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访问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的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，相对于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应用的路径，</a:t>
            </a:r>
          </a:p>
          <a:p>
            <a:pPr defTabSz="-635">
              <a:lnSpc>
                <a:spcPts val="2000"/>
              </a:lnSpc>
              <a:tabLst>
                <a:tab pos="215900" algn="l"/>
                <a:tab pos="2247900" algn="l"/>
                <a:tab pos="2540000" algn="l"/>
                <a:tab pos="67818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有三种配置方式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215900" algn="l"/>
                <a:tab pos="2247900" algn="l"/>
                <a:tab pos="2540000" algn="l"/>
                <a:tab pos="6781800" algn="l"/>
              </a:tabLst>
            </a:pPr>
            <a:r>
              <a:rPr lang="en-US" altLang="zh-CN" dirty="0" smtClean="0"/>
              <a:t>				</a:t>
            </a:r>
            <a:endParaRPr lang="en-US" altLang="zh-CN" sz="1405" b="1" dirty="0" smtClean="0">
              <a:solidFill>
                <a:srgbClr val="FFFFFF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r>
              <a:rPr lang="en-US" smtClean="0"/>
              <a:t>/37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00124" y="2428875"/>
            <a:ext cx="6572377" cy="2031365"/>
          </a:xfrm>
          <a:custGeom>
            <a:avLst/>
            <a:gdLst>
              <a:gd name="connsiteX0" fmla="*/ 0 w 6572377"/>
              <a:gd name="connsiteY0" fmla="*/ 0 h 2031365"/>
              <a:gd name="connsiteX1" fmla="*/ 0 w 6572377"/>
              <a:gd name="connsiteY1" fmla="*/ 0 h 2031365"/>
              <a:gd name="connsiteX2" fmla="*/ 6572377 w 6572377"/>
              <a:gd name="connsiteY2" fmla="*/ 0 h 2031365"/>
              <a:gd name="connsiteX3" fmla="*/ 6572377 w 6572377"/>
              <a:gd name="connsiteY3" fmla="*/ 0 h 2031365"/>
              <a:gd name="connsiteX4" fmla="*/ 6572377 w 6572377"/>
              <a:gd name="connsiteY4" fmla="*/ 2031365 h 2031365"/>
              <a:gd name="connsiteX5" fmla="*/ 6572377 w 6572377"/>
              <a:gd name="connsiteY5" fmla="*/ 2031365 h 2031365"/>
              <a:gd name="connsiteX6" fmla="*/ 0 w 6572377"/>
              <a:gd name="connsiteY6" fmla="*/ 2031365 h 2031365"/>
              <a:gd name="connsiteX7" fmla="*/ 0 w 6572377"/>
              <a:gd name="connsiteY7" fmla="*/ 2031365 h 2031365"/>
              <a:gd name="connsiteX8" fmla="*/ 0 w 6572377"/>
              <a:gd name="connsiteY8" fmla="*/ 0 h 2031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572377" h="2031365">
                <a:moveTo>
                  <a:pt x="0" y="0"/>
                </a:moveTo>
                <a:lnTo>
                  <a:pt x="0" y="0"/>
                </a:lnTo>
                <a:lnTo>
                  <a:pt x="6572377" y="0"/>
                </a:lnTo>
                <a:lnTo>
                  <a:pt x="6572377" y="0"/>
                </a:lnTo>
                <a:lnTo>
                  <a:pt x="6572377" y="2031365"/>
                </a:lnTo>
                <a:lnTo>
                  <a:pt x="6572377" y="2031365"/>
                </a:lnTo>
                <a:lnTo>
                  <a:pt x="0" y="2031365"/>
                </a:lnTo>
                <a:lnTo>
                  <a:pt x="0" y="2031365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474724" y="2403475"/>
            <a:ext cx="6623177" cy="2082165"/>
          </a:xfrm>
          <a:custGeom>
            <a:avLst/>
            <a:gdLst>
              <a:gd name="connsiteX0" fmla="*/ 25400 w 6623177"/>
              <a:gd name="connsiteY0" fmla="*/ 25400 h 2082165"/>
              <a:gd name="connsiteX1" fmla="*/ 25400 w 6623177"/>
              <a:gd name="connsiteY1" fmla="*/ 25400 h 2082165"/>
              <a:gd name="connsiteX2" fmla="*/ 6597777 w 6623177"/>
              <a:gd name="connsiteY2" fmla="*/ 25400 h 2082165"/>
              <a:gd name="connsiteX3" fmla="*/ 6597777 w 6623177"/>
              <a:gd name="connsiteY3" fmla="*/ 25400 h 2082165"/>
              <a:gd name="connsiteX4" fmla="*/ 6597777 w 6623177"/>
              <a:gd name="connsiteY4" fmla="*/ 2056765 h 2082165"/>
              <a:gd name="connsiteX5" fmla="*/ 6597777 w 6623177"/>
              <a:gd name="connsiteY5" fmla="*/ 2056765 h 2082165"/>
              <a:gd name="connsiteX6" fmla="*/ 25400 w 6623177"/>
              <a:gd name="connsiteY6" fmla="*/ 2056765 h 2082165"/>
              <a:gd name="connsiteX7" fmla="*/ 25400 w 6623177"/>
              <a:gd name="connsiteY7" fmla="*/ 2056765 h 2082165"/>
              <a:gd name="connsiteX8" fmla="*/ 25400 w 6623177"/>
              <a:gd name="connsiteY8" fmla="*/ 25400 h 20821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623177" h="2082165">
                <a:moveTo>
                  <a:pt x="25400" y="25400"/>
                </a:moveTo>
                <a:lnTo>
                  <a:pt x="25400" y="25400"/>
                </a:lnTo>
                <a:lnTo>
                  <a:pt x="6597777" y="25400"/>
                </a:lnTo>
                <a:lnTo>
                  <a:pt x="6597777" y="25400"/>
                </a:lnTo>
                <a:lnTo>
                  <a:pt x="6597777" y="2056765"/>
                </a:lnTo>
                <a:lnTo>
                  <a:pt x="6597777" y="2056765"/>
                </a:lnTo>
                <a:lnTo>
                  <a:pt x="25400" y="2056765"/>
                </a:lnTo>
                <a:lnTo>
                  <a:pt x="25400" y="2056765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786376" y="2643123"/>
            <a:ext cx="1285875" cy="613410"/>
          </a:xfrm>
          <a:custGeom>
            <a:avLst/>
            <a:gdLst>
              <a:gd name="connsiteX0" fmla="*/ 0 w 1285875"/>
              <a:gd name="connsiteY0" fmla="*/ 68199 h 613410"/>
              <a:gd name="connsiteX1" fmla="*/ 68071 w 1285875"/>
              <a:gd name="connsiteY1" fmla="*/ 0 h 613410"/>
              <a:gd name="connsiteX2" fmla="*/ 68071 w 1285875"/>
              <a:gd name="connsiteY2" fmla="*/ 0 h 613410"/>
              <a:gd name="connsiteX3" fmla="*/ 68071 w 1285875"/>
              <a:gd name="connsiteY3" fmla="*/ 0 h 613410"/>
              <a:gd name="connsiteX4" fmla="*/ 214248 w 1285875"/>
              <a:gd name="connsiteY4" fmla="*/ 0 h 613410"/>
              <a:gd name="connsiteX5" fmla="*/ 214248 w 1285875"/>
              <a:gd name="connsiteY5" fmla="*/ 0 h 613410"/>
              <a:gd name="connsiteX6" fmla="*/ 535685 w 1285875"/>
              <a:gd name="connsiteY6" fmla="*/ 0 h 613410"/>
              <a:gd name="connsiteX7" fmla="*/ 1217676 w 1285875"/>
              <a:gd name="connsiteY7" fmla="*/ 0 h 613410"/>
              <a:gd name="connsiteX8" fmla="*/ 1217676 w 1285875"/>
              <a:gd name="connsiteY8" fmla="*/ 0 h 613410"/>
              <a:gd name="connsiteX9" fmla="*/ 1285875 w 1285875"/>
              <a:gd name="connsiteY9" fmla="*/ 68199 h 613410"/>
              <a:gd name="connsiteX10" fmla="*/ 1285875 w 1285875"/>
              <a:gd name="connsiteY10" fmla="*/ 68199 h 613410"/>
              <a:gd name="connsiteX11" fmla="*/ 1285875 w 1285875"/>
              <a:gd name="connsiteY11" fmla="*/ 68199 h 613410"/>
              <a:gd name="connsiteX12" fmla="*/ 1285875 w 1285875"/>
              <a:gd name="connsiteY12" fmla="*/ 238379 h 613410"/>
              <a:gd name="connsiteX13" fmla="*/ 1285875 w 1285875"/>
              <a:gd name="connsiteY13" fmla="*/ 238379 h 613410"/>
              <a:gd name="connsiteX14" fmla="*/ 1285875 w 1285875"/>
              <a:gd name="connsiteY14" fmla="*/ 340614 h 613410"/>
              <a:gd name="connsiteX15" fmla="*/ 1285875 w 1285875"/>
              <a:gd name="connsiteY15" fmla="*/ 340614 h 613410"/>
              <a:gd name="connsiteX16" fmla="*/ 1285875 w 1285875"/>
              <a:gd name="connsiteY16" fmla="*/ 340614 h 613410"/>
              <a:gd name="connsiteX17" fmla="*/ 1217676 w 1285875"/>
              <a:gd name="connsiteY17" fmla="*/ 408686 h 613410"/>
              <a:gd name="connsiteX18" fmla="*/ 1217676 w 1285875"/>
              <a:gd name="connsiteY18" fmla="*/ 408686 h 613410"/>
              <a:gd name="connsiteX19" fmla="*/ 1217676 w 1285875"/>
              <a:gd name="connsiteY19" fmla="*/ 408686 h 613410"/>
              <a:gd name="connsiteX20" fmla="*/ 535685 w 1285875"/>
              <a:gd name="connsiteY20" fmla="*/ 408686 h 613410"/>
              <a:gd name="connsiteX21" fmla="*/ 97535 w 1285875"/>
              <a:gd name="connsiteY21" fmla="*/ 613410 h 613410"/>
              <a:gd name="connsiteX22" fmla="*/ 214248 w 1285875"/>
              <a:gd name="connsiteY22" fmla="*/ 408686 h 613410"/>
              <a:gd name="connsiteX23" fmla="*/ 68071 w 1285875"/>
              <a:gd name="connsiteY23" fmla="*/ 408686 h 613410"/>
              <a:gd name="connsiteX24" fmla="*/ 68071 w 1285875"/>
              <a:gd name="connsiteY24" fmla="*/ 408686 h 613410"/>
              <a:gd name="connsiteX25" fmla="*/ 0 w 1285875"/>
              <a:gd name="connsiteY25" fmla="*/ 340614 h 613410"/>
              <a:gd name="connsiteX26" fmla="*/ 0 w 1285875"/>
              <a:gd name="connsiteY26" fmla="*/ 340614 h 613410"/>
              <a:gd name="connsiteX27" fmla="*/ 0 w 1285875"/>
              <a:gd name="connsiteY27" fmla="*/ 340614 h 613410"/>
              <a:gd name="connsiteX28" fmla="*/ 0 w 1285875"/>
              <a:gd name="connsiteY28" fmla="*/ 340614 h 613410"/>
              <a:gd name="connsiteX29" fmla="*/ 0 w 1285875"/>
              <a:gd name="connsiteY29" fmla="*/ 238379 h 613410"/>
              <a:gd name="connsiteX30" fmla="*/ 0 w 1285875"/>
              <a:gd name="connsiteY30" fmla="*/ 238379 h 613410"/>
              <a:gd name="connsiteX31" fmla="*/ 0 w 1285875"/>
              <a:gd name="connsiteY31" fmla="*/ 68199 h 6134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285875" h="613410">
                <a:moveTo>
                  <a:pt x="0" y="68199"/>
                </a:moveTo>
                <a:cubicBezTo>
                  <a:pt x="0" y="30607"/>
                  <a:pt x="30479" y="0"/>
                  <a:pt x="68071" y="0"/>
                </a:cubicBezTo>
                <a:cubicBezTo>
                  <a:pt x="68071" y="0"/>
                  <a:pt x="68071" y="0"/>
                  <a:pt x="68071" y="0"/>
                </a:cubicBezTo>
                <a:lnTo>
                  <a:pt x="68071" y="0"/>
                </a:lnTo>
                <a:lnTo>
                  <a:pt x="214248" y="0"/>
                </a:lnTo>
                <a:lnTo>
                  <a:pt x="214248" y="0"/>
                </a:lnTo>
                <a:lnTo>
                  <a:pt x="535685" y="0"/>
                </a:lnTo>
                <a:lnTo>
                  <a:pt x="1217676" y="0"/>
                </a:lnTo>
                <a:lnTo>
                  <a:pt x="1217676" y="0"/>
                </a:lnTo>
                <a:cubicBezTo>
                  <a:pt x="1255267" y="0"/>
                  <a:pt x="1285875" y="30607"/>
                  <a:pt x="1285875" y="68199"/>
                </a:cubicBezTo>
                <a:cubicBezTo>
                  <a:pt x="1285875" y="68199"/>
                  <a:pt x="1285875" y="68199"/>
                  <a:pt x="1285875" y="68199"/>
                </a:cubicBezTo>
                <a:lnTo>
                  <a:pt x="1285875" y="68199"/>
                </a:lnTo>
                <a:lnTo>
                  <a:pt x="1285875" y="238379"/>
                </a:lnTo>
                <a:lnTo>
                  <a:pt x="1285875" y="238379"/>
                </a:lnTo>
                <a:lnTo>
                  <a:pt x="1285875" y="340614"/>
                </a:lnTo>
                <a:lnTo>
                  <a:pt x="1285875" y="340614"/>
                </a:lnTo>
                <a:lnTo>
                  <a:pt x="1285875" y="340614"/>
                </a:lnTo>
                <a:cubicBezTo>
                  <a:pt x="1285875" y="378205"/>
                  <a:pt x="1255267" y="408686"/>
                  <a:pt x="1217676" y="408686"/>
                </a:cubicBezTo>
                <a:cubicBezTo>
                  <a:pt x="1217676" y="408686"/>
                  <a:pt x="1217676" y="408686"/>
                  <a:pt x="1217676" y="408686"/>
                </a:cubicBezTo>
                <a:lnTo>
                  <a:pt x="1217676" y="408686"/>
                </a:lnTo>
                <a:lnTo>
                  <a:pt x="535685" y="408686"/>
                </a:lnTo>
                <a:lnTo>
                  <a:pt x="97535" y="613410"/>
                </a:lnTo>
                <a:lnTo>
                  <a:pt x="214248" y="408686"/>
                </a:lnTo>
                <a:lnTo>
                  <a:pt x="68071" y="408686"/>
                </a:lnTo>
                <a:lnTo>
                  <a:pt x="68071" y="408686"/>
                </a:lnTo>
                <a:cubicBezTo>
                  <a:pt x="30479" y="408686"/>
                  <a:pt x="0" y="378205"/>
                  <a:pt x="0" y="340614"/>
                </a:cubicBezTo>
                <a:cubicBezTo>
                  <a:pt x="0" y="340614"/>
                  <a:pt x="0" y="340614"/>
                  <a:pt x="0" y="340614"/>
                </a:cubicBezTo>
                <a:lnTo>
                  <a:pt x="0" y="340614"/>
                </a:lnTo>
                <a:lnTo>
                  <a:pt x="0" y="340614"/>
                </a:lnTo>
                <a:lnTo>
                  <a:pt x="0" y="238379"/>
                </a:lnTo>
                <a:lnTo>
                  <a:pt x="0" y="238379"/>
                </a:lnTo>
                <a:lnTo>
                  <a:pt x="0" y="68199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780026" y="2636773"/>
            <a:ext cx="1298575" cy="626110"/>
          </a:xfrm>
          <a:custGeom>
            <a:avLst/>
            <a:gdLst>
              <a:gd name="connsiteX0" fmla="*/ 6350 w 1298575"/>
              <a:gd name="connsiteY0" fmla="*/ 74549 h 626110"/>
              <a:gd name="connsiteX1" fmla="*/ 74421 w 1298575"/>
              <a:gd name="connsiteY1" fmla="*/ 6350 h 626110"/>
              <a:gd name="connsiteX2" fmla="*/ 74421 w 1298575"/>
              <a:gd name="connsiteY2" fmla="*/ 6350 h 626110"/>
              <a:gd name="connsiteX3" fmla="*/ 74421 w 1298575"/>
              <a:gd name="connsiteY3" fmla="*/ 6350 h 626110"/>
              <a:gd name="connsiteX4" fmla="*/ 220598 w 1298575"/>
              <a:gd name="connsiteY4" fmla="*/ 6350 h 626110"/>
              <a:gd name="connsiteX5" fmla="*/ 220598 w 1298575"/>
              <a:gd name="connsiteY5" fmla="*/ 6350 h 626110"/>
              <a:gd name="connsiteX6" fmla="*/ 542035 w 1298575"/>
              <a:gd name="connsiteY6" fmla="*/ 6350 h 626110"/>
              <a:gd name="connsiteX7" fmla="*/ 1224026 w 1298575"/>
              <a:gd name="connsiteY7" fmla="*/ 6350 h 626110"/>
              <a:gd name="connsiteX8" fmla="*/ 1224026 w 1298575"/>
              <a:gd name="connsiteY8" fmla="*/ 6350 h 626110"/>
              <a:gd name="connsiteX9" fmla="*/ 1292225 w 1298575"/>
              <a:gd name="connsiteY9" fmla="*/ 74549 h 626110"/>
              <a:gd name="connsiteX10" fmla="*/ 1292225 w 1298575"/>
              <a:gd name="connsiteY10" fmla="*/ 74549 h 626110"/>
              <a:gd name="connsiteX11" fmla="*/ 1292225 w 1298575"/>
              <a:gd name="connsiteY11" fmla="*/ 74549 h 626110"/>
              <a:gd name="connsiteX12" fmla="*/ 1292225 w 1298575"/>
              <a:gd name="connsiteY12" fmla="*/ 244729 h 626110"/>
              <a:gd name="connsiteX13" fmla="*/ 1292225 w 1298575"/>
              <a:gd name="connsiteY13" fmla="*/ 244729 h 626110"/>
              <a:gd name="connsiteX14" fmla="*/ 1292225 w 1298575"/>
              <a:gd name="connsiteY14" fmla="*/ 346964 h 626110"/>
              <a:gd name="connsiteX15" fmla="*/ 1292225 w 1298575"/>
              <a:gd name="connsiteY15" fmla="*/ 346964 h 626110"/>
              <a:gd name="connsiteX16" fmla="*/ 1292225 w 1298575"/>
              <a:gd name="connsiteY16" fmla="*/ 346964 h 626110"/>
              <a:gd name="connsiteX17" fmla="*/ 1224026 w 1298575"/>
              <a:gd name="connsiteY17" fmla="*/ 415036 h 626110"/>
              <a:gd name="connsiteX18" fmla="*/ 1224026 w 1298575"/>
              <a:gd name="connsiteY18" fmla="*/ 415036 h 626110"/>
              <a:gd name="connsiteX19" fmla="*/ 1224026 w 1298575"/>
              <a:gd name="connsiteY19" fmla="*/ 415036 h 626110"/>
              <a:gd name="connsiteX20" fmla="*/ 542035 w 1298575"/>
              <a:gd name="connsiteY20" fmla="*/ 415036 h 626110"/>
              <a:gd name="connsiteX21" fmla="*/ 103885 w 1298575"/>
              <a:gd name="connsiteY21" fmla="*/ 619760 h 626110"/>
              <a:gd name="connsiteX22" fmla="*/ 220598 w 1298575"/>
              <a:gd name="connsiteY22" fmla="*/ 415036 h 626110"/>
              <a:gd name="connsiteX23" fmla="*/ 74421 w 1298575"/>
              <a:gd name="connsiteY23" fmla="*/ 415036 h 626110"/>
              <a:gd name="connsiteX24" fmla="*/ 74421 w 1298575"/>
              <a:gd name="connsiteY24" fmla="*/ 415036 h 626110"/>
              <a:gd name="connsiteX25" fmla="*/ 6350 w 1298575"/>
              <a:gd name="connsiteY25" fmla="*/ 346964 h 626110"/>
              <a:gd name="connsiteX26" fmla="*/ 6350 w 1298575"/>
              <a:gd name="connsiteY26" fmla="*/ 346964 h 626110"/>
              <a:gd name="connsiteX27" fmla="*/ 6350 w 1298575"/>
              <a:gd name="connsiteY27" fmla="*/ 346964 h 626110"/>
              <a:gd name="connsiteX28" fmla="*/ 6350 w 1298575"/>
              <a:gd name="connsiteY28" fmla="*/ 346964 h 626110"/>
              <a:gd name="connsiteX29" fmla="*/ 6350 w 1298575"/>
              <a:gd name="connsiteY29" fmla="*/ 244729 h 626110"/>
              <a:gd name="connsiteX30" fmla="*/ 6350 w 1298575"/>
              <a:gd name="connsiteY30" fmla="*/ 244729 h 626110"/>
              <a:gd name="connsiteX31" fmla="*/ 6350 w 1298575"/>
              <a:gd name="connsiteY31" fmla="*/ 74549 h 6261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298575" h="626110">
                <a:moveTo>
                  <a:pt x="6350" y="74549"/>
                </a:moveTo>
                <a:cubicBezTo>
                  <a:pt x="6350" y="36957"/>
                  <a:pt x="36829" y="6350"/>
                  <a:pt x="74421" y="6350"/>
                </a:cubicBezTo>
                <a:cubicBezTo>
                  <a:pt x="74421" y="6350"/>
                  <a:pt x="74421" y="6350"/>
                  <a:pt x="74421" y="6350"/>
                </a:cubicBezTo>
                <a:lnTo>
                  <a:pt x="74421" y="6350"/>
                </a:lnTo>
                <a:lnTo>
                  <a:pt x="220598" y="6350"/>
                </a:lnTo>
                <a:lnTo>
                  <a:pt x="220598" y="6350"/>
                </a:lnTo>
                <a:lnTo>
                  <a:pt x="542035" y="6350"/>
                </a:lnTo>
                <a:lnTo>
                  <a:pt x="1224026" y="6350"/>
                </a:lnTo>
                <a:lnTo>
                  <a:pt x="1224026" y="6350"/>
                </a:lnTo>
                <a:cubicBezTo>
                  <a:pt x="1261617" y="6350"/>
                  <a:pt x="1292225" y="36957"/>
                  <a:pt x="1292225" y="74549"/>
                </a:cubicBezTo>
                <a:cubicBezTo>
                  <a:pt x="1292225" y="74549"/>
                  <a:pt x="1292225" y="74549"/>
                  <a:pt x="1292225" y="74549"/>
                </a:cubicBezTo>
                <a:lnTo>
                  <a:pt x="1292225" y="74549"/>
                </a:lnTo>
                <a:lnTo>
                  <a:pt x="1292225" y="244729"/>
                </a:lnTo>
                <a:lnTo>
                  <a:pt x="1292225" y="244729"/>
                </a:lnTo>
                <a:lnTo>
                  <a:pt x="1292225" y="346964"/>
                </a:lnTo>
                <a:lnTo>
                  <a:pt x="1292225" y="346964"/>
                </a:lnTo>
                <a:lnTo>
                  <a:pt x="1292225" y="346964"/>
                </a:lnTo>
                <a:cubicBezTo>
                  <a:pt x="1292225" y="384555"/>
                  <a:pt x="1261617" y="415036"/>
                  <a:pt x="1224026" y="415036"/>
                </a:cubicBezTo>
                <a:cubicBezTo>
                  <a:pt x="1224026" y="415036"/>
                  <a:pt x="1224026" y="415036"/>
                  <a:pt x="1224026" y="415036"/>
                </a:cubicBezTo>
                <a:lnTo>
                  <a:pt x="1224026" y="415036"/>
                </a:lnTo>
                <a:lnTo>
                  <a:pt x="542035" y="415036"/>
                </a:lnTo>
                <a:lnTo>
                  <a:pt x="103885" y="619760"/>
                </a:lnTo>
                <a:lnTo>
                  <a:pt x="220598" y="415036"/>
                </a:lnTo>
                <a:lnTo>
                  <a:pt x="74421" y="415036"/>
                </a:lnTo>
                <a:lnTo>
                  <a:pt x="74421" y="415036"/>
                </a:lnTo>
                <a:cubicBezTo>
                  <a:pt x="36829" y="415036"/>
                  <a:pt x="6350" y="384555"/>
                  <a:pt x="6350" y="346964"/>
                </a:cubicBezTo>
                <a:cubicBezTo>
                  <a:pt x="6350" y="346964"/>
                  <a:pt x="6350" y="346964"/>
                  <a:pt x="6350" y="346964"/>
                </a:cubicBezTo>
                <a:lnTo>
                  <a:pt x="6350" y="346964"/>
                </a:lnTo>
                <a:lnTo>
                  <a:pt x="6350" y="346964"/>
                </a:lnTo>
                <a:lnTo>
                  <a:pt x="6350" y="244729"/>
                </a:lnTo>
                <a:lnTo>
                  <a:pt x="6350" y="244729"/>
                </a:lnTo>
                <a:lnTo>
                  <a:pt x="6350" y="7454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429125" y="3908044"/>
            <a:ext cx="1214501" cy="501141"/>
          </a:xfrm>
          <a:custGeom>
            <a:avLst/>
            <a:gdLst>
              <a:gd name="connsiteX0" fmla="*/ 0 w 1214501"/>
              <a:gd name="connsiteY0" fmla="*/ 160527 h 501141"/>
              <a:gd name="connsiteX1" fmla="*/ 68071 w 1214501"/>
              <a:gd name="connsiteY1" fmla="*/ 92455 h 501141"/>
              <a:gd name="connsiteX2" fmla="*/ 68071 w 1214501"/>
              <a:gd name="connsiteY2" fmla="*/ 92455 h 501141"/>
              <a:gd name="connsiteX3" fmla="*/ 68071 w 1214501"/>
              <a:gd name="connsiteY3" fmla="*/ 92455 h 501141"/>
              <a:gd name="connsiteX4" fmla="*/ 202438 w 1214501"/>
              <a:gd name="connsiteY4" fmla="*/ 92455 h 501141"/>
              <a:gd name="connsiteX5" fmla="*/ 42545 w 1214501"/>
              <a:gd name="connsiteY5" fmla="*/ 0 h 501141"/>
              <a:gd name="connsiteX6" fmla="*/ 505967 w 1214501"/>
              <a:gd name="connsiteY6" fmla="*/ 92455 h 501141"/>
              <a:gd name="connsiteX7" fmla="*/ 1146302 w 1214501"/>
              <a:gd name="connsiteY7" fmla="*/ 92455 h 501141"/>
              <a:gd name="connsiteX8" fmla="*/ 1146302 w 1214501"/>
              <a:gd name="connsiteY8" fmla="*/ 92455 h 501141"/>
              <a:gd name="connsiteX9" fmla="*/ 1214501 w 1214501"/>
              <a:gd name="connsiteY9" fmla="*/ 160527 h 501141"/>
              <a:gd name="connsiteX10" fmla="*/ 1214501 w 1214501"/>
              <a:gd name="connsiteY10" fmla="*/ 160527 h 501141"/>
              <a:gd name="connsiteX11" fmla="*/ 1214501 w 1214501"/>
              <a:gd name="connsiteY11" fmla="*/ 160527 h 501141"/>
              <a:gd name="connsiteX12" fmla="*/ 1214501 w 1214501"/>
              <a:gd name="connsiteY12" fmla="*/ 160527 h 501141"/>
              <a:gd name="connsiteX13" fmla="*/ 1214501 w 1214501"/>
              <a:gd name="connsiteY13" fmla="*/ 160527 h 501141"/>
              <a:gd name="connsiteX14" fmla="*/ 1214501 w 1214501"/>
              <a:gd name="connsiteY14" fmla="*/ 262763 h 501141"/>
              <a:gd name="connsiteX15" fmla="*/ 1214501 w 1214501"/>
              <a:gd name="connsiteY15" fmla="*/ 432942 h 501141"/>
              <a:gd name="connsiteX16" fmla="*/ 1214501 w 1214501"/>
              <a:gd name="connsiteY16" fmla="*/ 432942 h 501141"/>
              <a:gd name="connsiteX17" fmla="*/ 1146302 w 1214501"/>
              <a:gd name="connsiteY17" fmla="*/ 501141 h 501141"/>
              <a:gd name="connsiteX18" fmla="*/ 1146302 w 1214501"/>
              <a:gd name="connsiteY18" fmla="*/ 501141 h 501141"/>
              <a:gd name="connsiteX19" fmla="*/ 1146302 w 1214501"/>
              <a:gd name="connsiteY19" fmla="*/ 501141 h 501141"/>
              <a:gd name="connsiteX20" fmla="*/ 505967 w 1214501"/>
              <a:gd name="connsiteY20" fmla="*/ 501141 h 501141"/>
              <a:gd name="connsiteX21" fmla="*/ 202438 w 1214501"/>
              <a:gd name="connsiteY21" fmla="*/ 501141 h 501141"/>
              <a:gd name="connsiteX22" fmla="*/ 202438 w 1214501"/>
              <a:gd name="connsiteY22" fmla="*/ 501141 h 501141"/>
              <a:gd name="connsiteX23" fmla="*/ 68071 w 1214501"/>
              <a:gd name="connsiteY23" fmla="*/ 501141 h 501141"/>
              <a:gd name="connsiteX24" fmla="*/ 68071 w 1214501"/>
              <a:gd name="connsiteY24" fmla="*/ 501141 h 501141"/>
              <a:gd name="connsiteX25" fmla="*/ 0 w 1214501"/>
              <a:gd name="connsiteY25" fmla="*/ 432942 h 501141"/>
              <a:gd name="connsiteX26" fmla="*/ 0 w 1214501"/>
              <a:gd name="connsiteY26" fmla="*/ 432942 h 501141"/>
              <a:gd name="connsiteX27" fmla="*/ 0 w 1214501"/>
              <a:gd name="connsiteY27" fmla="*/ 432942 h 501141"/>
              <a:gd name="connsiteX28" fmla="*/ 0 w 1214501"/>
              <a:gd name="connsiteY28" fmla="*/ 262763 h 501141"/>
              <a:gd name="connsiteX29" fmla="*/ 0 w 1214501"/>
              <a:gd name="connsiteY29" fmla="*/ 160527 h 501141"/>
              <a:gd name="connsiteX30" fmla="*/ 0 w 1214501"/>
              <a:gd name="connsiteY30" fmla="*/ 160527 h 5011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1214501" h="501141">
                <a:moveTo>
                  <a:pt x="0" y="160527"/>
                </a:moveTo>
                <a:cubicBezTo>
                  <a:pt x="0" y="122935"/>
                  <a:pt x="30479" y="92455"/>
                  <a:pt x="68071" y="92455"/>
                </a:cubicBezTo>
                <a:cubicBezTo>
                  <a:pt x="68071" y="92455"/>
                  <a:pt x="68071" y="92455"/>
                  <a:pt x="68071" y="92455"/>
                </a:cubicBezTo>
                <a:lnTo>
                  <a:pt x="68071" y="92455"/>
                </a:lnTo>
                <a:lnTo>
                  <a:pt x="202438" y="92455"/>
                </a:lnTo>
                <a:lnTo>
                  <a:pt x="42545" y="0"/>
                </a:lnTo>
                <a:lnTo>
                  <a:pt x="505967" y="92455"/>
                </a:lnTo>
                <a:lnTo>
                  <a:pt x="1146302" y="92455"/>
                </a:lnTo>
                <a:lnTo>
                  <a:pt x="1146302" y="92455"/>
                </a:lnTo>
                <a:cubicBezTo>
                  <a:pt x="1183894" y="92455"/>
                  <a:pt x="1214501" y="122935"/>
                  <a:pt x="1214501" y="160527"/>
                </a:cubicBezTo>
                <a:cubicBezTo>
                  <a:pt x="1214501" y="160527"/>
                  <a:pt x="1214501" y="160527"/>
                  <a:pt x="1214501" y="160527"/>
                </a:cubicBezTo>
                <a:lnTo>
                  <a:pt x="1214501" y="160527"/>
                </a:lnTo>
                <a:lnTo>
                  <a:pt x="1214501" y="160527"/>
                </a:lnTo>
                <a:lnTo>
                  <a:pt x="1214501" y="160527"/>
                </a:lnTo>
                <a:lnTo>
                  <a:pt x="1214501" y="262763"/>
                </a:lnTo>
                <a:lnTo>
                  <a:pt x="1214501" y="432942"/>
                </a:lnTo>
                <a:lnTo>
                  <a:pt x="1214501" y="432942"/>
                </a:lnTo>
                <a:cubicBezTo>
                  <a:pt x="1214501" y="470534"/>
                  <a:pt x="1183894" y="501141"/>
                  <a:pt x="1146302" y="501141"/>
                </a:cubicBezTo>
                <a:cubicBezTo>
                  <a:pt x="1146302" y="501141"/>
                  <a:pt x="1146302" y="501141"/>
                  <a:pt x="1146302" y="501141"/>
                </a:cubicBezTo>
                <a:lnTo>
                  <a:pt x="1146302" y="501141"/>
                </a:lnTo>
                <a:lnTo>
                  <a:pt x="505967" y="501141"/>
                </a:lnTo>
                <a:lnTo>
                  <a:pt x="202438" y="501141"/>
                </a:lnTo>
                <a:lnTo>
                  <a:pt x="202438" y="501141"/>
                </a:lnTo>
                <a:lnTo>
                  <a:pt x="68071" y="501141"/>
                </a:lnTo>
                <a:lnTo>
                  <a:pt x="68071" y="501141"/>
                </a:lnTo>
                <a:cubicBezTo>
                  <a:pt x="30479" y="501141"/>
                  <a:pt x="0" y="470534"/>
                  <a:pt x="0" y="432942"/>
                </a:cubicBezTo>
                <a:cubicBezTo>
                  <a:pt x="0" y="432942"/>
                  <a:pt x="0" y="432942"/>
                  <a:pt x="0" y="432942"/>
                </a:cubicBezTo>
                <a:lnTo>
                  <a:pt x="0" y="432942"/>
                </a:lnTo>
                <a:lnTo>
                  <a:pt x="0" y="262763"/>
                </a:lnTo>
                <a:lnTo>
                  <a:pt x="0" y="160527"/>
                </a:lnTo>
                <a:lnTo>
                  <a:pt x="0" y="160527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422775" y="3901694"/>
            <a:ext cx="1227201" cy="513841"/>
          </a:xfrm>
          <a:custGeom>
            <a:avLst/>
            <a:gdLst>
              <a:gd name="connsiteX0" fmla="*/ 6350 w 1227201"/>
              <a:gd name="connsiteY0" fmla="*/ 166877 h 513841"/>
              <a:gd name="connsiteX1" fmla="*/ 74421 w 1227201"/>
              <a:gd name="connsiteY1" fmla="*/ 98805 h 513841"/>
              <a:gd name="connsiteX2" fmla="*/ 74421 w 1227201"/>
              <a:gd name="connsiteY2" fmla="*/ 98805 h 513841"/>
              <a:gd name="connsiteX3" fmla="*/ 74421 w 1227201"/>
              <a:gd name="connsiteY3" fmla="*/ 98805 h 513841"/>
              <a:gd name="connsiteX4" fmla="*/ 208788 w 1227201"/>
              <a:gd name="connsiteY4" fmla="*/ 98805 h 513841"/>
              <a:gd name="connsiteX5" fmla="*/ 48895 w 1227201"/>
              <a:gd name="connsiteY5" fmla="*/ 6350 h 513841"/>
              <a:gd name="connsiteX6" fmla="*/ 512317 w 1227201"/>
              <a:gd name="connsiteY6" fmla="*/ 98805 h 513841"/>
              <a:gd name="connsiteX7" fmla="*/ 1152652 w 1227201"/>
              <a:gd name="connsiteY7" fmla="*/ 98805 h 513841"/>
              <a:gd name="connsiteX8" fmla="*/ 1152652 w 1227201"/>
              <a:gd name="connsiteY8" fmla="*/ 98805 h 513841"/>
              <a:gd name="connsiteX9" fmla="*/ 1220851 w 1227201"/>
              <a:gd name="connsiteY9" fmla="*/ 166877 h 513841"/>
              <a:gd name="connsiteX10" fmla="*/ 1220851 w 1227201"/>
              <a:gd name="connsiteY10" fmla="*/ 166877 h 513841"/>
              <a:gd name="connsiteX11" fmla="*/ 1220851 w 1227201"/>
              <a:gd name="connsiteY11" fmla="*/ 166877 h 513841"/>
              <a:gd name="connsiteX12" fmla="*/ 1220851 w 1227201"/>
              <a:gd name="connsiteY12" fmla="*/ 166877 h 513841"/>
              <a:gd name="connsiteX13" fmla="*/ 1220851 w 1227201"/>
              <a:gd name="connsiteY13" fmla="*/ 166877 h 513841"/>
              <a:gd name="connsiteX14" fmla="*/ 1220851 w 1227201"/>
              <a:gd name="connsiteY14" fmla="*/ 269113 h 513841"/>
              <a:gd name="connsiteX15" fmla="*/ 1220851 w 1227201"/>
              <a:gd name="connsiteY15" fmla="*/ 439292 h 513841"/>
              <a:gd name="connsiteX16" fmla="*/ 1220851 w 1227201"/>
              <a:gd name="connsiteY16" fmla="*/ 439292 h 513841"/>
              <a:gd name="connsiteX17" fmla="*/ 1152652 w 1227201"/>
              <a:gd name="connsiteY17" fmla="*/ 507491 h 513841"/>
              <a:gd name="connsiteX18" fmla="*/ 1152652 w 1227201"/>
              <a:gd name="connsiteY18" fmla="*/ 507491 h 513841"/>
              <a:gd name="connsiteX19" fmla="*/ 1152652 w 1227201"/>
              <a:gd name="connsiteY19" fmla="*/ 507491 h 513841"/>
              <a:gd name="connsiteX20" fmla="*/ 512317 w 1227201"/>
              <a:gd name="connsiteY20" fmla="*/ 507491 h 513841"/>
              <a:gd name="connsiteX21" fmla="*/ 208788 w 1227201"/>
              <a:gd name="connsiteY21" fmla="*/ 507491 h 513841"/>
              <a:gd name="connsiteX22" fmla="*/ 208788 w 1227201"/>
              <a:gd name="connsiteY22" fmla="*/ 507491 h 513841"/>
              <a:gd name="connsiteX23" fmla="*/ 74421 w 1227201"/>
              <a:gd name="connsiteY23" fmla="*/ 507491 h 513841"/>
              <a:gd name="connsiteX24" fmla="*/ 74421 w 1227201"/>
              <a:gd name="connsiteY24" fmla="*/ 507491 h 513841"/>
              <a:gd name="connsiteX25" fmla="*/ 6350 w 1227201"/>
              <a:gd name="connsiteY25" fmla="*/ 439292 h 513841"/>
              <a:gd name="connsiteX26" fmla="*/ 6350 w 1227201"/>
              <a:gd name="connsiteY26" fmla="*/ 439292 h 513841"/>
              <a:gd name="connsiteX27" fmla="*/ 6350 w 1227201"/>
              <a:gd name="connsiteY27" fmla="*/ 439292 h 513841"/>
              <a:gd name="connsiteX28" fmla="*/ 6350 w 1227201"/>
              <a:gd name="connsiteY28" fmla="*/ 269113 h 513841"/>
              <a:gd name="connsiteX29" fmla="*/ 6350 w 1227201"/>
              <a:gd name="connsiteY29" fmla="*/ 166877 h 513841"/>
              <a:gd name="connsiteX30" fmla="*/ 6350 w 1227201"/>
              <a:gd name="connsiteY30" fmla="*/ 166877 h 5138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1227201" h="513841">
                <a:moveTo>
                  <a:pt x="6350" y="166877"/>
                </a:moveTo>
                <a:cubicBezTo>
                  <a:pt x="6350" y="129285"/>
                  <a:pt x="36829" y="98805"/>
                  <a:pt x="74421" y="98805"/>
                </a:cubicBezTo>
                <a:cubicBezTo>
                  <a:pt x="74421" y="98805"/>
                  <a:pt x="74421" y="98805"/>
                  <a:pt x="74421" y="98805"/>
                </a:cubicBezTo>
                <a:lnTo>
                  <a:pt x="74421" y="98805"/>
                </a:lnTo>
                <a:lnTo>
                  <a:pt x="208788" y="98805"/>
                </a:lnTo>
                <a:lnTo>
                  <a:pt x="48895" y="6350"/>
                </a:lnTo>
                <a:lnTo>
                  <a:pt x="512317" y="98805"/>
                </a:lnTo>
                <a:lnTo>
                  <a:pt x="1152652" y="98805"/>
                </a:lnTo>
                <a:lnTo>
                  <a:pt x="1152652" y="98805"/>
                </a:lnTo>
                <a:cubicBezTo>
                  <a:pt x="1190244" y="98805"/>
                  <a:pt x="1220851" y="129285"/>
                  <a:pt x="1220851" y="166877"/>
                </a:cubicBezTo>
                <a:cubicBezTo>
                  <a:pt x="1220851" y="166877"/>
                  <a:pt x="1220851" y="166877"/>
                  <a:pt x="1220851" y="166877"/>
                </a:cubicBezTo>
                <a:lnTo>
                  <a:pt x="1220851" y="166877"/>
                </a:lnTo>
                <a:lnTo>
                  <a:pt x="1220851" y="166877"/>
                </a:lnTo>
                <a:lnTo>
                  <a:pt x="1220851" y="166877"/>
                </a:lnTo>
                <a:lnTo>
                  <a:pt x="1220851" y="269113"/>
                </a:lnTo>
                <a:lnTo>
                  <a:pt x="1220851" y="439292"/>
                </a:lnTo>
                <a:lnTo>
                  <a:pt x="1220851" y="439292"/>
                </a:lnTo>
                <a:cubicBezTo>
                  <a:pt x="1220851" y="476884"/>
                  <a:pt x="1190244" y="507491"/>
                  <a:pt x="1152652" y="507491"/>
                </a:cubicBezTo>
                <a:cubicBezTo>
                  <a:pt x="1152652" y="507491"/>
                  <a:pt x="1152652" y="507491"/>
                  <a:pt x="1152652" y="507491"/>
                </a:cubicBezTo>
                <a:lnTo>
                  <a:pt x="1152652" y="507491"/>
                </a:lnTo>
                <a:lnTo>
                  <a:pt x="512317" y="507491"/>
                </a:lnTo>
                <a:lnTo>
                  <a:pt x="208788" y="507491"/>
                </a:lnTo>
                <a:lnTo>
                  <a:pt x="208788" y="507491"/>
                </a:lnTo>
                <a:lnTo>
                  <a:pt x="74421" y="507491"/>
                </a:lnTo>
                <a:lnTo>
                  <a:pt x="74421" y="507491"/>
                </a:lnTo>
                <a:cubicBezTo>
                  <a:pt x="36829" y="507491"/>
                  <a:pt x="6350" y="476884"/>
                  <a:pt x="6350" y="439292"/>
                </a:cubicBezTo>
                <a:cubicBezTo>
                  <a:pt x="6350" y="439292"/>
                  <a:pt x="6350" y="439292"/>
                  <a:pt x="6350" y="439292"/>
                </a:cubicBezTo>
                <a:lnTo>
                  <a:pt x="6350" y="439292"/>
                </a:lnTo>
                <a:lnTo>
                  <a:pt x="6350" y="269113"/>
                </a:lnTo>
                <a:lnTo>
                  <a:pt x="6350" y="166877"/>
                </a:lnTo>
                <a:lnTo>
                  <a:pt x="6350" y="16687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156964" y="3313417"/>
            <a:ext cx="1500251" cy="258457"/>
          </a:xfrm>
          <a:custGeom>
            <a:avLst/>
            <a:gdLst>
              <a:gd name="connsiteX0" fmla="*/ 0 w 1500251"/>
              <a:gd name="connsiteY0" fmla="*/ 258457 h 258457"/>
              <a:gd name="connsiteX1" fmla="*/ 1500251 w 1500251"/>
              <a:gd name="connsiteY1" fmla="*/ 258457 h 258457"/>
              <a:gd name="connsiteX2" fmla="*/ 1500251 w 1500251"/>
              <a:gd name="connsiteY2" fmla="*/ 0 h 258457"/>
              <a:gd name="connsiteX3" fmla="*/ 0 w 1500251"/>
              <a:gd name="connsiteY3" fmla="*/ 0 h 258457"/>
              <a:gd name="connsiteX4" fmla="*/ 0 w 1500251"/>
              <a:gd name="connsiteY4" fmla="*/ 258457 h 258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00251" h="258457">
                <a:moveTo>
                  <a:pt x="0" y="258457"/>
                </a:moveTo>
                <a:lnTo>
                  <a:pt x="1500251" y="258457"/>
                </a:lnTo>
                <a:lnTo>
                  <a:pt x="1500251" y="0"/>
                </a:lnTo>
                <a:lnTo>
                  <a:pt x="0" y="0"/>
                </a:lnTo>
                <a:lnTo>
                  <a:pt x="0" y="258457"/>
                </a:lnTo>
              </a:path>
            </a:pathLst>
          </a:custGeom>
          <a:solidFill>
            <a:srgbClr val="FFFBF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142676" y="3299129"/>
            <a:ext cx="1528826" cy="287032"/>
          </a:xfrm>
          <a:custGeom>
            <a:avLst/>
            <a:gdLst>
              <a:gd name="connsiteX0" fmla="*/ 14287 w 1528826"/>
              <a:gd name="connsiteY0" fmla="*/ 272745 h 287032"/>
              <a:gd name="connsiteX1" fmla="*/ 1514538 w 1528826"/>
              <a:gd name="connsiteY1" fmla="*/ 272745 h 287032"/>
              <a:gd name="connsiteX2" fmla="*/ 1514538 w 1528826"/>
              <a:gd name="connsiteY2" fmla="*/ 14287 h 287032"/>
              <a:gd name="connsiteX3" fmla="*/ 14287 w 1528826"/>
              <a:gd name="connsiteY3" fmla="*/ 14287 h 287032"/>
              <a:gd name="connsiteX4" fmla="*/ 14287 w 1528826"/>
              <a:gd name="connsiteY4" fmla="*/ 272745 h 287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8826" h="287032">
                <a:moveTo>
                  <a:pt x="14287" y="272745"/>
                </a:moveTo>
                <a:lnTo>
                  <a:pt x="1514538" y="272745"/>
                </a:lnTo>
                <a:lnTo>
                  <a:pt x="1514538" y="14287"/>
                </a:lnTo>
                <a:lnTo>
                  <a:pt x="14287" y="14287"/>
                </a:lnTo>
                <a:lnTo>
                  <a:pt x="14287" y="27274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170679" y="3571925"/>
            <a:ext cx="472770" cy="272110"/>
          </a:xfrm>
          <a:custGeom>
            <a:avLst/>
            <a:gdLst>
              <a:gd name="connsiteX0" fmla="*/ 0 w 472770"/>
              <a:gd name="connsiteY0" fmla="*/ 272110 h 272110"/>
              <a:gd name="connsiteX1" fmla="*/ 472770 w 472770"/>
              <a:gd name="connsiteY1" fmla="*/ 272110 h 272110"/>
              <a:gd name="connsiteX2" fmla="*/ 472770 w 472770"/>
              <a:gd name="connsiteY2" fmla="*/ 0 h 272110"/>
              <a:gd name="connsiteX3" fmla="*/ 0 w 472770"/>
              <a:gd name="connsiteY3" fmla="*/ 0 h 272110"/>
              <a:gd name="connsiteX4" fmla="*/ 0 w 472770"/>
              <a:gd name="connsiteY4" fmla="*/ 272110 h 2721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2770" h="272110">
                <a:moveTo>
                  <a:pt x="0" y="272110"/>
                </a:moveTo>
                <a:lnTo>
                  <a:pt x="472770" y="272110"/>
                </a:lnTo>
                <a:lnTo>
                  <a:pt x="472770" y="0"/>
                </a:lnTo>
                <a:lnTo>
                  <a:pt x="0" y="0"/>
                </a:lnTo>
                <a:lnTo>
                  <a:pt x="0" y="272110"/>
                </a:lnTo>
              </a:path>
            </a:pathLst>
          </a:custGeom>
          <a:solidFill>
            <a:srgbClr val="FFFBF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156392" y="3557638"/>
            <a:ext cx="501345" cy="300685"/>
          </a:xfrm>
          <a:custGeom>
            <a:avLst/>
            <a:gdLst>
              <a:gd name="connsiteX0" fmla="*/ 14287 w 501345"/>
              <a:gd name="connsiteY0" fmla="*/ 286397 h 300685"/>
              <a:gd name="connsiteX1" fmla="*/ 487057 w 501345"/>
              <a:gd name="connsiteY1" fmla="*/ 286397 h 300685"/>
              <a:gd name="connsiteX2" fmla="*/ 487057 w 501345"/>
              <a:gd name="connsiteY2" fmla="*/ 14287 h 300685"/>
              <a:gd name="connsiteX3" fmla="*/ 14287 w 501345"/>
              <a:gd name="connsiteY3" fmla="*/ 14287 h 300685"/>
              <a:gd name="connsiteX4" fmla="*/ 14287 w 501345"/>
              <a:gd name="connsiteY4" fmla="*/ 286397 h 3006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1345" h="300685">
                <a:moveTo>
                  <a:pt x="14287" y="286397"/>
                </a:moveTo>
                <a:lnTo>
                  <a:pt x="487057" y="286397"/>
                </a:lnTo>
                <a:lnTo>
                  <a:pt x="487057" y="14287"/>
                </a:lnTo>
                <a:lnTo>
                  <a:pt x="14287" y="14287"/>
                </a:lnTo>
                <a:lnTo>
                  <a:pt x="14287" y="28639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500124" y="4755260"/>
            <a:ext cx="6572377" cy="1200327"/>
          </a:xfrm>
          <a:custGeom>
            <a:avLst/>
            <a:gdLst>
              <a:gd name="connsiteX0" fmla="*/ 0 w 6572377"/>
              <a:gd name="connsiteY0" fmla="*/ 0 h 1200327"/>
              <a:gd name="connsiteX1" fmla="*/ 0 w 6572377"/>
              <a:gd name="connsiteY1" fmla="*/ 0 h 1200327"/>
              <a:gd name="connsiteX2" fmla="*/ 6572377 w 6572377"/>
              <a:gd name="connsiteY2" fmla="*/ 0 h 1200327"/>
              <a:gd name="connsiteX3" fmla="*/ 6572377 w 6572377"/>
              <a:gd name="connsiteY3" fmla="*/ 0 h 1200327"/>
              <a:gd name="connsiteX4" fmla="*/ 6572377 w 6572377"/>
              <a:gd name="connsiteY4" fmla="*/ 1200327 h 1200327"/>
              <a:gd name="connsiteX5" fmla="*/ 6572377 w 6572377"/>
              <a:gd name="connsiteY5" fmla="*/ 1200327 h 1200327"/>
              <a:gd name="connsiteX6" fmla="*/ 0 w 6572377"/>
              <a:gd name="connsiteY6" fmla="*/ 1200327 h 1200327"/>
              <a:gd name="connsiteX7" fmla="*/ 0 w 6572377"/>
              <a:gd name="connsiteY7" fmla="*/ 1200327 h 1200327"/>
              <a:gd name="connsiteX8" fmla="*/ 0 w 6572377"/>
              <a:gd name="connsiteY8" fmla="*/ 0 h 12003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572377" h="1200327">
                <a:moveTo>
                  <a:pt x="0" y="0"/>
                </a:moveTo>
                <a:lnTo>
                  <a:pt x="0" y="0"/>
                </a:lnTo>
                <a:lnTo>
                  <a:pt x="6572377" y="0"/>
                </a:lnTo>
                <a:lnTo>
                  <a:pt x="6572377" y="0"/>
                </a:lnTo>
                <a:lnTo>
                  <a:pt x="6572377" y="1200327"/>
                </a:lnTo>
                <a:lnTo>
                  <a:pt x="6572377" y="1200327"/>
                </a:lnTo>
                <a:lnTo>
                  <a:pt x="0" y="1200327"/>
                </a:lnTo>
                <a:lnTo>
                  <a:pt x="0" y="1200327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474724" y="4729860"/>
            <a:ext cx="6623177" cy="1251127"/>
          </a:xfrm>
          <a:custGeom>
            <a:avLst/>
            <a:gdLst>
              <a:gd name="connsiteX0" fmla="*/ 25400 w 6623177"/>
              <a:gd name="connsiteY0" fmla="*/ 25400 h 1251127"/>
              <a:gd name="connsiteX1" fmla="*/ 25400 w 6623177"/>
              <a:gd name="connsiteY1" fmla="*/ 25400 h 1251127"/>
              <a:gd name="connsiteX2" fmla="*/ 6597777 w 6623177"/>
              <a:gd name="connsiteY2" fmla="*/ 25400 h 1251127"/>
              <a:gd name="connsiteX3" fmla="*/ 6597777 w 6623177"/>
              <a:gd name="connsiteY3" fmla="*/ 25400 h 1251127"/>
              <a:gd name="connsiteX4" fmla="*/ 6597777 w 6623177"/>
              <a:gd name="connsiteY4" fmla="*/ 1225727 h 1251127"/>
              <a:gd name="connsiteX5" fmla="*/ 6597777 w 6623177"/>
              <a:gd name="connsiteY5" fmla="*/ 1225727 h 1251127"/>
              <a:gd name="connsiteX6" fmla="*/ 25400 w 6623177"/>
              <a:gd name="connsiteY6" fmla="*/ 1225727 h 1251127"/>
              <a:gd name="connsiteX7" fmla="*/ 25400 w 6623177"/>
              <a:gd name="connsiteY7" fmla="*/ 1225727 h 1251127"/>
              <a:gd name="connsiteX8" fmla="*/ 25400 w 6623177"/>
              <a:gd name="connsiteY8" fmla="*/ 25400 h 12511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623177" h="1251127">
                <a:moveTo>
                  <a:pt x="25400" y="25400"/>
                </a:moveTo>
                <a:lnTo>
                  <a:pt x="25400" y="25400"/>
                </a:lnTo>
                <a:lnTo>
                  <a:pt x="6597777" y="25400"/>
                </a:lnTo>
                <a:lnTo>
                  <a:pt x="6597777" y="25400"/>
                </a:lnTo>
                <a:lnTo>
                  <a:pt x="6597777" y="1225727"/>
                </a:lnTo>
                <a:lnTo>
                  <a:pt x="6597777" y="1225727"/>
                </a:lnTo>
                <a:lnTo>
                  <a:pt x="25400" y="1225727"/>
                </a:lnTo>
                <a:lnTo>
                  <a:pt x="25400" y="1225727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5143500" y="5355082"/>
            <a:ext cx="2714625" cy="931443"/>
          </a:xfrm>
          <a:custGeom>
            <a:avLst/>
            <a:gdLst>
              <a:gd name="connsiteX0" fmla="*/ 0 w 2714625"/>
              <a:gd name="connsiteY0" fmla="*/ 335533 h 931443"/>
              <a:gd name="connsiteX1" fmla="*/ 119126 w 2714625"/>
              <a:gd name="connsiteY1" fmla="*/ 216408 h 931443"/>
              <a:gd name="connsiteX2" fmla="*/ 119126 w 2714625"/>
              <a:gd name="connsiteY2" fmla="*/ 216408 h 931443"/>
              <a:gd name="connsiteX3" fmla="*/ 119126 w 2714625"/>
              <a:gd name="connsiteY3" fmla="*/ 216408 h 931443"/>
              <a:gd name="connsiteX4" fmla="*/ 452501 w 2714625"/>
              <a:gd name="connsiteY4" fmla="*/ 216408 h 931443"/>
              <a:gd name="connsiteX5" fmla="*/ 231521 w 2714625"/>
              <a:gd name="connsiteY5" fmla="*/ 0 h 931443"/>
              <a:gd name="connsiteX6" fmla="*/ 1131061 w 2714625"/>
              <a:gd name="connsiteY6" fmla="*/ 216408 h 931443"/>
              <a:gd name="connsiteX7" fmla="*/ 2595498 w 2714625"/>
              <a:gd name="connsiteY7" fmla="*/ 216408 h 931443"/>
              <a:gd name="connsiteX8" fmla="*/ 2595498 w 2714625"/>
              <a:gd name="connsiteY8" fmla="*/ 216408 h 931443"/>
              <a:gd name="connsiteX9" fmla="*/ 2714625 w 2714625"/>
              <a:gd name="connsiteY9" fmla="*/ 335533 h 931443"/>
              <a:gd name="connsiteX10" fmla="*/ 2714625 w 2714625"/>
              <a:gd name="connsiteY10" fmla="*/ 335533 h 931443"/>
              <a:gd name="connsiteX11" fmla="*/ 2714625 w 2714625"/>
              <a:gd name="connsiteY11" fmla="*/ 335533 h 931443"/>
              <a:gd name="connsiteX12" fmla="*/ 2714625 w 2714625"/>
              <a:gd name="connsiteY12" fmla="*/ 335533 h 931443"/>
              <a:gd name="connsiteX13" fmla="*/ 2714625 w 2714625"/>
              <a:gd name="connsiteY13" fmla="*/ 335533 h 931443"/>
              <a:gd name="connsiteX14" fmla="*/ 2714625 w 2714625"/>
              <a:gd name="connsiteY14" fmla="*/ 514299 h 931443"/>
              <a:gd name="connsiteX15" fmla="*/ 2714625 w 2714625"/>
              <a:gd name="connsiteY15" fmla="*/ 812253 h 931443"/>
              <a:gd name="connsiteX16" fmla="*/ 2714625 w 2714625"/>
              <a:gd name="connsiteY16" fmla="*/ 812253 h 931443"/>
              <a:gd name="connsiteX17" fmla="*/ 2595498 w 2714625"/>
              <a:gd name="connsiteY17" fmla="*/ 931443 h 931443"/>
              <a:gd name="connsiteX18" fmla="*/ 2595498 w 2714625"/>
              <a:gd name="connsiteY18" fmla="*/ 931443 h 931443"/>
              <a:gd name="connsiteX19" fmla="*/ 2595498 w 2714625"/>
              <a:gd name="connsiteY19" fmla="*/ 931443 h 931443"/>
              <a:gd name="connsiteX20" fmla="*/ 1131061 w 2714625"/>
              <a:gd name="connsiteY20" fmla="*/ 931443 h 931443"/>
              <a:gd name="connsiteX21" fmla="*/ 452501 w 2714625"/>
              <a:gd name="connsiteY21" fmla="*/ 931443 h 931443"/>
              <a:gd name="connsiteX22" fmla="*/ 452501 w 2714625"/>
              <a:gd name="connsiteY22" fmla="*/ 931443 h 931443"/>
              <a:gd name="connsiteX23" fmla="*/ 119126 w 2714625"/>
              <a:gd name="connsiteY23" fmla="*/ 931443 h 931443"/>
              <a:gd name="connsiteX24" fmla="*/ 119126 w 2714625"/>
              <a:gd name="connsiteY24" fmla="*/ 931443 h 931443"/>
              <a:gd name="connsiteX25" fmla="*/ 0 w 2714625"/>
              <a:gd name="connsiteY25" fmla="*/ 812253 h 931443"/>
              <a:gd name="connsiteX26" fmla="*/ 0 w 2714625"/>
              <a:gd name="connsiteY26" fmla="*/ 812253 h 931443"/>
              <a:gd name="connsiteX27" fmla="*/ 0 w 2714625"/>
              <a:gd name="connsiteY27" fmla="*/ 812253 h 931443"/>
              <a:gd name="connsiteX28" fmla="*/ 0 w 2714625"/>
              <a:gd name="connsiteY28" fmla="*/ 514299 h 931443"/>
              <a:gd name="connsiteX29" fmla="*/ 0 w 2714625"/>
              <a:gd name="connsiteY29" fmla="*/ 335533 h 931443"/>
              <a:gd name="connsiteX30" fmla="*/ 0 w 2714625"/>
              <a:gd name="connsiteY30" fmla="*/ 335533 h 9314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2714625" h="931443">
                <a:moveTo>
                  <a:pt x="0" y="335533"/>
                </a:moveTo>
                <a:cubicBezTo>
                  <a:pt x="0" y="269709"/>
                  <a:pt x="53340" y="216408"/>
                  <a:pt x="119126" y="216408"/>
                </a:cubicBezTo>
                <a:cubicBezTo>
                  <a:pt x="119126" y="216408"/>
                  <a:pt x="119126" y="216408"/>
                  <a:pt x="119126" y="216408"/>
                </a:cubicBezTo>
                <a:lnTo>
                  <a:pt x="119126" y="216408"/>
                </a:lnTo>
                <a:lnTo>
                  <a:pt x="452501" y="216408"/>
                </a:lnTo>
                <a:lnTo>
                  <a:pt x="231521" y="0"/>
                </a:lnTo>
                <a:lnTo>
                  <a:pt x="1131061" y="216408"/>
                </a:lnTo>
                <a:lnTo>
                  <a:pt x="2595498" y="216408"/>
                </a:lnTo>
                <a:lnTo>
                  <a:pt x="2595498" y="216408"/>
                </a:lnTo>
                <a:cubicBezTo>
                  <a:pt x="2661284" y="216408"/>
                  <a:pt x="2714625" y="269709"/>
                  <a:pt x="2714625" y="335533"/>
                </a:cubicBezTo>
                <a:cubicBezTo>
                  <a:pt x="2714625" y="335533"/>
                  <a:pt x="2714625" y="335533"/>
                  <a:pt x="2714625" y="335533"/>
                </a:cubicBezTo>
                <a:lnTo>
                  <a:pt x="2714625" y="335533"/>
                </a:lnTo>
                <a:lnTo>
                  <a:pt x="2714625" y="335533"/>
                </a:lnTo>
                <a:lnTo>
                  <a:pt x="2714625" y="335533"/>
                </a:lnTo>
                <a:lnTo>
                  <a:pt x="2714625" y="514299"/>
                </a:lnTo>
                <a:lnTo>
                  <a:pt x="2714625" y="812253"/>
                </a:lnTo>
                <a:lnTo>
                  <a:pt x="2714625" y="812253"/>
                </a:lnTo>
                <a:cubicBezTo>
                  <a:pt x="2714625" y="878077"/>
                  <a:pt x="2661284" y="931443"/>
                  <a:pt x="2595498" y="931443"/>
                </a:cubicBezTo>
                <a:cubicBezTo>
                  <a:pt x="2595498" y="931443"/>
                  <a:pt x="2595498" y="931443"/>
                  <a:pt x="2595498" y="931443"/>
                </a:cubicBezTo>
                <a:lnTo>
                  <a:pt x="2595498" y="931443"/>
                </a:lnTo>
                <a:lnTo>
                  <a:pt x="1131061" y="931443"/>
                </a:lnTo>
                <a:lnTo>
                  <a:pt x="452501" y="931443"/>
                </a:lnTo>
                <a:lnTo>
                  <a:pt x="452501" y="931443"/>
                </a:lnTo>
                <a:lnTo>
                  <a:pt x="119126" y="931443"/>
                </a:lnTo>
                <a:lnTo>
                  <a:pt x="119126" y="931443"/>
                </a:lnTo>
                <a:cubicBezTo>
                  <a:pt x="53340" y="931443"/>
                  <a:pt x="0" y="878077"/>
                  <a:pt x="0" y="812253"/>
                </a:cubicBezTo>
                <a:cubicBezTo>
                  <a:pt x="0" y="812253"/>
                  <a:pt x="0" y="812253"/>
                  <a:pt x="0" y="812253"/>
                </a:cubicBezTo>
                <a:lnTo>
                  <a:pt x="0" y="812253"/>
                </a:lnTo>
                <a:lnTo>
                  <a:pt x="0" y="514299"/>
                </a:lnTo>
                <a:lnTo>
                  <a:pt x="0" y="335533"/>
                </a:lnTo>
                <a:lnTo>
                  <a:pt x="0" y="335533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5137150" y="5348732"/>
            <a:ext cx="2727325" cy="944143"/>
          </a:xfrm>
          <a:custGeom>
            <a:avLst/>
            <a:gdLst>
              <a:gd name="connsiteX0" fmla="*/ 6350 w 2727325"/>
              <a:gd name="connsiteY0" fmla="*/ 341883 h 944143"/>
              <a:gd name="connsiteX1" fmla="*/ 125476 w 2727325"/>
              <a:gd name="connsiteY1" fmla="*/ 222758 h 944143"/>
              <a:gd name="connsiteX2" fmla="*/ 125476 w 2727325"/>
              <a:gd name="connsiteY2" fmla="*/ 222758 h 944143"/>
              <a:gd name="connsiteX3" fmla="*/ 125476 w 2727325"/>
              <a:gd name="connsiteY3" fmla="*/ 222758 h 944143"/>
              <a:gd name="connsiteX4" fmla="*/ 458851 w 2727325"/>
              <a:gd name="connsiteY4" fmla="*/ 222758 h 944143"/>
              <a:gd name="connsiteX5" fmla="*/ 237871 w 2727325"/>
              <a:gd name="connsiteY5" fmla="*/ 6350 h 944143"/>
              <a:gd name="connsiteX6" fmla="*/ 1137411 w 2727325"/>
              <a:gd name="connsiteY6" fmla="*/ 222758 h 944143"/>
              <a:gd name="connsiteX7" fmla="*/ 2601848 w 2727325"/>
              <a:gd name="connsiteY7" fmla="*/ 222758 h 944143"/>
              <a:gd name="connsiteX8" fmla="*/ 2601848 w 2727325"/>
              <a:gd name="connsiteY8" fmla="*/ 222758 h 944143"/>
              <a:gd name="connsiteX9" fmla="*/ 2720975 w 2727325"/>
              <a:gd name="connsiteY9" fmla="*/ 341883 h 944143"/>
              <a:gd name="connsiteX10" fmla="*/ 2720975 w 2727325"/>
              <a:gd name="connsiteY10" fmla="*/ 341883 h 944143"/>
              <a:gd name="connsiteX11" fmla="*/ 2720975 w 2727325"/>
              <a:gd name="connsiteY11" fmla="*/ 341883 h 944143"/>
              <a:gd name="connsiteX12" fmla="*/ 2720975 w 2727325"/>
              <a:gd name="connsiteY12" fmla="*/ 341883 h 944143"/>
              <a:gd name="connsiteX13" fmla="*/ 2720975 w 2727325"/>
              <a:gd name="connsiteY13" fmla="*/ 341883 h 944143"/>
              <a:gd name="connsiteX14" fmla="*/ 2720975 w 2727325"/>
              <a:gd name="connsiteY14" fmla="*/ 520649 h 944143"/>
              <a:gd name="connsiteX15" fmla="*/ 2720975 w 2727325"/>
              <a:gd name="connsiteY15" fmla="*/ 818603 h 944143"/>
              <a:gd name="connsiteX16" fmla="*/ 2720975 w 2727325"/>
              <a:gd name="connsiteY16" fmla="*/ 818603 h 944143"/>
              <a:gd name="connsiteX17" fmla="*/ 2601848 w 2727325"/>
              <a:gd name="connsiteY17" fmla="*/ 937793 h 944143"/>
              <a:gd name="connsiteX18" fmla="*/ 2601848 w 2727325"/>
              <a:gd name="connsiteY18" fmla="*/ 937793 h 944143"/>
              <a:gd name="connsiteX19" fmla="*/ 2601848 w 2727325"/>
              <a:gd name="connsiteY19" fmla="*/ 937793 h 944143"/>
              <a:gd name="connsiteX20" fmla="*/ 1137411 w 2727325"/>
              <a:gd name="connsiteY20" fmla="*/ 937793 h 944143"/>
              <a:gd name="connsiteX21" fmla="*/ 458851 w 2727325"/>
              <a:gd name="connsiteY21" fmla="*/ 937793 h 944143"/>
              <a:gd name="connsiteX22" fmla="*/ 458851 w 2727325"/>
              <a:gd name="connsiteY22" fmla="*/ 937793 h 944143"/>
              <a:gd name="connsiteX23" fmla="*/ 125476 w 2727325"/>
              <a:gd name="connsiteY23" fmla="*/ 937793 h 944143"/>
              <a:gd name="connsiteX24" fmla="*/ 125476 w 2727325"/>
              <a:gd name="connsiteY24" fmla="*/ 937793 h 944143"/>
              <a:gd name="connsiteX25" fmla="*/ 6350 w 2727325"/>
              <a:gd name="connsiteY25" fmla="*/ 818603 h 944143"/>
              <a:gd name="connsiteX26" fmla="*/ 6350 w 2727325"/>
              <a:gd name="connsiteY26" fmla="*/ 818603 h 944143"/>
              <a:gd name="connsiteX27" fmla="*/ 6350 w 2727325"/>
              <a:gd name="connsiteY27" fmla="*/ 818603 h 944143"/>
              <a:gd name="connsiteX28" fmla="*/ 6350 w 2727325"/>
              <a:gd name="connsiteY28" fmla="*/ 520649 h 944143"/>
              <a:gd name="connsiteX29" fmla="*/ 6350 w 2727325"/>
              <a:gd name="connsiteY29" fmla="*/ 341883 h 944143"/>
              <a:gd name="connsiteX30" fmla="*/ 6350 w 2727325"/>
              <a:gd name="connsiteY30" fmla="*/ 341883 h 9441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2727325" h="944143">
                <a:moveTo>
                  <a:pt x="6350" y="341883"/>
                </a:moveTo>
                <a:cubicBezTo>
                  <a:pt x="6350" y="276059"/>
                  <a:pt x="59690" y="222758"/>
                  <a:pt x="125476" y="222758"/>
                </a:cubicBezTo>
                <a:cubicBezTo>
                  <a:pt x="125476" y="222758"/>
                  <a:pt x="125476" y="222758"/>
                  <a:pt x="125476" y="222758"/>
                </a:cubicBezTo>
                <a:lnTo>
                  <a:pt x="125476" y="222758"/>
                </a:lnTo>
                <a:lnTo>
                  <a:pt x="458851" y="222758"/>
                </a:lnTo>
                <a:lnTo>
                  <a:pt x="237871" y="6350"/>
                </a:lnTo>
                <a:lnTo>
                  <a:pt x="1137411" y="222758"/>
                </a:lnTo>
                <a:lnTo>
                  <a:pt x="2601848" y="222758"/>
                </a:lnTo>
                <a:lnTo>
                  <a:pt x="2601848" y="222758"/>
                </a:lnTo>
                <a:cubicBezTo>
                  <a:pt x="2667634" y="222758"/>
                  <a:pt x="2720975" y="276059"/>
                  <a:pt x="2720975" y="341883"/>
                </a:cubicBezTo>
                <a:cubicBezTo>
                  <a:pt x="2720975" y="341883"/>
                  <a:pt x="2720975" y="341883"/>
                  <a:pt x="2720975" y="341883"/>
                </a:cubicBezTo>
                <a:lnTo>
                  <a:pt x="2720975" y="341883"/>
                </a:lnTo>
                <a:lnTo>
                  <a:pt x="2720975" y="341883"/>
                </a:lnTo>
                <a:lnTo>
                  <a:pt x="2720975" y="341883"/>
                </a:lnTo>
                <a:lnTo>
                  <a:pt x="2720975" y="520649"/>
                </a:lnTo>
                <a:lnTo>
                  <a:pt x="2720975" y="818603"/>
                </a:lnTo>
                <a:lnTo>
                  <a:pt x="2720975" y="818603"/>
                </a:lnTo>
                <a:cubicBezTo>
                  <a:pt x="2720975" y="884427"/>
                  <a:pt x="2667634" y="937793"/>
                  <a:pt x="2601848" y="937793"/>
                </a:cubicBezTo>
                <a:cubicBezTo>
                  <a:pt x="2601848" y="937793"/>
                  <a:pt x="2601848" y="937793"/>
                  <a:pt x="2601848" y="937793"/>
                </a:cubicBezTo>
                <a:lnTo>
                  <a:pt x="2601848" y="937793"/>
                </a:lnTo>
                <a:lnTo>
                  <a:pt x="1137411" y="937793"/>
                </a:lnTo>
                <a:lnTo>
                  <a:pt x="458851" y="937793"/>
                </a:lnTo>
                <a:lnTo>
                  <a:pt x="458851" y="937793"/>
                </a:lnTo>
                <a:lnTo>
                  <a:pt x="125476" y="937793"/>
                </a:lnTo>
                <a:lnTo>
                  <a:pt x="125476" y="937793"/>
                </a:lnTo>
                <a:cubicBezTo>
                  <a:pt x="59690" y="937793"/>
                  <a:pt x="6350" y="884427"/>
                  <a:pt x="6350" y="818603"/>
                </a:cubicBezTo>
                <a:cubicBezTo>
                  <a:pt x="6350" y="818603"/>
                  <a:pt x="6350" y="818603"/>
                  <a:pt x="6350" y="818603"/>
                </a:cubicBezTo>
                <a:lnTo>
                  <a:pt x="6350" y="818603"/>
                </a:lnTo>
                <a:lnTo>
                  <a:pt x="6350" y="520649"/>
                </a:lnTo>
                <a:lnTo>
                  <a:pt x="6350" y="341883"/>
                </a:lnTo>
                <a:lnTo>
                  <a:pt x="6350" y="34188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43248" y="5072126"/>
            <a:ext cx="4143375" cy="285750"/>
          </a:xfrm>
          <a:custGeom>
            <a:avLst/>
            <a:gdLst>
              <a:gd name="connsiteX0" fmla="*/ 0 w 4143375"/>
              <a:gd name="connsiteY0" fmla="*/ 285750 h 285750"/>
              <a:gd name="connsiteX1" fmla="*/ 4143375 w 4143375"/>
              <a:gd name="connsiteY1" fmla="*/ 285750 h 285750"/>
              <a:gd name="connsiteX2" fmla="*/ 4143375 w 4143375"/>
              <a:gd name="connsiteY2" fmla="*/ 0 h 285750"/>
              <a:gd name="connsiteX3" fmla="*/ 0 w 4143375"/>
              <a:gd name="connsiteY3" fmla="*/ 0 h 285750"/>
              <a:gd name="connsiteX4" fmla="*/ 0 w 4143375"/>
              <a:gd name="connsiteY4" fmla="*/ 285750 h 285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43375" h="285750">
                <a:moveTo>
                  <a:pt x="0" y="285750"/>
                </a:moveTo>
                <a:lnTo>
                  <a:pt x="4143375" y="285750"/>
                </a:lnTo>
                <a:lnTo>
                  <a:pt x="4143375" y="0"/>
                </a:lnTo>
                <a:lnTo>
                  <a:pt x="0" y="0"/>
                </a:lnTo>
                <a:lnTo>
                  <a:pt x="0" y="285750"/>
                </a:lnTo>
              </a:path>
            </a:pathLst>
          </a:custGeom>
          <a:solidFill>
            <a:srgbClr val="FFFBF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628961" y="5057838"/>
            <a:ext cx="4171950" cy="314325"/>
          </a:xfrm>
          <a:custGeom>
            <a:avLst/>
            <a:gdLst>
              <a:gd name="connsiteX0" fmla="*/ 14287 w 4171950"/>
              <a:gd name="connsiteY0" fmla="*/ 300037 h 314325"/>
              <a:gd name="connsiteX1" fmla="*/ 4157662 w 4171950"/>
              <a:gd name="connsiteY1" fmla="*/ 300037 h 314325"/>
              <a:gd name="connsiteX2" fmla="*/ 4157662 w 4171950"/>
              <a:gd name="connsiteY2" fmla="*/ 14287 h 314325"/>
              <a:gd name="connsiteX3" fmla="*/ 14287 w 4171950"/>
              <a:gd name="connsiteY3" fmla="*/ 14287 h 314325"/>
              <a:gd name="connsiteX4" fmla="*/ 14287 w 4171950"/>
              <a:gd name="connsiteY4" fmla="*/ 300037 h 3143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71950" h="314325">
                <a:moveTo>
                  <a:pt x="14287" y="300037"/>
                </a:moveTo>
                <a:lnTo>
                  <a:pt x="4157662" y="300037"/>
                </a:lnTo>
                <a:lnTo>
                  <a:pt x="4157662" y="14287"/>
                </a:lnTo>
                <a:lnTo>
                  <a:pt x="14287" y="14287"/>
                </a:lnTo>
                <a:lnTo>
                  <a:pt x="14287" y="30003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4300" y="2336800"/>
            <a:ext cx="6794500" cy="2197100"/>
          </a:xfrm>
          <a:prstGeom prst="rect">
            <a:avLst/>
          </a:prstGeom>
          <a:noFill/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4300" y="4673600"/>
            <a:ext cx="6794500" cy="1701800"/>
          </a:xfrm>
          <a:prstGeom prst="rect">
            <a:avLst/>
          </a:prstGeom>
          <a:noFill/>
        </p:spPr>
      </p:pic>
      <p:sp>
        <p:nvSpPr>
          <p:cNvPr id="22" name="TextBox 1"/>
          <p:cNvSpPr txBox="1"/>
          <p:nvPr/>
        </p:nvSpPr>
        <p:spPr>
          <a:xfrm>
            <a:off x="723900" y="330200"/>
            <a:ext cx="8166100" cy="193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  <a:tabLst>
                <a:tab pos="457200" algn="l"/>
                <a:tab pos="4279900" algn="l"/>
              </a:tabLst>
            </a:pPr>
            <a:r>
              <a:rPr lang="en-US" altLang="zh-CN" dirty="0" smtClean="0"/>
              <a:t>		</a:t>
            </a: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小结-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Servlet配置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200"/>
              </a:lnSpc>
              <a:tabLst>
                <a:tab pos="457200" algn="l"/>
                <a:tab pos="42799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初始化参数设置</a:t>
            </a:r>
          </a:p>
          <a:p>
            <a:pPr defTabSz="-635">
              <a:lnSpc>
                <a:spcPts val="3300"/>
              </a:lnSpc>
              <a:tabLst>
                <a:tab pos="457200" algn="l"/>
                <a:tab pos="4279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配置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&lt;init-param&gt;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元素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816100" y="2527300"/>
            <a:ext cx="8636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  <a:tabLst>
                <a:tab pos="215900" algn="l"/>
              </a:tabLst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&lt;servlet&gt;</a:t>
            </a:r>
          </a:p>
          <a:p>
            <a:pPr defTabSz="-635">
              <a:lnSpc>
                <a:spcPts val="2100"/>
              </a:lnSpc>
              <a:tabLst>
                <a:tab pos="215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……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2273300" y="3086100"/>
            <a:ext cx="49022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  <a:tabLst>
                <a:tab pos="457200" algn="l"/>
              </a:tabLst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&lt;init-param&gt;</a:t>
            </a:r>
          </a:p>
          <a:p>
            <a:pPr defTabSz="-635">
              <a:lnSpc>
                <a:spcPts val="2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&lt;param-name&gt;charSetContent&lt;/param-name&gt;</a:t>
            </a:r>
          </a:p>
          <a:p>
            <a:pPr defTabSz="-635">
              <a:lnSpc>
                <a:spcPts val="2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&lt;param-value&gt;utf-8&lt;/param-value&gt;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1816100" y="3898900"/>
            <a:ext cx="1778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&lt;/init-param&gt;</a:t>
            </a:r>
          </a:p>
          <a:p>
            <a:pPr defTabSz="-635">
              <a:lnSpc>
                <a:spcPts val="2100"/>
              </a:lnSpc>
              <a:tabLst>
                <a:tab pos="457200" algn="l"/>
              </a:tabLst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&lt;/servlet&gt;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4965700" y="2743200"/>
            <a:ext cx="914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参数名称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4686300" y="4102100"/>
            <a:ext cx="685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参数值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1587500" y="4864100"/>
            <a:ext cx="61976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  <a:tabLst>
                <a:tab pos="444500" algn="l"/>
              </a:tabLst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publicvoid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init(ServletConfig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config)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throws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ServletException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{</a:t>
            </a:r>
          </a:p>
          <a:p>
            <a:pPr defTabSz="-635">
              <a:lnSpc>
                <a:spcPts val="2100"/>
              </a:lnSpc>
              <a:tabLst>
                <a:tab pos="444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initParam=config.getInitParameter("charSetContent");</a:t>
            </a:r>
          </a:p>
          <a:p>
            <a:pPr defTabSz="-635">
              <a:lnSpc>
                <a:spcPts val="2100"/>
              </a:lnSpc>
              <a:tabLst>
                <a:tab pos="444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System.out.println(initParam);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1587500" y="5664200"/>
            <a:ext cx="76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}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5295900" y="5689600"/>
            <a:ext cx="24003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  <a:tabLst>
                <a:tab pos="2794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通过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ServletConfig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对象</a:t>
            </a:r>
          </a:p>
          <a:p>
            <a:pPr defTabSz="-635">
              <a:lnSpc>
                <a:spcPts val="20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读取初始化参数</a:t>
            </a: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r>
              <a:rPr lang="en-US" smtClean="0"/>
              <a:t>/37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720595" y="1234439"/>
            <a:ext cx="5923280" cy="408558"/>
          </a:xfrm>
          <a:custGeom>
            <a:avLst/>
            <a:gdLst>
              <a:gd name="connsiteX0" fmla="*/ 422529 w 5923280"/>
              <a:gd name="connsiteY0" fmla="*/ 68072 h 408558"/>
              <a:gd name="connsiteX1" fmla="*/ 490601 w 5923280"/>
              <a:gd name="connsiteY1" fmla="*/ 0 h 408558"/>
              <a:gd name="connsiteX2" fmla="*/ 490601 w 5923280"/>
              <a:gd name="connsiteY2" fmla="*/ 0 h 408558"/>
              <a:gd name="connsiteX3" fmla="*/ 490601 w 5923280"/>
              <a:gd name="connsiteY3" fmla="*/ 0 h 408558"/>
              <a:gd name="connsiteX4" fmla="*/ 1339342 w 5923280"/>
              <a:gd name="connsiteY4" fmla="*/ 0 h 408558"/>
              <a:gd name="connsiteX5" fmla="*/ 1339342 w 5923280"/>
              <a:gd name="connsiteY5" fmla="*/ 0 h 408558"/>
              <a:gd name="connsiteX6" fmla="*/ 2714498 w 5923280"/>
              <a:gd name="connsiteY6" fmla="*/ 0 h 408558"/>
              <a:gd name="connsiteX7" fmla="*/ 5855081 w 5923280"/>
              <a:gd name="connsiteY7" fmla="*/ 0 h 408558"/>
              <a:gd name="connsiteX8" fmla="*/ 5855081 w 5923280"/>
              <a:gd name="connsiteY8" fmla="*/ 0 h 408558"/>
              <a:gd name="connsiteX9" fmla="*/ 5923280 w 5923280"/>
              <a:gd name="connsiteY9" fmla="*/ 68072 h 408558"/>
              <a:gd name="connsiteX10" fmla="*/ 5923280 w 5923280"/>
              <a:gd name="connsiteY10" fmla="*/ 68072 h 408558"/>
              <a:gd name="connsiteX11" fmla="*/ 5923280 w 5923280"/>
              <a:gd name="connsiteY11" fmla="*/ 68072 h 408558"/>
              <a:gd name="connsiteX12" fmla="*/ 5923280 w 5923280"/>
              <a:gd name="connsiteY12" fmla="*/ 68072 h 408558"/>
              <a:gd name="connsiteX13" fmla="*/ 5923280 w 5923280"/>
              <a:gd name="connsiteY13" fmla="*/ 68072 h 408558"/>
              <a:gd name="connsiteX14" fmla="*/ 5923280 w 5923280"/>
              <a:gd name="connsiteY14" fmla="*/ 170307 h 408558"/>
              <a:gd name="connsiteX15" fmla="*/ 5923280 w 5923280"/>
              <a:gd name="connsiteY15" fmla="*/ 340487 h 408558"/>
              <a:gd name="connsiteX16" fmla="*/ 5923280 w 5923280"/>
              <a:gd name="connsiteY16" fmla="*/ 340487 h 408558"/>
              <a:gd name="connsiteX17" fmla="*/ 5855081 w 5923280"/>
              <a:gd name="connsiteY17" fmla="*/ 408558 h 408558"/>
              <a:gd name="connsiteX18" fmla="*/ 5855081 w 5923280"/>
              <a:gd name="connsiteY18" fmla="*/ 408558 h 408558"/>
              <a:gd name="connsiteX19" fmla="*/ 5855081 w 5923280"/>
              <a:gd name="connsiteY19" fmla="*/ 408558 h 408558"/>
              <a:gd name="connsiteX20" fmla="*/ 2714498 w 5923280"/>
              <a:gd name="connsiteY20" fmla="*/ 408558 h 408558"/>
              <a:gd name="connsiteX21" fmla="*/ 1339342 w 5923280"/>
              <a:gd name="connsiteY21" fmla="*/ 408558 h 408558"/>
              <a:gd name="connsiteX22" fmla="*/ 1339342 w 5923280"/>
              <a:gd name="connsiteY22" fmla="*/ 408558 h 408558"/>
              <a:gd name="connsiteX23" fmla="*/ 490601 w 5923280"/>
              <a:gd name="connsiteY23" fmla="*/ 408558 h 408558"/>
              <a:gd name="connsiteX24" fmla="*/ 490601 w 5923280"/>
              <a:gd name="connsiteY24" fmla="*/ 408558 h 408558"/>
              <a:gd name="connsiteX25" fmla="*/ 422529 w 5923280"/>
              <a:gd name="connsiteY25" fmla="*/ 340487 h 408558"/>
              <a:gd name="connsiteX26" fmla="*/ 422529 w 5923280"/>
              <a:gd name="connsiteY26" fmla="*/ 340487 h 408558"/>
              <a:gd name="connsiteX27" fmla="*/ 422529 w 5923280"/>
              <a:gd name="connsiteY27" fmla="*/ 340487 h 408558"/>
              <a:gd name="connsiteX28" fmla="*/ 422529 w 5923280"/>
              <a:gd name="connsiteY28" fmla="*/ 170307 h 408558"/>
              <a:gd name="connsiteX29" fmla="*/ 0 w 5923280"/>
              <a:gd name="connsiteY29" fmla="*/ 29083 h 408558"/>
              <a:gd name="connsiteX30" fmla="*/ 422529 w 5923280"/>
              <a:gd name="connsiteY30" fmla="*/ 68072 h 4085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5923280" h="408558">
                <a:moveTo>
                  <a:pt x="422529" y="68072"/>
                </a:moveTo>
                <a:cubicBezTo>
                  <a:pt x="422529" y="30480"/>
                  <a:pt x="453008" y="0"/>
                  <a:pt x="490601" y="0"/>
                </a:cubicBezTo>
                <a:cubicBezTo>
                  <a:pt x="490601" y="0"/>
                  <a:pt x="490601" y="0"/>
                  <a:pt x="490601" y="0"/>
                </a:cubicBezTo>
                <a:lnTo>
                  <a:pt x="490601" y="0"/>
                </a:lnTo>
                <a:lnTo>
                  <a:pt x="1339342" y="0"/>
                </a:lnTo>
                <a:lnTo>
                  <a:pt x="1339342" y="0"/>
                </a:lnTo>
                <a:lnTo>
                  <a:pt x="2714498" y="0"/>
                </a:lnTo>
                <a:lnTo>
                  <a:pt x="5855081" y="0"/>
                </a:lnTo>
                <a:lnTo>
                  <a:pt x="5855081" y="0"/>
                </a:lnTo>
                <a:cubicBezTo>
                  <a:pt x="5892799" y="0"/>
                  <a:pt x="5923280" y="30480"/>
                  <a:pt x="5923280" y="68072"/>
                </a:cubicBezTo>
                <a:cubicBezTo>
                  <a:pt x="5923280" y="68072"/>
                  <a:pt x="5923280" y="68072"/>
                  <a:pt x="5923280" y="68072"/>
                </a:cubicBezTo>
                <a:lnTo>
                  <a:pt x="5923280" y="68072"/>
                </a:lnTo>
                <a:lnTo>
                  <a:pt x="5923280" y="68072"/>
                </a:lnTo>
                <a:lnTo>
                  <a:pt x="5923280" y="68072"/>
                </a:lnTo>
                <a:lnTo>
                  <a:pt x="5923280" y="170307"/>
                </a:lnTo>
                <a:lnTo>
                  <a:pt x="5923280" y="340487"/>
                </a:lnTo>
                <a:lnTo>
                  <a:pt x="5923280" y="340487"/>
                </a:lnTo>
                <a:cubicBezTo>
                  <a:pt x="5923280" y="378079"/>
                  <a:pt x="5892799" y="408558"/>
                  <a:pt x="5855081" y="408558"/>
                </a:cubicBezTo>
                <a:cubicBezTo>
                  <a:pt x="5855081" y="408558"/>
                  <a:pt x="5855081" y="408558"/>
                  <a:pt x="5855081" y="408558"/>
                </a:cubicBezTo>
                <a:lnTo>
                  <a:pt x="5855081" y="408558"/>
                </a:lnTo>
                <a:lnTo>
                  <a:pt x="2714498" y="408558"/>
                </a:lnTo>
                <a:lnTo>
                  <a:pt x="1339342" y="408558"/>
                </a:lnTo>
                <a:lnTo>
                  <a:pt x="1339342" y="408558"/>
                </a:lnTo>
                <a:lnTo>
                  <a:pt x="490601" y="408558"/>
                </a:lnTo>
                <a:lnTo>
                  <a:pt x="490601" y="408558"/>
                </a:lnTo>
                <a:cubicBezTo>
                  <a:pt x="453008" y="408558"/>
                  <a:pt x="422529" y="378079"/>
                  <a:pt x="422529" y="340487"/>
                </a:cubicBezTo>
                <a:cubicBezTo>
                  <a:pt x="422529" y="340487"/>
                  <a:pt x="422529" y="340487"/>
                  <a:pt x="422529" y="340487"/>
                </a:cubicBezTo>
                <a:lnTo>
                  <a:pt x="422529" y="340487"/>
                </a:lnTo>
                <a:lnTo>
                  <a:pt x="422529" y="170307"/>
                </a:lnTo>
                <a:lnTo>
                  <a:pt x="0" y="29083"/>
                </a:lnTo>
                <a:lnTo>
                  <a:pt x="422529" y="68072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714245" y="1228089"/>
            <a:ext cx="5935980" cy="421258"/>
          </a:xfrm>
          <a:custGeom>
            <a:avLst/>
            <a:gdLst>
              <a:gd name="connsiteX0" fmla="*/ 428879 w 5935980"/>
              <a:gd name="connsiteY0" fmla="*/ 74422 h 421258"/>
              <a:gd name="connsiteX1" fmla="*/ 496951 w 5935980"/>
              <a:gd name="connsiteY1" fmla="*/ 6350 h 421258"/>
              <a:gd name="connsiteX2" fmla="*/ 496951 w 5935980"/>
              <a:gd name="connsiteY2" fmla="*/ 6350 h 421258"/>
              <a:gd name="connsiteX3" fmla="*/ 496951 w 5935980"/>
              <a:gd name="connsiteY3" fmla="*/ 6350 h 421258"/>
              <a:gd name="connsiteX4" fmla="*/ 1345692 w 5935980"/>
              <a:gd name="connsiteY4" fmla="*/ 6350 h 421258"/>
              <a:gd name="connsiteX5" fmla="*/ 1345692 w 5935980"/>
              <a:gd name="connsiteY5" fmla="*/ 6350 h 421258"/>
              <a:gd name="connsiteX6" fmla="*/ 2720848 w 5935980"/>
              <a:gd name="connsiteY6" fmla="*/ 6350 h 421258"/>
              <a:gd name="connsiteX7" fmla="*/ 5861431 w 5935980"/>
              <a:gd name="connsiteY7" fmla="*/ 6350 h 421258"/>
              <a:gd name="connsiteX8" fmla="*/ 5861431 w 5935980"/>
              <a:gd name="connsiteY8" fmla="*/ 6350 h 421258"/>
              <a:gd name="connsiteX9" fmla="*/ 5929630 w 5935980"/>
              <a:gd name="connsiteY9" fmla="*/ 74422 h 421258"/>
              <a:gd name="connsiteX10" fmla="*/ 5929630 w 5935980"/>
              <a:gd name="connsiteY10" fmla="*/ 74422 h 421258"/>
              <a:gd name="connsiteX11" fmla="*/ 5929630 w 5935980"/>
              <a:gd name="connsiteY11" fmla="*/ 74422 h 421258"/>
              <a:gd name="connsiteX12" fmla="*/ 5929630 w 5935980"/>
              <a:gd name="connsiteY12" fmla="*/ 74422 h 421258"/>
              <a:gd name="connsiteX13" fmla="*/ 5929630 w 5935980"/>
              <a:gd name="connsiteY13" fmla="*/ 74422 h 421258"/>
              <a:gd name="connsiteX14" fmla="*/ 5929630 w 5935980"/>
              <a:gd name="connsiteY14" fmla="*/ 176657 h 421258"/>
              <a:gd name="connsiteX15" fmla="*/ 5929630 w 5935980"/>
              <a:gd name="connsiteY15" fmla="*/ 346837 h 421258"/>
              <a:gd name="connsiteX16" fmla="*/ 5929630 w 5935980"/>
              <a:gd name="connsiteY16" fmla="*/ 346837 h 421258"/>
              <a:gd name="connsiteX17" fmla="*/ 5861431 w 5935980"/>
              <a:gd name="connsiteY17" fmla="*/ 414908 h 421258"/>
              <a:gd name="connsiteX18" fmla="*/ 5861431 w 5935980"/>
              <a:gd name="connsiteY18" fmla="*/ 414908 h 421258"/>
              <a:gd name="connsiteX19" fmla="*/ 5861431 w 5935980"/>
              <a:gd name="connsiteY19" fmla="*/ 414908 h 421258"/>
              <a:gd name="connsiteX20" fmla="*/ 2720848 w 5935980"/>
              <a:gd name="connsiteY20" fmla="*/ 414908 h 421258"/>
              <a:gd name="connsiteX21" fmla="*/ 1345692 w 5935980"/>
              <a:gd name="connsiteY21" fmla="*/ 414908 h 421258"/>
              <a:gd name="connsiteX22" fmla="*/ 1345692 w 5935980"/>
              <a:gd name="connsiteY22" fmla="*/ 414908 h 421258"/>
              <a:gd name="connsiteX23" fmla="*/ 496951 w 5935980"/>
              <a:gd name="connsiteY23" fmla="*/ 414908 h 421258"/>
              <a:gd name="connsiteX24" fmla="*/ 496951 w 5935980"/>
              <a:gd name="connsiteY24" fmla="*/ 414908 h 421258"/>
              <a:gd name="connsiteX25" fmla="*/ 428879 w 5935980"/>
              <a:gd name="connsiteY25" fmla="*/ 346837 h 421258"/>
              <a:gd name="connsiteX26" fmla="*/ 428879 w 5935980"/>
              <a:gd name="connsiteY26" fmla="*/ 346837 h 421258"/>
              <a:gd name="connsiteX27" fmla="*/ 428879 w 5935980"/>
              <a:gd name="connsiteY27" fmla="*/ 346837 h 421258"/>
              <a:gd name="connsiteX28" fmla="*/ 428879 w 5935980"/>
              <a:gd name="connsiteY28" fmla="*/ 176657 h 421258"/>
              <a:gd name="connsiteX29" fmla="*/ 6350 w 5935980"/>
              <a:gd name="connsiteY29" fmla="*/ 35433 h 421258"/>
              <a:gd name="connsiteX30" fmla="*/ 428879 w 5935980"/>
              <a:gd name="connsiteY30" fmla="*/ 74422 h 4212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5935980" h="421258">
                <a:moveTo>
                  <a:pt x="428879" y="74422"/>
                </a:moveTo>
                <a:cubicBezTo>
                  <a:pt x="428879" y="36830"/>
                  <a:pt x="459358" y="6350"/>
                  <a:pt x="496951" y="6350"/>
                </a:cubicBezTo>
                <a:cubicBezTo>
                  <a:pt x="496951" y="6350"/>
                  <a:pt x="496951" y="6350"/>
                  <a:pt x="496951" y="6350"/>
                </a:cubicBezTo>
                <a:lnTo>
                  <a:pt x="496951" y="6350"/>
                </a:lnTo>
                <a:lnTo>
                  <a:pt x="1345692" y="6350"/>
                </a:lnTo>
                <a:lnTo>
                  <a:pt x="1345692" y="6350"/>
                </a:lnTo>
                <a:lnTo>
                  <a:pt x="2720848" y="6350"/>
                </a:lnTo>
                <a:lnTo>
                  <a:pt x="5861431" y="6350"/>
                </a:lnTo>
                <a:lnTo>
                  <a:pt x="5861431" y="6350"/>
                </a:lnTo>
                <a:cubicBezTo>
                  <a:pt x="5899149" y="6350"/>
                  <a:pt x="5929630" y="36830"/>
                  <a:pt x="5929630" y="74422"/>
                </a:cubicBezTo>
                <a:cubicBezTo>
                  <a:pt x="5929630" y="74422"/>
                  <a:pt x="5929630" y="74422"/>
                  <a:pt x="5929630" y="74422"/>
                </a:cubicBezTo>
                <a:lnTo>
                  <a:pt x="5929630" y="74422"/>
                </a:lnTo>
                <a:lnTo>
                  <a:pt x="5929630" y="74422"/>
                </a:lnTo>
                <a:lnTo>
                  <a:pt x="5929630" y="74422"/>
                </a:lnTo>
                <a:lnTo>
                  <a:pt x="5929630" y="176657"/>
                </a:lnTo>
                <a:lnTo>
                  <a:pt x="5929630" y="346837"/>
                </a:lnTo>
                <a:lnTo>
                  <a:pt x="5929630" y="346837"/>
                </a:lnTo>
                <a:cubicBezTo>
                  <a:pt x="5929630" y="384429"/>
                  <a:pt x="5899149" y="414908"/>
                  <a:pt x="5861431" y="414908"/>
                </a:cubicBezTo>
                <a:cubicBezTo>
                  <a:pt x="5861431" y="414908"/>
                  <a:pt x="5861431" y="414908"/>
                  <a:pt x="5861431" y="414908"/>
                </a:cubicBezTo>
                <a:lnTo>
                  <a:pt x="5861431" y="414908"/>
                </a:lnTo>
                <a:lnTo>
                  <a:pt x="2720848" y="414908"/>
                </a:lnTo>
                <a:lnTo>
                  <a:pt x="1345692" y="414908"/>
                </a:lnTo>
                <a:lnTo>
                  <a:pt x="1345692" y="414908"/>
                </a:lnTo>
                <a:lnTo>
                  <a:pt x="496951" y="414908"/>
                </a:lnTo>
                <a:lnTo>
                  <a:pt x="496951" y="414908"/>
                </a:lnTo>
                <a:cubicBezTo>
                  <a:pt x="459358" y="414908"/>
                  <a:pt x="428879" y="384429"/>
                  <a:pt x="428879" y="346837"/>
                </a:cubicBezTo>
                <a:cubicBezTo>
                  <a:pt x="428879" y="346837"/>
                  <a:pt x="428879" y="346837"/>
                  <a:pt x="428879" y="346837"/>
                </a:cubicBezTo>
                <a:lnTo>
                  <a:pt x="428879" y="346837"/>
                </a:lnTo>
                <a:lnTo>
                  <a:pt x="428879" y="176657"/>
                </a:lnTo>
                <a:lnTo>
                  <a:pt x="6350" y="35433"/>
                </a:lnTo>
                <a:lnTo>
                  <a:pt x="428879" y="7442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000250" y="5964250"/>
            <a:ext cx="5000625" cy="431800"/>
          </a:xfrm>
          <a:custGeom>
            <a:avLst/>
            <a:gdLst>
              <a:gd name="connsiteX0" fmla="*/ 0 w 5000625"/>
              <a:gd name="connsiteY0" fmla="*/ 71970 h 431800"/>
              <a:gd name="connsiteX1" fmla="*/ 72008 w 5000625"/>
              <a:gd name="connsiteY1" fmla="*/ 0 h 431800"/>
              <a:gd name="connsiteX2" fmla="*/ 72008 w 5000625"/>
              <a:gd name="connsiteY2" fmla="*/ 0 h 431800"/>
              <a:gd name="connsiteX3" fmla="*/ 72008 w 5000625"/>
              <a:gd name="connsiteY3" fmla="*/ 0 h 431800"/>
              <a:gd name="connsiteX4" fmla="*/ 4928616 w 5000625"/>
              <a:gd name="connsiteY4" fmla="*/ 0 h 431800"/>
              <a:gd name="connsiteX5" fmla="*/ 4928616 w 5000625"/>
              <a:gd name="connsiteY5" fmla="*/ 0 h 431800"/>
              <a:gd name="connsiteX6" fmla="*/ 5000625 w 5000625"/>
              <a:gd name="connsiteY6" fmla="*/ 71970 h 431800"/>
              <a:gd name="connsiteX7" fmla="*/ 5000625 w 5000625"/>
              <a:gd name="connsiteY7" fmla="*/ 71970 h 431800"/>
              <a:gd name="connsiteX8" fmla="*/ 5000625 w 5000625"/>
              <a:gd name="connsiteY8" fmla="*/ 71970 h 431800"/>
              <a:gd name="connsiteX9" fmla="*/ 5000625 w 5000625"/>
              <a:gd name="connsiteY9" fmla="*/ 359829 h 431800"/>
              <a:gd name="connsiteX10" fmla="*/ 5000625 w 5000625"/>
              <a:gd name="connsiteY10" fmla="*/ 359829 h 431800"/>
              <a:gd name="connsiteX11" fmla="*/ 4928616 w 5000625"/>
              <a:gd name="connsiteY11" fmla="*/ 431800 h 431800"/>
              <a:gd name="connsiteX12" fmla="*/ 4928616 w 5000625"/>
              <a:gd name="connsiteY12" fmla="*/ 431800 h 431800"/>
              <a:gd name="connsiteX13" fmla="*/ 4928616 w 5000625"/>
              <a:gd name="connsiteY13" fmla="*/ 431800 h 431800"/>
              <a:gd name="connsiteX14" fmla="*/ 72008 w 5000625"/>
              <a:gd name="connsiteY14" fmla="*/ 431800 h 431800"/>
              <a:gd name="connsiteX15" fmla="*/ 72008 w 5000625"/>
              <a:gd name="connsiteY15" fmla="*/ 431800 h 431800"/>
              <a:gd name="connsiteX16" fmla="*/ 0 w 5000625"/>
              <a:gd name="connsiteY16" fmla="*/ 359829 h 431800"/>
              <a:gd name="connsiteX17" fmla="*/ 0 w 5000625"/>
              <a:gd name="connsiteY17" fmla="*/ 359829 h 431800"/>
              <a:gd name="connsiteX18" fmla="*/ 0 w 5000625"/>
              <a:gd name="connsiteY18" fmla="*/ 7197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000625" h="431800">
                <a:moveTo>
                  <a:pt x="0" y="71970"/>
                </a:moveTo>
                <a:cubicBezTo>
                  <a:pt x="0" y="32219"/>
                  <a:pt x="32257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4928616" y="0"/>
                </a:lnTo>
                <a:lnTo>
                  <a:pt x="4928616" y="0"/>
                </a:lnTo>
                <a:cubicBezTo>
                  <a:pt x="4968367" y="0"/>
                  <a:pt x="5000625" y="32219"/>
                  <a:pt x="5000625" y="71970"/>
                </a:cubicBezTo>
                <a:cubicBezTo>
                  <a:pt x="5000625" y="71970"/>
                  <a:pt x="5000625" y="71970"/>
                  <a:pt x="5000625" y="71970"/>
                </a:cubicBezTo>
                <a:lnTo>
                  <a:pt x="5000625" y="71970"/>
                </a:lnTo>
                <a:lnTo>
                  <a:pt x="5000625" y="359829"/>
                </a:lnTo>
                <a:lnTo>
                  <a:pt x="5000625" y="359829"/>
                </a:lnTo>
                <a:cubicBezTo>
                  <a:pt x="5000625" y="399579"/>
                  <a:pt x="4968367" y="431800"/>
                  <a:pt x="4928616" y="431800"/>
                </a:cubicBezTo>
                <a:cubicBezTo>
                  <a:pt x="4928616" y="431800"/>
                  <a:pt x="4928616" y="431800"/>
                  <a:pt x="4928616" y="431800"/>
                </a:cubicBezTo>
                <a:lnTo>
                  <a:pt x="4928616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7" y="431800"/>
                  <a:pt x="0" y="399579"/>
                  <a:pt x="0" y="359829"/>
                </a:cubicBezTo>
                <a:cubicBezTo>
                  <a:pt x="0" y="359829"/>
                  <a:pt x="0" y="359829"/>
                  <a:pt x="0" y="359829"/>
                </a:cubicBezTo>
                <a:lnTo>
                  <a:pt x="0" y="7197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981200" y="5945200"/>
            <a:ext cx="5038725" cy="469900"/>
          </a:xfrm>
          <a:custGeom>
            <a:avLst/>
            <a:gdLst>
              <a:gd name="connsiteX0" fmla="*/ 19050 w 5038725"/>
              <a:gd name="connsiteY0" fmla="*/ 91020 h 469900"/>
              <a:gd name="connsiteX1" fmla="*/ 91058 w 5038725"/>
              <a:gd name="connsiteY1" fmla="*/ 19050 h 469900"/>
              <a:gd name="connsiteX2" fmla="*/ 91058 w 5038725"/>
              <a:gd name="connsiteY2" fmla="*/ 19050 h 469900"/>
              <a:gd name="connsiteX3" fmla="*/ 91058 w 5038725"/>
              <a:gd name="connsiteY3" fmla="*/ 19050 h 469900"/>
              <a:gd name="connsiteX4" fmla="*/ 4947666 w 5038725"/>
              <a:gd name="connsiteY4" fmla="*/ 19050 h 469900"/>
              <a:gd name="connsiteX5" fmla="*/ 4947666 w 5038725"/>
              <a:gd name="connsiteY5" fmla="*/ 19050 h 469900"/>
              <a:gd name="connsiteX6" fmla="*/ 5019675 w 5038725"/>
              <a:gd name="connsiteY6" fmla="*/ 91020 h 469900"/>
              <a:gd name="connsiteX7" fmla="*/ 5019675 w 5038725"/>
              <a:gd name="connsiteY7" fmla="*/ 91020 h 469900"/>
              <a:gd name="connsiteX8" fmla="*/ 5019675 w 5038725"/>
              <a:gd name="connsiteY8" fmla="*/ 91020 h 469900"/>
              <a:gd name="connsiteX9" fmla="*/ 5019675 w 5038725"/>
              <a:gd name="connsiteY9" fmla="*/ 378879 h 469900"/>
              <a:gd name="connsiteX10" fmla="*/ 5019675 w 5038725"/>
              <a:gd name="connsiteY10" fmla="*/ 378879 h 469900"/>
              <a:gd name="connsiteX11" fmla="*/ 4947666 w 5038725"/>
              <a:gd name="connsiteY11" fmla="*/ 450850 h 469900"/>
              <a:gd name="connsiteX12" fmla="*/ 4947666 w 5038725"/>
              <a:gd name="connsiteY12" fmla="*/ 450850 h 469900"/>
              <a:gd name="connsiteX13" fmla="*/ 4947666 w 5038725"/>
              <a:gd name="connsiteY13" fmla="*/ 450850 h 469900"/>
              <a:gd name="connsiteX14" fmla="*/ 91058 w 5038725"/>
              <a:gd name="connsiteY14" fmla="*/ 450850 h 469900"/>
              <a:gd name="connsiteX15" fmla="*/ 91058 w 5038725"/>
              <a:gd name="connsiteY15" fmla="*/ 450850 h 469900"/>
              <a:gd name="connsiteX16" fmla="*/ 19050 w 5038725"/>
              <a:gd name="connsiteY16" fmla="*/ 378879 h 469900"/>
              <a:gd name="connsiteX17" fmla="*/ 19050 w 5038725"/>
              <a:gd name="connsiteY17" fmla="*/ 378879 h 469900"/>
              <a:gd name="connsiteX18" fmla="*/ 19050 w 5038725"/>
              <a:gd name="connsiteY18" fmla="*/ 9102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038725" h="469900">
                <a:moveTo>
                  <a:pt x="19050" y="91020"/>
                </a:moveTo>
                <a:cubicBezTo>
                  <a:pt x="19050" y="51269"/>
                  <a:pt x="51307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4947666" y="19050"/>
                </a:lnTo>
                <a:lnTo>
                  <a:pt x="4947666" y="19050"/>
                </a:lnTo>
                <a:cubicBezTo>
                  <a:pt x="4987417" y="19050"/>
                  <a:pt x="5019675" y="51269"/>
                  <a:pt x="5019675" y="91020"/>
                </a:cubicBezTo>
                <a:cubicBezTo>
                  <a:pt x="5019675" y="91020"/>
                  <a:pt x="5019675" y="91020"/>
                  <a:pt x="5019675" y="91020"/>
                </a:cubicBezTo>
                <a:lnTo>
                  <a:pt x="5019675" y="91020"/>
                </a:lnTo>
                <a:lnTo>
                  <a:pt x="5019675" y="378879"/>
                </a:lnTo>
                <a:lnTo>
                  <a:pt x="5019675" y="378879"/>
                </a:lnTo>
                <a:cubicBezTo>
                  <a:pt x="5019675" y="418629"/>
                  <a:pt x="4987417" y="450850"/>
                  <a:pt x="4947666" y="450850"/>
                </a:cubicBezTo>
                <a:cubicBezTo>
                  <a:pt x="4947666" y="450850"/>
                  <a:pt x="4947666" y="450850"/>
                  <a:pt x="4947666" y="450850"/>
                </a:cubicBezTo>
                <a:lnTo>
                  <a:pt x="4947666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7" y="450850"/>
                  <a:pt x="19050" y="418629"/>
                  <a:pt x="19050" y="378879"/>
                </a:cubicBezTo>
                <a:cubicBezTo>
                  <a:pt x="19050" y="378879"/>
                  <a:pt x="19050" y="378879"/>
                  <a:pt x="19050" y="378879"/>
                </a:cubicBezTo>
                <a:lnTo>
                  <a:pt x="19050" y="9102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215001" y="2428875"/>
            <a:ext cx="1285875" cy="1021588"/>
          </a:xfrm>
          <a:custGeom>
            <a:avLst/>
            <a:gdLst>
              <a:gd name="connsiteX0" fmla="*/ 0 w 1285875"/>
              <a:gd name="connsiteY0" fmla="*/ 170307 h 1021588"/>
              <a:gd name="connsiteX1" fmla="*/ 170179 w 1285875"/>
              <a:gd name="connsiteY1" fmla="*/ 0 h 1021588"/>
              <a:gd name="connsiteX2" fmla="*/ 170179 w 1285875"/>
              <a:gd name="connsiteY2" fmla="*/ 0 h 1021588"/>
              <a:gd name="connsiteX3" fmla="*/ 170179 w 1285875"/>
              <a:gd name="connsiteY3" fmla="*/ 0 h 1021588"/>
              <a:gd name="connsiteX4" fmla="*/ 1115567 w 1285875"/>
              <a:gd name="connsiteY4" fmla="*/ 0 h 1021588"/>
              <a:gd name="connsiteX5" fmla="*/ 1115567 w 1285875"/>
              <a:gd name="connsiteY5" fmla="*/ 0 h 1021588"/>
              <a:gd name="connsiteX6" fmla="*/ 1285875 w 1285875"/>
              <a:gd name="connsiteY6" fmla="*/ 170307 h 1021588"/>
              <a:gd name="connsiteX7" fmla="*/ 1285875 w 1285875"/>
              <a:gd name="connsiteY7" fmla="*/ 170307 h 1021588"/>
              <a:gd name="connsiteX8" fmla="*/ 1285875 w 1285875"/>
              <a:gd name="connsiteY8" fmla="*/ 170307 h 1021588"/>
              <a:gd name="connsiteX9" fmla="*/ 1285875 w 1285875"/>
              <a:gd name="connsiteY9" fmla="*/ 851280 h 1021588"/>
              <a:gd name="connsiteX10" fmla="*/ 1285875 w 1285875"/>
              <a:gd name="connsiteY10" fmla="*/ 851280 h 1021588"/>
              <a:gd name="connsiteX11" fmla="*/ 1115567 w 1285875"/>
              <a:gd name="connsiteY11" fmla="*/ 1021588 h 1021588"/>
              <a:gd name="connsiteX12" fmla="*/ 1115567 w 1285875"/>
              <a:gd name="connsiteY12" fmla="*/ 1021588 h 1021588"/>
              <a:gd name="connsiteX13" fmla="*/ 1115567 w 1285875"/>
              <a:gd name="connsiteY13" fmla="*/ 1021588 h 1021588"/>
              <a:gd name="connsiteX14" fmla="*/ 170179 w 1285875"/>
              <a:gd name="connsiteY14" fmla="*/ 1021588 h 1021588"/>
              <a:gd name="connsiteX15" fmla="*/ 170179 w 1285875"/>
              <a:gd name="connsiteY15" fmla="*/ 1021588 h 1021588"/>
              <a:gd name="connsiteX16" fmla="*/ 0 w 1285875"/>
              <a:gd name="connsiteY16" fmla="*/ 851280 h 1021588"/>
              <a:gd name="connsiteX17" fmla="*/ 0 w 1285875"/>
              <a:gd name="connsiteY17" fmla="*/ 851280 h 1021588"/>
              <a:gd name="connsiteX18" fmla="*/ 0 w 1285875"/>
              <a:gd name="connsiteY18" fmla="*/ 170307 h 1021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285875" h="1021588">
                <a:moveTo>
                  <a:pt x="0" y="170307"/>
                </a:moveTo>
                <a:cubicBezTo>
                  <a:pt x="0" y="76200"/>
                  <a:pt x="76200" y="0"/>
                  <a:pt x="170179" y="0"/>
                </a:cubicBezTo>
                <a:cubicBezTo>
                  <a:pt x="170179" y="0"/>
                  <a:pt x="170179" y="0"/>
                  <a:pt x="170179" y="0"/>
                </a:cubicBezTo>
                <a:lnTo>
                  <a:pt x="170179" y="0"/>
                </a:lnTo>
                <a:lnTo>
                  <a:pt x="1115567" y="0"/>
                </a:lnTo>
                <a:lnTo>
                  <a:pt x="1115567" y="0"/>
                </a:lnTo>
                <a:cubicBezTo>
                  <a:pt x="1209547" y="0"/>
                  <a:pt x="1285875" y="76200"/>
                  <a:pt x="1285875" y="170307"/>
                </a:cubicBezTo>
                <a:cubicBezTo>
                  <a:pt x="1285875" y="170307"/>
                  <a:pt x="1285875" y="170307"/>
                  <a:pt x="1285875" y="170307"/>
                </a:cubicBezTo>
                <a:lnTo>
                  <a:pt x="1285875" y="170307"/>
                </a:lnTo>
                <a:lnTo>
                  <a:pt x="1285875" y="851280"/>
                </a:lnTo>
                <a:lnTo>
                  <a:pt x="1285875" y="851280"/>
                </a:lnTo>
                <a:cubicBezTo>
                  <a:pt x="1285875" y="945260"/>
                  <a:pt x="1209547" y="1021588"/>
                  <a:pt x="1115567" y="1021588"/>
                </a:cubicBezTo>
                <a:cubicBezTo>
                  <a:pt x="1115567" y="1021588"/>
                  <a:pt x="1115567" y="1021588"/>
                  <a:pt x="1115567" y="1021588"/>
                </a:cubicBezTo>
                <a:lnTo>
                  <a:pt x="1115567" y="1021588"/>
                </a:lnTo>
                <a:lnTo>
                  <a:pt x="170179" y="1021588"/>
                </a:lnTo>
                <a:lnTo>
                  <a:pt x="170179" y="1021588"/>
                </a:lnTo>
                <a:cubicBezTo>
                  <a:pt x="76200" y="1021588"/>
                  <a:pt x="0" y="945260"/>
                  <a:pt x="0" y="851280"/>
                </a:cubicBezTo>
                <a:cubicBezTo>
                  <a:pt x="0" y="851280"/>
                  <a:pt x="0" y="851280"/>
                  <a:pt x="0" y="851280"/>
                </a:cubicBezTo>
                <a:lnTo>
                  <a:pt x="0" y="170307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195951" y="2409825"/>
            <a:ext cx="1323975" cy="1059688"/>
          </a:xfrm>
          <a:custGeom>
            <a:avLst/>
            <a:gdLst>
              <a:gd name="connsiteX0" fmla="*/ 19050 w 1323975"/>
              <a:gd name="connsiteY0" fmla="*/ 189357 h 1059688"/>
              <a:gd name="connsiteX1" fmla="*/ 189229 w 1323975"/>
              <a:gd name="connsiteY1" fmla="*/ 19050 h 1059688"/>
              <a:gd name="connsiteX2" fmla="*/ 189229 w 1323975"/>
              <a:gd name="connsiteY2" fmla="*/ 19050 h 1059688"/>
              <a:gd name="connsiteX3" fmla="*/ 189229 w 1323975"/>
              <a:gd name="connsiteY3" fmla="*/ 19050 h 1059688"/>
              <a:gd name="connsiteX4" fmla="*/ 1134617 w 1323975"/>
              <a:gd name="connsiteY4" fmla="*/ 19050 h 1059688"/>
              <a:gd name="connsiteX5" fmla="*/ 1134617 w 1323975"/>
              <a:gd name="connsiteY5" fmla="*/ 19050 h 1059688"/>
              <a:gd name="connsiteX6" fmla="*/ 1304925 w 1323975"/>
              <a:gd name="connsiteY6" fmla="*/ 189357 h 1059688"/>
              <a:gd name="connsiteX7" fmla="*/ 1304925 w 1323975"/>
              <a:gd name="connsiteY7" fmla="*/ 189357 h 1059688"/>
              <a:gd name="connsiteX8" fmla="*/ 1304925 w 1323975"/>
              <a:gd name="connsiteY8" fmla="*/ 189357 h 1059688"/>
              <a:gd name="connsiteX9" fmla="*/ 1304925 w 1323975"/>
              <a:gd name="connsiteY9" fmla="*/ 870330 h 1059688"/>
              <a:gd name="connsiteX10" fmla="*/ 1304925 w 1323975"/>
              <a:gd name="connsiteY10" fmla="*/ 870330 h 1059688"/>
              <a:gd name="connsiteX11" fmla="*/ 1134617 w 1323975"/>
              <a:gd name="connsiteY11" fmla="*/ 1040638 h 1059688"/>
              <a:gd name="connsiteX12" fmla="*/ 1134617 w 1323975"/>
              <a:gd name="connsiteY12" fmla="*/ 1040638 h 1059688"/>
              <a:gd name="connsiteX13" fmla="*/ 1134617 w 1323975"/>
              <a:gd name="connsiteY13" fmla="*/ 1040638 h 1059688"/>
              <a:gd name="connsiteX14" fmla="*/ 189229 w 1323975"/>
              <a:gd name="connsiteY14" fmla="*/ 1040638 h 1059688"/>
              <a:gd name="connsiteX15" fmla="*/ 189229 w 1323975"/>
              <a:gd name="connsiteY15" fmla="*/ 1040638 h 1059688"/>
              <a:gd name="connsiteX16" fmla="*/ 19050 w 1323975"/>
              <a:gd name="connsiteY16" fmla="*/ 870330 h 1059688"/>
              <a:gd name="connsiteX17" fmla="*/ 19050 w 1323975"/>
              <a:gd name="connsiteY17" fmla="*/ 870330 h 1059688"/>
              <a:gd name="connsiteX18" fmla="*/ 19050 w 1323975"/>
              <a:gd name="connsiteY18" fmla="*/ 189357 h 10596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323975" h="1059688">
                <a:moveTo>
                  <a:pt x="19050" y="189357"/>
                </a:moveTo>
                <a:cubicBezTo>
                  <a:pt x="19050" y="95250"/>
                  <a:pt x="95250" y="19050"/>
                  <a:pt x="189229" y="19050"/>
                </a:cubicBezTo>
                <a:cubicBezTo>
                  <a:pt x="189229" y="19050"/>
                  <a:pt x="189229" y="19050"/>
                  <a:pt x="189229" y="19050"/>
                </a:cubicBezTo>
                <a:lnTo>
                  <a:pt x="189229" y="19050"/>
                </a:lnTo>
                <a:lnTo>
                  <a:pt x="1134617" y="19050"/>
                </a:lnTo>
                <a:lnTo>
                  <a:pt x="1134617" y="19050"/>
                </a:lnTo>
                <a:cubicBezTo>
                  <a:pt x="1228597" y="19050"/>
                  <a:pt x="1304925" y="95250"/>
                  <a:pt x="1304925" y="189357"/>
                </a:cubicBezTo>
                <a:cubicBezTo>
                  <a:pt x="1304925" y="189357"/>
                  <a:pt x="1304925" y="189357"/>
                  <a:pt x="1304925" y="189357"/>
                </a:cubicBezTo>
                <a:lnTo>
                  <a:pt x="1304925" y="189357"/>
                </a:lnTo>
                <a:lnTo>
                  <a:pt x="1304925" y="870330"/>
                </a:lnTo>
                <a:lnTo>
                  <a:pt x="1304925" y="870330"/>
                </a:lnTo>
                <a:cubicBezTo>
                  <a:pt x="1304925" y="964310"/>
                  <a:pt x="1228597" y="1040638"/>
                  <a:pt x="1134617" y="1040638"/>
                </a:cubicBezTo>
                <a:cubicBezTo>
                  <a:pt x="1134617" y="1040638"/>
                  <a:pt x="1134617" y="1040638"/>
                  <a:pt x="1134617" y="1040638"/>
                </a:cubicBezTo>
                <a:lnTo>
                  <a:pt x="1134617" y="1040638"/>
                </a:lnTo>
                <a:lnTo>
                  <a:pt x="189229" y="1040638"/>
                </a:lnTo>
                <a:lnTo>
                  <a:pt x="189229" y="1040638"/>
                </a:lnTo>
                <a:cubicBezTo>
                  <a:pt x="95250" y="1040638"/>
                  <a:pt x="19050" y="964310"/>
                  <a:pt x="19050" y="870330"/>
                </a:cubicBezTo>
                <a:cubicBezTo>
                  <a:pt x="19050" y="870330"/>
                  <a:pt x="19050" y="870330"/>
                  <a:pt x="19050" y="870330"/>
                </a:cubicBezTo>
                <a:lnTo>
                  <a:pt x="19050" y="189357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572250" y="2643123"/>
            <a:ext cx="1285875" cy="715136"/>
          </a:xfrm>
          <a:custGeom>
            <a:avLst/>
            <a:gdLst>
              <a:gd name="connsiteX0" fmla="*/ 0 w 1285875"/>
              <a:gd name="connsiteY0" fmla="*/ 119252 h 715136"/>
              <a:gd name="connsiteX1" fmla="*/ 119253 w 1285875"/>
              <a:gd name="connsiteY1" fmla="*/ 0 h 715136"/>
              <a:gd name="connsiteX2" fmla="*/ 119253 w 1285875"/>
              <a:gd name="connsiteY2" fmla="*/ 0 h 715136"/>
              <a:gd name="connsiteX3" fmla="*/ 119253 w 1285875"/>
              <a:gd name="connsiteY3" fmla="*/ 0 h 715136"/>
              <a:gd name="connsiteX4" fmla="*/ 1166748 w 1285875"/>
              <a:gd name="connsiteY4" fmla="*/ 0 h 715136"/>
              <a:gd name="connsiteX5" fmla="*/ 1166748 w 1285875"/>
              <a:gd name="connsiteY5" fmla="*/ 0 h 715136"/>
              <a:gd name="connsiteX6" fmla="*/ 1285875 w 1285875"/>
              <a:gd name="connsiteY6" fmla="*/ 119252 h 715136"/>
              <a:gd name="connsiteX7" fmla="*/ 1285875 w 1285875"/>
              <a:gd name="connsiteY7" fmla="*/ 119252 h 715136"/>
              <a:gd name="connsiteX8" fmla="*/ 1285875 w 1285875"/>
              <a:gd name="connsiteY8" fmla="*/ 119252 h 715136"/>
              <a:gd name="connsiteX9" fmla="*/ 1285875 w 1285875"/>
              <a:gd name="connsiteY9" fmla="*/ 596011 h 715136"/>
              <a:gd name="connsiteX10" fmla="*/ 1285875 w 1285875"/>
              <a:gd name="connsiteY10" fmla="*/ 596011 h 715136"/>
              <a:gd name="connsiteX11" fmla="*/ 1166748 w 1285875"/>
              <a:gd name="connsiteY11" fmla="*/ 715136 h 715136"/>
              <a:gd name="connsiteX12" fmla="*/ 1166748 w 1285875"/>
              <a:gd name="connsiteY12" fmla="*/ 715136 h 715136"/>
              <a:gd name="connsiteX13" fmla="*/ 1166748 w 1285875"/>
              <a:gd name="connsiteY13" fmla="*/ 715136 h 715136"/>
              <a:gd name="connsiteX14" fmla="*/ 119253 w 1285875"/>
              <a:gd name="connsiteY14" fmla="*/ 715136 h 715136"/>
              <a:gd name="connsiteX15" fmla="*/ 119253 w 1285875"/>
              <a:gd name="connsiteY15" fmla="*/ 715136 h 715136"/>
              <a:gd name="connsiteX16" fmla="*/ 0 w 1285875"/>
              <a:gd name="connsiteY16" fmla="*/ 596011 h 715136"/>
              <a:gd name="connsiteX17" fmla="*/ 0 w 1285875"/>
              <a:gd name="connsiteY17" fmla="*/ 596011 h 715136"/>
              <a:gd name="connsiteX18" fmla="*/ 0 w 1285875"/>
              <a:gd name="connsiteY18" fmla="*/ 119252 h 7151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285875" h="715136">
                <a:moveTo>
                  <a:pt x="0" y="119252"/>
                </a:moveTo>
                <a:cubicBezTo>
                  <a:pt x="0" y="53467"/>
                  <a:pt x="53340" y="0"/>
                  <a:pt x="119253" y="0"/>
                </a:cubicBezTo>
                <a:cubicBezTo>
                  <a:pt x="119253" y="0"/>
                  <a:pt x="119253" y="0"/>
                  <a:pt x="119253" y="0"/>
                </a:cubicBezTo>
                <a:lnTo>
                  <a:pt x="119253" y="0"/>
                </a:lnTo>
                <a:lnTo>
                  <a:pt x="1166748" y="0"/>
                </a:lnTo>
                <a:lnTo>
                  <a:pt x="1166748" y="0"/>
                </a:lnTo>
                <a:cubicBezTo>
                  <a:pt x="1232534" y="0"/>
                  <a:pt x="1285875" y="53467"/>
                  <a:pt x="1285875" y="119252"/>
                </a:cubicBezTo>
                <a:cubicBezTo>
                  <a:pt x="1285875" y="119252"/>
                  <a:pt x="1285875" y="119252"/>
                  <a:pt x="1285875" y="119252"/>
                </a:cubicBezTo>
                <a:lnTo>
                  <a:pt x="1285875" y="119252"/>
                </a:lnTo>
                <a:lnTo>
                  <a:pt x="1285875" y="596011"/>
                </a:lnTo>
                <a:lnTo>
                  <a:pt x="1285875" y="596011"/>
                </a:lnTo>
                <a:cubicBezTo>
                  <a:pt x="1285875" y="661797"/>
                  <a:pt x="1232534" y="715136"/>
                  <a:pt x="1166748" y="715136"/>
                </a:cubicBezTo>
                <a:cubicBezTo>
                  <a:pt x="1166748" y="715136"/>
                  <a:pt x="1166748" y="715136"/>
                  <a:pt x="1166748" y="715136"/>
                </a:cubicBezTo>
                <a:lnTo>
                  <a:pt x="1166748" y="715136"/>
                </a:lnTo>
                <a:lnTo>
                  <a:pt x="119253" y="715136"/>
                </a:lnTo>
                <a:lnTo>
                  <a:pt x="119253" y="715136"/>
                </a:lnTo>
                <a:cubicBezTo>
                  <a:pt x="53340" y="715136"/>
                  <a:pt x="0" y="661797"/>
                  <a:pt x="0" y="596011"/>
                </a:cubicBezTo>
                <a:cubicBezTo>
                  <a:pt x="0" y="596011"/>
                  <a:pt x="0" y="596011"/>
                  <a:pt x="0" y="596011"/>
                </a:cubicBezTo>
                <a:lnTo>
                  <a:pt x="0" y="119252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6553200" y="2624073"/>
            <a:ext cx="1323975" cy="753236"/>
          </a:xfrm>
          <a:custGeom>
            <a:avLst/>
            <a:gdLst>
              <a:gd name="connsiteX0" fmla="*/ 19050 w 1323975"/>
              <a:gd name="connsiteY0" fmla="*/ 138302 h 753236"/>
              <a:gd name="connsiteX1" fmla="*/ 138303 w 1323975"/>
              <a:gd name="connsiteY1" fmla="*/ 19050 h 753236"/>
              <a:gd name="connsiteX2" fmla="*/ 138303 w 1323975"/>
              <a:gd name="connsiteY2" fmla="*/ 19050 h 753236"/>
              <a:gd name="connsiteX3" fmla="*/ 138303 w 1323975"/>
              <a:gd name="connsiteY3" fmla="*/ 19050 h 753236"/>
              <a:gd name="connsiteX4" fmla="*/ 1185798 w 1323975"/>
              <a:gd name="connsiteY4" fmla="*/ 19050 h 753236"/>
              <a:gd name="connsiteX5" fmla="*/ 1185798 w 1323975"/>
              <a:gd name="connsiteY5" fmla="*/ 19050 h 753236"/>
              <a:gd name="connsiteX6" fmla="*/ 1304925 w 1323975"/>
              <a:gd name="connsiteY6" fmla="*/ 138302 h 753236"/>
              <a:gd name="connsiteX7" fmla="*/ 1304925 w 1323975"/>
              <a:gd name="connsiteY7" fmla="*/ 138302 h 753236"/>
              <a:gd name="connsiteX8" fmla="*/ 1304925 w 1323975"/>
              <a:gd name="connsiteY8" fmla="*/ 138302 h 753236"/>
              <a:gd name="connsiteX9" fmla="*/ 1304925 w 1323975"/>
              <a:gd name="connsiteY9" fmla="*/ 615061 h 753236"/>
              <a:gd name="connsiteX10" fmla="*/ 1304925 w 1323975"/>
              <a:gd name="connsiteY10" fmla="*/ 615061 h 753236"/>
              <a:gd name="connsiteX11" fmla="*/ 1185798 w 1323975"/>
              <a:gd name="connsiteY11" fmla="*/ 734186 h 753236"/>
              <a:gd name="connsiteX12" fmla="*/ 1185798 w 1323975"/>
              <a:gd name="connsiteY12" fmla="*/ 734186 h 753236"/>
              <a:gd name="connsiteX13" fmla="*/ 1185798 w 1323975"/>
              <a:gd name="connsiteY13" fmla="*/ 734186 h 753236"/>
              <a:gd name="connsiteX14" fmla="*/ 138303 w 1323975"/>
              <a:gd name="connsiteY14" fmla="*/ 734186 h 753236"/>
              <a:gd name="connsiteX15" fmla="*/ 138303 w 1323975"/>
              <a:gd name="connsiteY15" fmla="*/ 734186 h 753236"/>
              <a:gd name="connsiteX16" fmla="*/ 19050 w 1323975"/>
              <a:gd name="connsiteY16" fmla="*/ 615061 h 753236"/>
              <a:gd name="connsiteX17" fmla="*/ 19050 w 1323975"/>
              <a:gd name="connsiteY17" fmla="*/ 615061 h 753236"/>
              <a:gd name="connsiteX18" fmla="*/ 19050 w 1323975"/>
              <a:gd name="connsiteY18" fmla="*/ 138302 h 7532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323975" h="753236">
                <a:moveTo>
                  <a:pt x="19050" y="138302"/>
                </a:moveTo>
                <a:cubicBezTo>
                  <a:pt x="19050" y="72517"/>
                  <a:pt x="72390" y="19050"/>
                  <a:pt x="138303" y="19050"/>
                </a:cubicBezTo>
                <a:cubicBezTo>
                  <a:pt x="138303" y="19050"/>
                  <a:pt x="138303" y="19050"/>
                  <a:pt x="138303" y="19050"/>
                </a:cubicBezTo>
                <a:lnTo>
                  <a:pt x="138303" y="19050"/>
                </a:lnTo>
                <a:lnTo>
                  <a:pt x="1185798" y="19050"/>
                </a:lnTo>
                <a:lnTo>
                  <a:pt x="1185798" y="19050"/>
                </a:lnTo>
                <a:cubicBezTo>
                  <a:pt x="1251584" y="19050"/>
                  <a:pt x="1304925" y="72517"/>
                  <a:pt x="1304925" y="138302"/>
                </a:cubicBezTo>
                <a:cubicBezTo>
                  <a:pt x="1304925" y="138302"/>
                  <a:pt x="1304925" y="138302"/>
                  <a:pt x="1304925" y="138302"/>
                </a:cubicBezTo>
                <a:lnTo>
                  <a:pt x="1304925" y="138302"/>
                </a:lnTo>
                <a:lnTo>
                  <a:pt x="1304925" y="615061"/>
                </a:lnTo>
                <a:lnTo>
                  <a:pt x="1304925" y="615061"/>
                </a:lnTo>
                <a:cubicBezTo>
                  <a:pt x="1304925" y="680847"/>
                  <a:pt x="1251584" y="734186"/>
                  <a:pt x="1185798" y="734186"/>
                </a:cubicBezTo>
                <a:cubicBezTo>
                  <a:pt x="1185798" y="734186"/>
                  <a:pt x="1185798" y="734186"/>
                  <a:pt x="1185798" y="734186"/>
                </a:cubicBezTo>
                <a:lnTo>
                  <a:pt x="1185798" y="734186"/>
                </a:lnTo>
                <a:lnTo>
                  <a:pt x="138303" y="734186"/>
                </a:lnTo>
                <a:lnTo>
                  <a:pt x="138303" y="734186"/>
                </a:lnTo>
                <a:cubicBezTo>
                  <a:pt x="72390" y="734186"/>
                  <a:pt x="19050" y="680847"/>
                  <a:pt x="19050" y="615061"/>
                </a:cubicBezTo>
                <a:cubicBezTo>
                  <a:pt x="19050" y="615061"/>
                  <a:pt x="19050" y="615061"/>
                  <a:pt x="19050" y="615061"/>
                </a:cubicBezTo>
                <a:lnTo>
                  <a:pt x="19050" y="138302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143500" y="4091940"/>
            <a:ext cx="2714625" cy="408685"/>
          </a:xfrm>
          <a:custGeom>
            <a:avLst/>
            <a:gdLst>
              <a:gd name="connsiteX0" fmla="*/ 0 w 2714625"/>
              <a:gd name="connsiteY0" fmla="*/ 68071 h 408685"/>
              <a:gd name="connsiteX1" fmla="*/ 68071 w 2714625"/>
              <a:gd name="connsiteY1" fmla="*/ 0 h 408685"/>
              <a:gd name="connsiteX2" fmla="*/ 68071 w 2714625"/>
              <a:gd name="connsiteY2" fmla="*/ 0 h 408685"/>
              <a:gd name="connsiteX3" fmla="*/ 68071 w 2714625"/>
              <a:gd name="connsiteY3" fmla="*/ 0 h 408685"/>
              <a:gd name="connsiteX4" fmla="*/ 2646553 w 2714625"/>
              <a:gd name="connsiteY4" fmla="*/ 0 h 408685"/>
              <a:gd name="connsiteX5" fmla="*/ 2646553 w 2714625"/>
              <a:gd name="connsiteY5" fmla="*/ 0 h 408685"/>
              <a:gd name="connsiteX6" fmla="*/ 2714625 w 2714625"/>
              <a:gd name="connsiteY6" fmla="*/ 68071 h 408685"/>
              <a:gd name="connsiteX7" fmla="*/ 2714625 w 2714625"/>
              <a:gd name="connsiteY7" fmla="*/ 68071 h 408685"/>
              <a:gd name="connsiteX8" fmla="*/ 2714625 w 2714625"/>
              <a:gd name="connsiteY8" fmla="*/ 68071 h 408685"/>
              <a:gd name="connsiteX9" fmla="*/ 2714625 w 2714625"/>
              <a:gd name="connsiteY9" fmla="*/ 340486 h 408685"/>
              <a:gd name="connsiteX10" fmla="*/ 2714625 w 2714625"/>
              <a:gd name="connsiteY10" fmla="*/ 340486 h 408685"/>
              <a:gd name="connsiteX11" fmla="*/ 2646553 w 2714625"/>
              <a:gd name="connsiteY11" fmla="*/ 408685 h 408685"/>
              <a:gd name="connsiteX12" fmla="*/ 2646553 w 2714625"/>
              <a:gd name="connsiteY12" fmla="*/ 408685 h 408685"/>
              <a:gd name="connsiteX13" fmla="*/ 2646553 w 2714625"/>
              <a:gd name="connsiteY13" fmla="*/ 408685 h 408685"/>
              <a:gd name="connsiteX14" fmla="*/ 68071 w 2714625"/>
              <a:gd name="connsiteY14" fmla="*/ 408685 h 408685"/>
              <a:gd name="connsiteX15" fmla="*/ 68071 w 2714625"/>
              <a:gd name="connsiteY15" fmla="*/ 408685 h 408685"/>
              <a:gd name="connsiteX16" fmla="*/ 0 w 2714625"/>
              <a:gd name="connsiteY16" fmla="*/ 340486 h 408685"/>
              <a:gd name="connsiteX17" fmla="*/ 0 w 2714625"/>
              <a:gd name="connsiteY17" fmla="*/ 340486 h 408685"/>
              <a:gd name="connsiteX18" fmla="*/ 0 w 2714625"/>
              <a:gd name="connsiteY18" fmla="*/ 68071 h 4086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714625" h="408685">
                <a:moveTo>
                  <a:pt x="0" y="68071"/>
                </a:moveTo>
                <a:cubicBezTo>
                  <a:pt x="0" y="30479"/>
                  <a:pt x="30479" y="0"/>
                  <a:pt x="68071" y="0"/>
                </a:cubicBezTo>
                <a:cubicBezTo>
                  <a:pt x="68071" y="0"/>
                  <a:pt x="68071" y="0"/>
                  <a:pt x="68071" y="0"/>
                </a:cubicBezTo>
                <a:lnTo>
                  <a:pt x="68071" y="0"/>
                </a:lnTo>
                <a:lnTo>
                  <a:pt x="2646553" y="0"/>
                </a:lnTo>
                <a:lnTo>
                  <a:pt x="2646553" y="0"/>
                </a:lnTo>
                <a:cubicBezTo>
                  <a:pt x="2684144" y="0"/>
                  <a:pt x="2714625" y="30479"/>
                  <a:pt x="2714625" y="68071"/>
                </a:cubicBezTo>
                <a:cubicBezTo>
                  <a:pt x="2714625" y="68071"/>
                  <a:pt x="2714625" y="68071"/>
                  <a:pt x="2714625" y="68071"/>
                </a:cubicBezTo>
                <a:lnTo>
                  <a:pt x="2714625" y="68071"/>
                </a:lnTo>
                <a:lnTo>
                  <a:pt x="2714625" y="340486"/>
                </a:lnTo>
                <a:lnTo>
                  <a:pt x="2714625" y="340486"/>
                </a:lnTo>
                <a:cubicBezTo>
                  <a:pt x="2714625" y="378078"/>
                  <a:pt x="2684144" y="408685"/>
                  <a:pt x="2646553" y="408685"/>
                </a:cubicBezTo>
                <a:cubicBezTo>
                  <a:pt x="2646553" y="408685"/>
                  <a:pt x="2646553" y="408685"/>
                  <a:pt x="2646553" y="408685"/>
                </a:cubicBezTo>
                <a:lnTo>
                  <a:pt x="2646553" y="408685"/>
                </a:lnTo>
                <a:lnTo>
                  <a:pt x="68071" y="408685"/>
                </a:lnTo>
                <a:lnTo>
                  <a:pt x="68071" y="408685"/>
                </a:lnTo>
                <a:cubicBezTo>
                  <a:pt x="30479" y="408685"/>
                  <a:pt x="0" y="378078"/>
                  <a:pt x="0" y="340486"/>
                </a:cubicBezTo>
                <a:cubicBezTo>
                  <a:pt x="0" y="340486"/>
                  <a:pt x="0" y="340486"/>
                  <a:pt x="0" y="340486"/>
                </a:cubicBezTo>
                <a:lnTo>
                  <a:pt x="0" y="68071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5124450" y="4072890"/>
            <a:ext cx="2752725" cy="446785"/>
          </a:xfrm>
          <a:custGeom>
            <a:avLst/>
            <a:gdLst>
              <a:gd name="connsiteX0" fmla="*/ 19050 w 2752725"/>
              <a:gd name="connsiteY0" fmla="*/ 87121 h 446785"/>
              <a:gd name="connsiteX1" fmla="*/ 87121 w 2752725"/>
              <a:gd name="connsiteY1" fmla="*/ 19050 h 446785"/>
              <a:gd name="connsiteX2" fmla="*/ 87121 w 2752725"/>
              <a:gd name="connsiteY2" fmla="*/ 19050 h 446785"/>
              <a:gd name="connsiteX3" fmla="*/ 87121 w 2752725"/>
              <a:gd name="connsiteY3" fmla="*/ 19050 h 446785"/>
              <a:gd name="connsiteX4" fmla="*/ 2665603 w 2752725"/>
              <a:gd name="connsiteY4" fmla="*/ 19050 h 446785"/>
              <a:gd name="connsiteX5" fmla="*/ 2665603 w 2752725"/>
              <a:gd name="connsiteY5" fmla="*/ 19050 h 446785"/>
              <a:gd name="connsiteX6" fmla="*/ 2733675 w 2752725"/>
              <a:gd name="connsiteY6" fmla="*/ 87121 h 446785"/>
              <a:gd name="connsiteX7" fmla="*/ 2733675 w 2752725"/>
              <a:gd name="connsiteY7" fmla="*/ 87121 h 446785"/>
              <a:gd name="connsiteX8" fmla="*/ 2733675 w 2752725"/>
              <a:gd name="connsiteY8" fmla="*/ 87121 h 446785"/>
              <a:gd name="connsiteX9" fmla="*/ 2733675 w 2752725"/>
              <a:gd name="connsiteY9" fmla="*/ 359536 h 446785"/>
              <a:gd name="connsiteX10" fmla="*/ 2733675 w 2752725"/>
              <a:gd name="connsiteY10" fmla="*/ 359536 h 446785"/>
              <a:gd name="connsiteX11" fmla="*/ 2665603 w 2752725"/>
              <a:gd name="connsiteY11" fmla="*/ 427735 h 446785"/>
              <a:gd name="connsiteX12" fmla="*/ 2665603 w 2752725"/>
              <a:gd name="connsiteY12" fmla="*/ 427735 h 446785"/>
              <a:gd name="connsiteX13" fmla="*/ 2665603 w 2752725"/>
              <a:gd name="connsiteY13" fmla="*/ 427735 h 446785"/>
              <a:gd name="connsiteX14" fmla="*/ 87121 w 2752725"/>
              <a:gd name="connsiteY14" fmla="*/ 427735 h 446785"/>
              <a:gd name="connsiteX15" fmla="*/ 87121 w 2752725"/>
              <a:gd name="connsiteY15" fmla="*/ 427735 h 446785"/>
              <a:gd name="connsiteX16" fmla="*/ 19050 w 2752725"/>
              <a:gd name="connsiteY16" fmla="*/ 359536 h 446785"/>
              <a:gd name="connsiteX17" fmla="*/ 19050 w 2752725"/>
              <a:gd name="connsiteY17" fmla="*/ 359536 h 446785"/>
              <a:gd name="connsiteX18" fmla="*/ 19050 w 2752725"/>
              <a:gd name="connsiteY18" fmla="*/ 87121 h 4467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752725" h="446785">
                <a:moveTo>
                  <a:pt x="19050" y="87121"/>
                </a:moveTo>
                <a:cubicBezTo>
                  <a:pt x="19050" y="49529"/>
                  <a:pt x="49529" y="19050"/>
                  <a:pt x="87121" y="19050"/>
                </a:cubicBezTo>
                <a:cubicBezTo>
                  <a:pt x="87121" y="19050"/>
                  <a:pt x="87121" y="19050"/>
                  <a:pt x="87121" y="19050"/>
                </a:cubicBezTo>
                <a:lnTo>
                  <a:pt x="87121" y="19050"/>
                </a:lnTo>
                <a:lnTo>
                  <a:pt x="2665603" y="19050"/>
                </a:lnTo>
                <a:lnTo>
                  <a:pt x="2665603" y="19050"/>
                </a:lnTo>
                <a:cubicBezTo>
                  <a:pt x="2703194" y="19050"/>
                  <a:pt x="2733675" y="49529"/>
                  <a:pt x="2733675" y="87121"/>
                </a:cubicBezTo>
                <a:cubicBezTo>
                  <a:pt x="2733675" y="87121"/>
                  <a:pt x="2733675" y="87121"/>
                  <a:pt x="2733675" y="87121"/>
                </a:cubicBezTo>
                <a:lnTo>
                  <a:pt x="2733675" y="87121"/>
                </a:lnTo>
                <a:lnTo>
                  <a:pt x="2733675" y="359536"/>
                </a:lnTo>
                <a:lnTo>
                  <a:pt x="2733675" y="359536"/>
                </a:lnTo>
                <a:cubicBezTo>
                  <a:pt x="2733675" y="397128"/>
                  <a:pt x="2703194" y="427735"/>
                  <a:pt x="2665603" y="427735"/>
                </a:cubicBezTo>
                <a:cubicBezTo>
                  <a:pt x="2665603" y="427735"/>
                  <a:pt x="2665603" y="427735"/>
                  <a:pt x="2665603" y="427735"/>
                </a:cubicBezTo>
                <a:lnTo>
                  <a:pt x="2665603" y="427735"/>
                </a:lnTo>
                <a:lnTo>
                  <a:pt x="87121" y="427735"/>
                </a:lnTo>
                <a:lnTo>
                  <a:pt x="87121" y="427735"/>
                </a:lnTo>
                <a:cubicBezTo>
                  <a:pt x="49529" y="427735"/>
                  <a:pt x="19050" y="397128"/>
                  <a:pt x="19050" y="359536"/>
                </a:cubicBezTo>
                <a:cubicBezTo>
                  <a:pt x="19050" y="359536"/>
                  <a:pt x="19050" y="359536"/>
                  <a:pt x="19050" y="359536"/>
                </a:cubicBezTo>
                <a:lnTo>
                  <a:pt x="19050" y="87121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143500" y="5163565"/>
            <a:ext cx="2714625" cy="408559"/>
          </a:xfrm>
          <a:custGeom>
            <a:avLst/>
            <a:gdLst>
              <a:gd name="connsiteX0" fmla="*/ 0 w 2714625"/>
              <a:gd name="connsiteY0" fmla="*/ 68072 h 408559"/>
              <a:gd name="connsiteX1" fmla="*/ 68071 w 2714625"/>
              <a:gd name="connsiteY1" fmla="*/ 0 h 408559"/>
              <a:gd name="connsiteX2" fmla="*/ 68071 w 2714625"/>
              <a:gd name="connsiteY2" fmla="*/ 0 h 408559"/>
              <a:gd name="connsiteX3" fmla="*/ 68071 w 2714625"/>
              <a:gd name="connsiteY3" fmla="*/ 0 h 408559"/>
              <a:gd name="connsiteX4" fmla="*/ 2646553 w 2714625"/>
              <a:gd name="connsiteY4" fmla="*/ 0 h 408559"/>
              <a:gd name="connsiteX5" fmla="*/ 2646553 w 2714625"/>
              <a:gd name="connsiteY5" fmla="*/ 0 h 408559"/>
              <a:gd name="connsiteX6" fmla="*/ 2714625 w 2714625"/>
              <a:gd name="connsiteY6" fmla="*/ 68072 h 408559"/>
              <a:gd name="connsiteX7" fmla="*/ 2714625 w 2714625"/>
              <a:gd name="connsiteY7" fmla="*/ 68072 h 408559"/>
              <a:gd name="connsiteX8" fmla="*/ 2714625 w 2714625"/>
              <a:gd name="connsiteY8" fmla="*/ 68072 h 408559"/>
              <a:gd name="connsiteX9" fmla="*/ 2714625 w 2714625"/>
              <a:gd name="connsiteY9" fmla="*/ 340487 h 408559"/>
              <a:gd name="connsiteX10" fmla="*/ 2714625 w 2714625"/>
              <a:gd name="connsiteY10" fmla="*/ 340487 h 408559"/>
              <a:gd name="connsiteX11" fmla="*/ 2646553 w 2714625"/>
              <a:gd name="connsiteY11" fmla="*/ 408559 h 408559"/>
              <a:gd name="connsiteX12" fmla="*/ 2646553 w 2714625"/>
              <a:gd name="connsiteY12" fmla="*/ 408559 h 408559"/>
              <a:gd name="connsiteX13" fmla="*/ 2646553 w 2714625"/>
              <a:gd name="connsiteY13" fmla="*/ 408559 h 408559"/>
              <a:gd name="connsiteX14" fmla="*/ 68071 w 2714625"/>
              <a:gd name="connsiteY14" fmla="*/ 408559 h 408559"/>
              <a:gd name="connsiteX15" fmla="*/ 68071 w 2714625"/>
              <a:gd name="connsiteY15" fmla="*/ 408559 h 408559"/>
              <a:gd name="connsiteX16" fmla="*/ 0 w 2714625"/>
              <a:gd name="connsiteY16" fmla="*/ 340487 h 408559"/>
              <a:gd name="connsiteX17" fmla="*/ 0 w 2714625"/>
              <a:gd name="connsiteY17" fmla="*/ 340487 h 408559"/>
              <a:gd name="connsiteX18" fmla="*/ 0 w 2714625"/>
              <a:gd name="connsiteY18" fmla="*/ 68072 h 408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714625" h="408559">
                <a:moveTo>
                  <a:pt x="0" y="68072"/>
                </a:moveTo>
                <a:cubicBezTo>
                  <a:pt x="0" y="30480"/>
                  <a:pt x="30479" y="0"/>
                  <a:pt x="68071" y="0"/>
                </a:cubicBezTo>
                <a:cubicBezTo>
                  <a:pt x="68071" y="0"/>
                  <a:pt x="68071" y="0"/>
                  <a:pt x="68071" y="0"/>
                </a:cubicBezTo>
                <a:lnTo>
                  <a:pt x="68071" y="0"/>
                </a:lnTo>
                <a:lnTo>
                  <a:pt x="2646553" y="0"/>
                </a:lnTo>
                <a:lnTo>
                  <a:pt x="2646553" y="0"/>
                </a:lnTo>
                <a:cubicBezTo>
                  <a:pt x="2684144" y="0"/>
                  <a:pt x="2714625" y="30480"/>
                  <a:pt x="2714625" y="68072"/>
                </a:cubicBezTo>
                <a:cubicBezTo>
                  <a:pt x="2714625" y="68072"/>
                  <a:pt x="2714625" y="68072"/>
                  <a:pt x="2714625" y="68072"/>
                </a:cubicBezTo>
                <a:lnTo>
                  <a:pt x="2714625" y="68072"/>
                </a:lnTo>
                <a:lnTo>
                  <a:pt x="2714625" y="340487"/>
                </a:lnTo>
                <a:lnTo>
                  <a:pt x="2714625" y="340487"/>
                </a:lnTo>
                <a:cubicBezTo>
                  <a:pt x="2714625" y="378079"/>
                  <a:pt x="2684144" y="408559"/>
                  <a:pt x="2646553" y="408559"/>
                </a:cubicBezTo>
                <a:cubicBezTo>
                  <a:pt x="2646553" y="408559"/>
                  <a:pt x="2646553" y="408559"/>
                  <a:pt x="2646553" y="408559"/>
                </a:cubicBezTo>
                <a:lnTo>
                  <a:pt x="2646553" y="408559"/>
                </a:lnTo>
                <a:lnTo>
                  <a:pt x="68071" y="408559"/>
                </a:lnTo>
                <a:lnTo>
                  <a:pt x="68071" y="408559"/>
                </a:lnTo>
                <a:cubicBezTo>
                  <a:pt x="30479" y="408559"/>
                  <a:pt x="0" y="378079"/>
                  <a:pt x="0" y="340487"/>
                </a:cubicBezTo>
                <a:cubicBezTo>
                  <a:pt x="0" y="340487"/>
                  <a:pt x="0" y="340487"/>
                  <a:pt x="0" y="340487"/>
                </a:cubicBezTo>
                <a:lnTo>
                  <a:pt x="0" y="68072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5124450" y="5144515"/>
            <a:ext cx="2752725" cy="446659"/>
          </a:xfrm>
          <a:custGeom>
            <a:avLst/>
            <a:gdLst>
              <a:gd name="connsiteX0" fmla="*/ 19050 w 2752725"/>
              <a:gd name="connsiteY0" fmla="*/ 87122 h 446659"/>
              <a:gd name="connsiteX1" fmla="*/ 87121 w 2752725"/>
              <a:gd name="connsiteY1" fmla="*/ 19050 h 446659"/>
              <a:gd name="connsiteX2" fmla="*/ 87121 w 2752725"/>
              <a:gd name="connsiteY2" fmla="*/ 19050 h 446659"/>
              <a:gd name="connsiteX3" fmla="*/ 87121 w 2752725"/>
              <a:gd name="connsiteY3" fmla="*/ 19050 h 446659"/>
              <a:gd name="connsiteX4" fmla="*/ 2665603 w 2752725"/>
              <a:gd name="connsiteY4" fmla="*/ 19050 h 446659"/>
              <a:gd name="connsiteX5" fmla="*/ 2665603 w 2752725"/>
              <a:gd name="connsiteY5" fmla="*/ 19050 h 446659"/>
              <a:gd name="connsiteX6" fmla="*/ 2733675 w 2752725"/>
              <a:gd name="connsiteY6" fmla="*/ 87122 h 446659"/>
              <a:gd name="connsiteX7" fmla="*/ 2733675 w 2752725"/>
              <a:gd name="connsiteY7" fmla="*/ 87122 h 446659"/>
              <a:gd name="connsiteX8" fmla="*/ 2733675 w 2752725"/>
              <a:gd name="connsiteY8" fmla="*/ 87122 h 446659"/>
              <a:gd name="connsiteX9" fmla="*/ 2733675 w 2752725"/>
              <a:gd name="connsiteY9" fmla="*/ 359537 h 446659"/>
              <a:gd name="connsiteX10" fmla="*/ 2733675 w 2752725"/>
              <a:gd name="connsiteY10" fmla="*/ 359537 h 446659"/>
              <a:gd name="connsiteX11" fmla="*/ 2665603 w 2752725"/>
              <a:gd name="connsiteY11" fmla="*/ 427609 h 446659"/>
              <a:gd name="connsiteX12" fmla="*/ 2665603 w 2752725"/>
              <a:gd name="connsiteY12" fmla="*/ 427609 h 446659"/>
              <a:gd name="connsiteX13" fmla="*/ 2665603 w 2752725"/>
              <a:gd name="connsiteY13" fmla="*/ 427609 h 446659"/>
              <a:gd name="connsiteX14" fmla="*/ 87121 w 2752725"/>
              <a:gd name="connsiteY14" fmla="*/ 427609 h 446659"/>
              <a:gd name="connsiteX15" fmla="*/ 87121 w 2752725"/>
              <a:gd name="connsiteY15" fmla="*/ 427609 h 446659"/>
              <a:gd name="connsiteX16" fmla="*/ 19050 w 2752725"/>
              <a:gd name="connsiteY16" fmla="*/ 359537 h 446659"/>
              <a:gd name="connsiteX17" fmla="*/ 19050 w 2752725"/>
              <a:gd name="connsiteY17" fmla="*/ 359537 h 446659"/>
              <a:gd name="connsiteX18" fmla="*/ 19050 w 2752725"/>
              <a:gd name="connsiteY18" fmla="*/ 87122 h 4466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752725" h="446659">
                <a:moveTo>
                  <a:pt x="19050" y="87122"/>
                </a:moveTo>
                <a:cubicBezTo>
                  <a:pt x="19050" y="49530"/>
                  <a:pt x="49529" y="19050"/>
                  <a:pt x="87121" y="19050"/>
                </a:cubicBezTo>
                <a:cubicBezTo>
                  <a:pt x="87121" y="19050"/>
                  <a:pt x="87121" y="19050"/>
                  <a:pt x="87121" y="19050"/>
                </a:cubicBezTo>
                <a:lnTo>
                  <a:pt x="87121" y="19050"/>
                </a:lnTo>
                <a:lnTo>
                  <a:pt x="2665603" y="19050"/>
                </a:lnTo>
                <a:lnTo>
                  <a:pt x="2665603" y="19050"/>
                </a:lnTo>
                <a:cubicBezTo>
                  <a:pt x="2703194" y="19050"/>
                  <a:pt x="2733675" y="49530"/>
                  <a:pt x="2733675" y="87122"/>
                </a:cubicBezTo>
                <a:cubicBezTo>
                  <a:pt x="2733675" y="87122"/>
                  <a:pt x="2733675" y="87122"/>
                  <a:pt x="2733675" y="87122"/>
                </a:cubicBezTo>
                <a:lnTo>
                  <a:pt x="2733675" y="87122"/>
                </a:lnTo>
                <a:lnTo>
                  <a:pt x="2733675" y="359537"/>
                </a:lnTo>
                <a:lnTo>
                  <a:pt x="2733675" y="359537"/>
                </a:lnTo>
                <a:cubicBezTo>
                  <a:pt x="2733675" y="397129"/>
                  <a:pt x="2703194" y="427609"/>
                  <a:pt x="2665603" y="427609"/>
                </a:cubicBezTo>
                <a:cubicBezTo>
                  <a:pt x="2665603" y="427609"/>
                  <a:pt x="2665603" y="427609"/>
                  <a:pt x="2665603" y="427609"/>
                </a:cubicBezTo>
                <a:lnTo>
                  <a:pt x="2665603" y="427609"/>
                </a:lnTo>
                <a:lnTo>
                  <a:pt x="87121" y="427609"/>
                </a:lnTo>
                <a:lnTo>
                  <a:pt x="87121" y="427609"/>
                </a:lnTo>
                <a:cubicBezTo>
                  <a:pt x="49529" y="427609"/>
                  <a:pt x="19050" y="397129"/>
                  <a:pt x="19050" y="359537"/>
                </a:cubicBezTo>
                <a:cubicBezTo>
                  <a:pt x="19050" y="359537"/>
                  <a:pt x="19050" y="359537"/>
                  <a:pt x="19050" y="359537"/>
                </a:cubicBezTo>
                <a:lnTo>
                  <a:pt x="19050" y="87122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0" y="1016000"/>
            <a:ext cx="7086600" cy="7112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67300" y="2374900"/>
            <a:ext cx="2870200" cy="3276600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30400" y="5905500"/>
            <a:ext cx="5143500" cy="571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619500" y="279400"/>
            <a:ext cx="5270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使用Servlet实现新闻添加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584200" y="1955800"/>
            <a:ext cx="35814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HttpServletRequest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584200" y="2489200"/>
            <a:ext cx="4089400" cy="163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getParameter()</a:t>
            </a:r>
          </a:p>
          <a:p>
            <a:pPr defTabSz="-635">
              <a:lnSpc>
                <a:spcPts val="34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getRequestDispatcher()</a:t>
            </a:r>
          </a:p>
          <a:p>
            <a:pPr defTabSz="-635">
              <a:lnSpc>
                <a:spcPts val="3300"/>
              </a:lnSpc>
              <a:tabLst>
                <a:tab pos="4572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HttpServletResponse</a:t>
            </a:r>
          </a:p>
          <a:p>
            <a:pPr defTabSz="-635">
              <a:lnSpc>
                <a:spcPts val="34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sendRedirect()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584200" y="4127500"/>
            <a:ext cx="23241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HttpSession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092200" y="1212644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问题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2667000" y="1333500"/>
            <a:ext cx="4432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如何使用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完成新闻信息的添加功能？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5346700" y="2590800"/>
            <a:ext cx="9144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  <a:tabLst>
                <a:tab pos="2286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接收新闻</a:t>
            </a:r>
          </a:p>
          <a:p>
            <a:pPr defTabSz="-635">
              <a:lnSpc>
                <a:spcPts val="21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内容并</a:t>
            </a:r>
          </a:p>
          <a:p>
            <a:pPr defTabSz="-635">
              <a:lnSpc>
                <a:spcPts val="20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封装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6692900" y="2768600"/>
            <a:ext cx="9144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  <a:tabLst>
                <a:tab pos="2286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返回响应</a:t>
            </a:r>
          </a:p>
          <a:p>
            <a:pPr defTabSz="-635">
              <a:lnSpc>
                <a:spcPts val="20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页面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6159500" y="4203700"/>
            <a:ext cx="660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Servlet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1041400" y="4686300"/>
            <a:ext cx="7489230" cy="22518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  <a:tabLst>
                <a:tab pos="2184400" algn="l"/>
                <a:tab pos="5118100" algn="l"/>
                <a:tab pos="7416800" algn="l"/>
              </a:tabLst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request.getSession()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300"/>
              </a:lnSpc>
              <a:tabLst>
                <a:tab pos="2184400" algn="l"/>
                <a:tab pos="5118100" algn="l"/>
                <a:tab pos="74168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Service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300"/>
              </a:lnSpc>
              <a:tabLst>
                <a:tab pos="2184400" algn="l"/>
                <a:tab pos="5118100" algn="l"/>
                <a:tab pos="7416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演示示例：使用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Servlet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完成新闻添加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000"/>
              </a:lnSpc>
              <a:tabLst>
                <a:tab pos="2184400" algn="l"/>
                <a:tab pos="5118100" algn="l"/>
                <a:tab pos="7416800" algn="l"/>
              </a:tabLst>
            </a:pPr>
            <a:r>
              <a:rPr lang="en-US" altLang="zh-CN" dirty="0" smtClean="0"/>
              <a:t>			</a:t>
            </a:r>
            <a:endParaRPr lang="en-US" altLang="zh-CN" sz="1405" b="1" dirty="0" smtClean="0">
              <a:solidFill>
                <a:srgbClr val="FFFFFF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r>
              <a:rPr lang="en-US" smtClean="0"/>
              <a:t>/37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714625" y="5429250"/>
            <a:ext cx="3714750" cy="406412"/>
          </a:xfrm>
          <a:custGeom>
            <a:avLst/>
            <a:gdLst>
              <a:gd name="connsiteX0" fmla="*/ 0 w 3714750"/>
              <a:gd name="connsiteY0" fmla="*/ 67690 h 406412"/>
              <a:gd name="connsiteX1" fmla="*/ 67691 w 3714750"/>
              <a:gd name="connsiteY1" fmla="*/ 0 h 406412"/>
              <a:gd name="connsiteX2" fmla="*/ 67691 w 3714750"/>
              <a:gd name="connsiteY2" fmla="*/ 0 h 406412"/>
              <a:gd name="connsiteX3" fmla="*/ 67691 w 3714750"/>
              <a:gd name="connsiteY3" fmla="*/ 0 h 406412"/>
              <a:gd name="connsiteX4" fmla="*/ 3647059 w 3714750"/>
              <a:gd name="connsiteY4" fmla="*/ 0 h 406412"/>
              <a:gd name="connsiteX5" fmla="*/ 3647059 w 3714750"/>
              <a:gd name="connsiteY5" fmla="*/ 0 h 406412"/>
              <a:gd name="connsiteX6" fmla="*/ 3714750 w 3714750"/>
              <a:gd name="connsiteY6" fmla="*/ 67690 h 406412"/>
              <a:gd name="connsiteX7" fmla="*/ 3714750 w 3714750"/>
              <a:gd name="connsiteY7" fmla="*/ 67690 h 406412"/>
              <a:gd name="connsiteX8" fmla="*/ 3714750 w 3714750"/>
              <a:gd name="connsiteY8" fmla="*/ 67690 h 406412"/>
              <a:gd name="connsiteX9" fmla="*/ 3714750 w 3714750"/>
              <a:gd name="connsiteY9" fmla="*/ 338683 h 406412"/>
              <a:gd name="connsiteX10" fmla="*/ 3714750 w 3714750"/>
              <a:gd name="connsiteY10" fmla="*/ 338683 h 406412"/>
              <a:gd name="connsiteX11" fmla="*/ 3647059 w 3714750"/>
              <a:gd name="connsiteY11" fmla="*/ 406412 h 406412"/>
              <a:gd name="connsiteX12" fmla="*/ 3647059 w 3714750"/>
              <a:gd name="connsiteY12" fmla="*/ 406412 h 406412"/>
              <a:gd name="connsiteX13" fmla="*/ 3647059 w 3714750"/>
              <a:gd name="connsiteY13" fmla="*/ 406412 h 406412"/>
              <a:gd name="connsiteX14" fmla="*/ 67691 w 3714750"/>
              <a:gd name="connsiteY14" fmla="*/ 406412 h 406412"/>
              <a:gd name="connsiteX15" fmla="*/ 67691 w 3714750"/>
              <a:gd name="connsiteY15" fmla="*/ 406412 h 406412"/>
              <a:gd name="connsiteX16" fmla="*/ 0 w 3714750"/>
              <a:gd name="connsiteY16" fmla="*/ 338683 h 406412"/>
              <a:gd name="connsiteX17" fmla="*/ 0 w 3714750"/>
              <a:gd name="connsiteY17" fmla="*/ 338683 h 406412"/>
              <a:gd name="connsiteX18" fmla="*/ 0 w 3714750"/>
              <a:gd name="connsiteY18" fmla="*/ 67690 h 4064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14750" h="406412">
                <a:moveTo>
                  <a:pt x="0" y="67690"/>
                </a:moveTo>
                <a:cubicBezTo>
                  <a:pt x="0" y="30353"/>
                  <a:pt x="30352" y="0"/>
                  <a:pt x="67691" y="0"/>
                </a:cubicBezTo>
                <a:cubicBezTo>
                  <a:pt x="67691" y="0"/>
                  <a:pt x="67691" y="0"/>
                  <a:pt x="67691" y="0"/>
                </a:cubicBezTo>
                <a:lnTo>
                  <a:pt x="67691" y="0"/>
                </a:lnTo>
                <a:lnTo>
                  <a:pt x="3647059" y="0"/>
                </a:lnTo>
                <a:lnTo>
                  <a:pt x="3647059" y="0"/>
                </a:lnTo>
                <a:cubicBezTo>
                  <a:pt x="3684396" y="0"/>
                  <a:pt x="3714750" y="30353"/>
                  <a:pt x="3714750" y="67690"/>
                </a:cubicBezTo>
                <a:cubicBezTo>
                  <a:pt x="3714750" y="67690"/>
                  <a:pt x="3714750" y="67690"/>
                  <a:pt x="3714750" y="67690"/>
                </a:cubicBezTo>
                <a:lnTo>
                  <a:pt x="3714750" y="67690"/>
                </a:lnTo>
                <a:lnTo>
                  <a:pt x="3714750" y="338683"/>
                </a:lnTo>
                <a:lnTo>
                  <a:pt x="3714750" y="338683"/>
                </a:lnTo>
                <a:cubicBezTo>
                  <a:pt x="3714750" y="376085"/>
                  <a:pt x="3684396" y="406412"/>
                  <a:pt x="3647059" y="406412"/>
                </a:cubicBezTo>
                <a:cubicBezTo>
                  <a:pt x="3647059" y="406412"/>
                  <a:pt x="3647059" y="406412"/>
                  <a:pt x="3647059" y="406412"/>
                </a:cubicBezTo>
                <a:lnTo>
                  <a:pt x="3647059" y="406412"/>
                </a:lnTo>
                <a:lnTo>
                  <a:pt x="67691" y="406412"/>
                </a:lnTo>
                <a:lnTo>
                  <a:pt x="67691" y="406412"/>
                </a:lnTo>
                <a:cubicBezTo>
                  <a:pt x="30352" y="406412"/>
                  <a:pt x="0" y="376085"/>
                  <a:pt x="0" y="338683"/>
                </a:cubicBezTo>
                <a:cubicBezTo>
                  <a:pt x="0" y="338683"/>
                  <a:pt x="0" y="338683"/>
                  <a:pt x="0" y="338683"/>
                </a:cubicBezTo>
                <a:lnTo>
                  <a:pt x="0" y="6769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701925" y="5416550"/>
            <a:ext cx="3740150" cy="431812"/>
          </a:xfrm>
          <a:custGeom>
            <a:avLst/>
            <a:gdLst>
              <a:gd name="connsiteX0" fmla="*/ 12700 w 3740150"/>
              <a:gd name="connsiteY0" fmla="*/ 80390 h 431812"/>
              <a:gd name="connsiteX1" fmla="*/ 80391 w 3740150"/>
              <a:gd name="connsiteY1" fmla="*/ 12700 h 431812"/>
              <a:gd name="connsiteX2" fmla="*/ 80391 w 3740150"/>
              <a:gd name="connsiteY2" fmla="*/ 12700 h 431812"/>
              <a:gd name="connsiteX3" fmla="*/ 80391 w 3740150"/>
              <a:gd name="connsiteY3" fmla="*/ 12700 h 431812"/>
              <a:gd name="connsiteX4" fmla="*/ 3659759 w 3740150"/>
              <a:gd name="connsiteY4" fmla="*/ 12700 h 431812"/>
              <a:gd name="connsiteX5" fmla="*/ 3659759 w 3740150"/>
              <a:gd name="connsiteY5" fmla="*/ 12700 h 431812"/>
              <a:gd name="connsiteX6" fmla="*/ 3727450 w 3740150"/>
              <a:gd name="connsiteY6" fmla="*/ 80390 h 431812"/>
              <a:gd name="connsiteX7" fmla="*/ 3727450 w 3740150"/>
              <a:gd name="connsiteY7" fmla="*/ 80390 h 431812"/>
              <a:gd name="connsiteX8" fmla="*/ 3727450 w 3740150"/>
              <a:gd name="connsiteY8" fmla="*/ 80390 h 431812"/>
              <a:gd name="connsiteX9" fmla="*/ 3727450 w 3740150"/>
              <a:gd name="connsiteY9" fmla="*/ 351383 h 431812"/>
              <a:gd name="connsiteX10" fmla="*/ 3727450 w 3740150"/>
              <a:gd name="connsiteY10" fmla="*/ 351383 h 431812"/>
              <a:gd name="connsiteX11" fmla="*/ 3659759 w 3740150"/>
              <a:gd name="connsiteY11" fmla="*/ 419112 h 431812"/>
              <a:gd name="connsiteX12" fmla="*/ 3659759 w 3740150"/>
              <a:gd name="connsiteY12" fmla="*/ 419112 h 431812"/>
              <a:gd name="connsiteX13" fmla="*/ 3659759 w 3740150"/>
              <a:gd name="connsiteY13" fmla="*/ 419112 h 431812"/>
              <a:gd name="connsiteX14" fmla="*/ 80391 w 3740150"/>
              <a:gd name="connsiteY14" fmla="*/ 419112 h 431812"/>
              <a:gd name="connsiteX15" fmla="*/ 80391 w 3740150"/>
              <a:gd name="connsiteY15" fmla="*/ 419112 h 431812"/>
              <a:gd name="connsiteX16" fmla="*/ 12700 w 3740150"/>
              <a:gd name="connsiteY16" fmla="*/ 351383 h 431812"/>
              <a:gd name="connsiteX17" fmla="*/ 12700 w 3740150"/>
              <a:gd name="connsiteY17" fmla="*/ 351383 h 431812"/>
              <a:gd name="connsiteX18" fmla="*/ 12700 w 3740150"/>
              <a:gd name="connsiteY18" fmla="*/ 80390 h 431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40150" h="431812">
                <a:moveTo>
                  <a:pt x="12700" y="80390"/>
                </a:moveTo>
                <a:cubicBezTo>
                  <a:pt x="12700" y="43053"/>
                  <a:pt x="43052" y="12700"/>
                  <a:pt x="80391" y="12700"/>
                </a:cubicBezTo>
                <a:cubicBezTo>
                  <a:pt x="80391" y="12700"/>
                  <a:pt x="80391" y="12700"/>
                  <a:pt x="80391" y="12700"/>
                </a:cubicBezTo>
                <a:lnTo>
                  <a:pt x="80391" y="12700"/>
                </a:lnTo>
                <a:lnTo>
                  <a:pt x="3659759" y="12700"/>
                </a:lnTo>
                <a:lnTo>
                  <a:pt x="3659759" y="12700"/>
                </a:lnTo>
                <a:cubicBezTo>
                  <a:pt x="3697096" y="12700"/>
                  <a:pt x="3727450" y="43053"/>
                  <a:pt x="3727450" y="80390"/>
                </a:cubicBezTo>
                <a:cubicBezTo>
                  <a:pt x="3727450" y="80390"/>
                  <a:pt x="3727450" y="80390"/>
                  <a:pt x="3727450" y="80390"/>
                </a:cubicBezTo>
                <a:lnTo>
                  <a:pt x="3727450" y="80390"/>
                </a:lnTo>
                <a:lnTo>
                  <a:pt x="3727450" y="351383"/>
                </a:lnTo>
                <a:lnTo>
                  <a:pt x="3727450" y="351383"/>
                </a:lnTo>
                <a:cubicBezTo>
                  <a:pt x="3727450" y="388785"/>
                  <a:pt x="3697096" y="419112"/>
                  <a:pt x="3659759" y="419112"/>
                </a:cubicBezTo>
                <a:cubicBezTo>
                  <a:pt x="3659759" y="419112"/>
                  <a:pt x="3659759" y="419112"/>
                  <a:pt x="3659759" y="419112"/>
                </a:cubicBezTo>
                <a:lnTo>
                  <a:pt x="3659759" y="419112"/>
                </a:lnTo>
                <a:lnTo>
                  <a:pt x="80391" y="419112"/>
                </a:lnTo>
                <a:lnTo>
                  <a:pt x="80391" y="419112"/>
                </a:lnTo>
                <a:cubicBezTo>
                  <a:pt x="43052" y="419112"/>
                  <a:pt x="12700" y="388785"/>
                  <a:pt x="12700" y="351383"/>
                </a:cubicBezTo>
                <a:cubicBezTo>
                  <a:pt x="12700" y="351383"/>
                  <a:pt x="12700" y="351383"/>
                  <a:pt x="12700" y="351383"/>
                </a:cubicBezTo>
                <a:lnTo>
                  <a:pt x="12700" y="8039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714625" y="5929325"/>
            <a:ext cx="3714750" cy="438150"/>
          </a:xfrm>
          <a:custGeom>
            <a:avLst/>
            <a:gdLst>
              <a:gd name="connsiteX0" fmla="*/ 0 w 3714750"/>
              <a:gd name="connsiteY0" fmla="*/ 73025 h 438150"/>
              <a:gd name="connsiteX1" fmla="*/ 73025 w 3714750"/>
              <a:gd name="connsiteY1" fmla="*/ 0 h 438150"/>
              <a:gd name="connsiteX2" fmla="*/ 73025 w 3714750"/>
              <a:gd name="connsiteY2" fmla="*/ 0 h 438150"/>
              <a:gd name="connsiteX3" fmla="*/ 73025 w 3714750"/>
              <a:gd name="connsiteY3" fmla="*/ 0 h 438150"/>
              <a:gd name="connsiteX4" fmla="*/ 3641725 w 3714750"/>
              <a:gd name="connsiteY4" fmla="*/ 0 h 438150"/>
              <a:gd name="connsiteX5" fmla="*/ 3641725 w 3714750"/>
              <a:gd name="connsiteY5" fmla="*/ 0 h 438150"/>
              <a:gd name="connsiteX6" fmla="*/ 3714750 w 3714750"/>
              <a:gd name="connsiteY6" fmla="*/ 73025 h 438150"/>
              <a:gd name="connsiteX7" fmla="*/ 3714750 w 3714750"/>
              <a:gd name="connsiteY7" fmla="*/ 73025 h 438150"/>
              <a:gd name="connsiteX8" fmla="*/ 3714750 w 3714750"/>
              <a:gd name="connsiteY8" fmla="*/ 73025 h 438150"/>
              <a:gd name="connsiteX9" fmla="*/ 3714750 w 3714750"/>
              <a:gd name="connsiteY9" fmla="*/ 365125 h 438150"/>
              <a:gd name="connsiteX10" fmla="*/ 3714750 w 3714750"/>
              <a:gd name="connsiteY10" fmla="*/ 365125 h 438150"/>
              <a:gd name="connsiteX11" fmla="*/ 3641725 w 3714750"/>
              <a:gd name="connsiteY11" fmla="*/ 438150 h 438150"/>
              <a:gd name="connsiteX12" fmla="*/ 3641725 w 3714750"/>
              <a:gd name="connsiteY12" fmla="*/ 438150 h 438150"/>
              <a:gd name="connsiteX13" fmla="*/ 3641725 w 3714750"/>
              <a:gd name="connsiteY13" fmla="*/ 438150 h 438150"/>
              <a:gd name="connsiteX14" fmla="*/ 73025 w 3714750"/>
              <a:gd name="connsiteY14" fmla="*/ 438150 h 438150"/>
              <a:gd name="connsiteX15" fmla="*/ 73025 w 3714750"/>
              <a:gd name="connsiteY15" fmla="*/ 438150 h 438150"/>
              <a:gd name="connsiteX16" fmla="*/ 0 w 3714750"/>
              <a:gd name="connsiteY16" fmla="*/ 365125 h 438150"/>
              <a:gd name="connsiteX17" fmla="*/ 0 w 3714750"/>
              <a:gd name="connsiteY17" fmla="*/ 365125 h 438150"/>
              <a:gd name="connsiteX18" fmla="*/ 0 w 3714750"/>
              <a:gd name="connsiteY18" fmla="*/ 73025 h 438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14750" h="438150">
                <a:moveTo>
                  <a:pt x="0" y="73025"/>
                </a:moveTo>
                <a:cubicBezTo>
                  <a:pt x="0" y="32702"/>
                  <a:pt x="32639" y="0"/>
                  <a:pt x="73025" y="0"/>
                </a:cubicBezTo>
                <a:cubicBezTo>
                  <a:pt x="73025" y="0"/>
                  <a:pt x="73025" y="0"/>
                  <a:pt x="73025" y="0"/>
                </a:cubicBezTo>
                <a:lnTo>
                  <a:pt x="73025" y="0"/>
                </a:lnTo>
                <a:lnTo>
                  <a:pt x="3641725" y="0"/>
                </a:lnTo>
                <a:lnTo>
                  <a:pt x="3641725" y="0"/>
                </a:lnTo>
                <a:cubicBezTo>
                  <a:pt x="3682110" y="0"/>
                  <a:pt x="3714750" y="32702"/>
                  <a:pt x="3714750" y="73025"/>
                </a:cubicBezTo>
                <a:cubicBezTo>
                  <a:pt x="3714750" y="73025"/>
                  <a:pt x="3714750" y="73025"/>
                  <a:pt x="3714750" y="73025"/>
                </a:cubicBezTo>
                <a:lnTo>
                  <a:pt x="3714750" y="73025"/>
                </a:lnTo>
                <a:lnTo>
                  <a:pt x="3714750" y="365125"/>
                </a:lnTo>
                <a:lnTo>
                  <a:pt x="3714750" y="365125"/>
                </a:lnTo>
                <a:cubicBezTo>
                  <a:pt x="3714750" y="405460"/>
                  <a:pt x="3682110" y="438150"/>
                  <a:pt x="3641725" y="438150"/>
                </a:cubicBezTo>
                <a:cubicBezTo>
                  <a:pt x="3641725" y="438150"/>
                  <a:pt x="3641725" y="438150"/>
                  <a:pt x="3641725" y="438150"/>
                </a:cubicBezTo>
                <a:lnTo>
                  <a:pt x="3641725" y="438150"/>
                </a:lnTo>
                <a:lnTo>
                  <a:pt x="73025" y="438150"/>
                </a:lnTo>
                <a:lnTo>
                  <a:pt x="73025" y="438150"/>
                </a:lnTo>
                <a:cubicBezTo>
                  <a:pt x="32639" y="438150"/>
                  <a:pt x="0" y="405460"/>
                  <a:pt x="0" y="365125"/>
                </a:cubicBezTo>
                <a:cubicBezTo>
                  <a:pt x="0" y="365125"/>
                  <a:pt x="0" y="365125"/>
                  <a:pt x="0" y="365125"/>
                </a:cubicBezTo>
                <a:lnTo>
                  <a:pt x="0" y="73025"/>
                </a:lnTo>
              </a:path>
            </a:pathLst>
          </a:custGeom>
          <a:solidFill>
            <a:srgbClr val="67B9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695575" y="5910275"/>
            <a:ext cx="3752850" cy="476250"/>
          </a:xfrm>
          <a:custGeom>
            <a:avLst/>
            <a:gdLst>
              <a:gd name="connsiteX0" fmla="*/ 19050 w 3752850"/>
              <a:gd name="connsiteY0" fmla="*/ 92075 h 476250"/>
              <a:gd name="connsiteX1" fmla="*/ 92075 w 3752850"/>
              <a:gd name="connsiteY1" fmla="*/ 19050 h 476250"/>
              <a:gd name="connsiteX2" fmla="*/ 92075 w 3752850"/>
              <a:gd name="connsiteY2" fmla="*/ 19050 h 476250"/>
              <a:gd name="connsiteX3" fmla="*/ 92075 w 3752850"/>
              <a:gd name="connsiteY3" fmla="*/ 19050 h 476250"/>
              <a:gd name="connsiteX4" fmla="*/ 3660775 w 3752850"/>
              <a:gd name="connsiteY4" fmla="*/ 19050 h 476250"/>
              <a:gd name="connsiteX5" fmla="*/ 3660775 w 3752850"/>
              <a:gd name="connsiteY5" fmla="*/ 19050 h 476250"/>
              <a:gd name="connsiteX6" fmla="*/ 3733800 w 3752850"/>
              <a:gd name="connsiteY6" fmla="*/ 92075 h 476250"/>
              <a:gd name="connsiteX7" fmla="*/ 3733800 w 3752850"/>
              <a:gd name="connsiteY7" fmla="*/ 92075 h 476250"/>
              <a:gd name="connsiteX8" fmla="*/ 3733800 w 3752850"/>
              <a:gd name="connsiteY8" fmla="*/ 92075 h 476250"/>
              <a:gd name="connsiteX9" fmla="*/ 3733800 w 3752850"/>
              <a:gd name="connsiteY9" fmla="*/ 384175 h 476250"/>
              <a:gd name="connsiteX10" fmla="*/ 3733800 w 3752850"/>
              <a:gd name="connsiteY10" fmla="*/ 384175 h 476250"/>
              <a:gd name="connsiteX11" fmla="*/ 3660775 w 3752850"/>
              <a:gd name="connsiteY11" fmla="*/ 457200 h 476250"/>
              <a:gd name="connsiteX12" fmla="*/ 3660775 w 3752850"/>
              <a:gd name="connsiteY12" fmla="*/ 457200 h 476250"/>
              <a:gd name="connsiteX13" fmla="*/ 3660775 w 3752850"/>
              <a:gd name="connsiteY13" fmla="*/ 457200 h 476250"/>
              <a:gd name="connsiteX14" fmla="*/ 92075 w 3752850"/>
              <a:gd name="connsiteY14" fmla="*/ 457200 h 476250"/>
              <a:gd name="connsiteX15" fmla="*/ 92075 w 3752850"/>
              <a:gd name="connsiteY15" fmla="*/ 457200 h 476250"/>
              <a:gd name="connsiteX16" fmla="*/ 19050 w 3752850"/>
              <a:gd name="connsiteY16" fmla="*/ 384175 h 476250"/>
              <a:gd name="connsiteX17" fmla="*/ 19050 w 3752850"/>
              <a:gd name="connsiteY17" fmla="*/ 384175 h 476250"/>
              <a:gd name="connsiteX18" fmla="*/ 19050 w 3752850"/>
              <a:gd name="connsiteY18" fmla="*/ 92075 h 47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52850" h="476250">
                <a:moveTo>
                  <a:pt x="19050" y="92075"/>
                </a:moveTo>
                <a:cubicBezTo>
                  <a:pt x="19050" y="51752"/>
                  <a:pt x="51689" y="19050"/>
                  <a:pt x="92075" y="19050"/>
                </a:cubicBezTo>
                <a:cubicBezTo>
                  <a:pt x="92075" y="19050"/>
                  <a:pt x="92075" y="19050"/>
                  <a:pt x="92075" y="19050"/>
                </a:cubicBezTo>
                <a:lnTo>
                  <a:pt x="92075" y="19050"/>
                </a:lnTo>
                <a:lnTo>
                  <a:pt x="3660775" y="19050"/>
                </a:lnTo>
                <a:lnTo>
                  <a:pt x="3660775" y="19050"/>
                </a:lnTo>
                <a:cubicBezTo>
                  <a:pt x="3701160" y="19050"/>
                  <a:pt x="3733800" y="51752"/>
                  <a:pt x="3733800" y="92075"/>
                </a:cubicBezTo>
                <a:cubicBezTo>
                  <a:pt x="3733800" y="92075"/>
                  <a:pt x="3733800" y="92075"/>
                  <a:pt x="3733800" y="92075"/>
                </a:cubicBezTo>
                <a:lnTo>
                  <a:pt x="3733800" y="92075"/>
                </a:lnTo>
                <a:lnTo>
                  <a:pt x="3733800" y="384175"/>
                </a:lnTo>
                <a:lnTo>
                  <a:pt x="3733800" y="384175"/>
                </a:lnTo>
                <a:cubicBezTo>
                  <a:pt x="3733800" y="424510"/>
                  <a:pt x="3701160" y="457200"/>
                  <a:pt x="3660775" y="457200"/>
                </a:cubicBezTo>
                <a:cubicBezTo>
                  <a:pt x="3660775" y="457200"/>
                  <a:pt x="3660775" y="457200"/>
                  <a:pt x="3660775" y="457200"/>
                </a:cubicBezTo>
                <a:lnTo>
                  <a:pt x="3660775" y="457200"/>
                </a:lnTo>
                <a:lnTo>
                  <a:pt x="92075" y="457200"/>
                </a:lnTo>
                <a:lnTo>
                  <a:pt x="92075" y="457200"/>
                </a:lnTo>
                <a:cubicBezTo>
                  <a:pt x="51689" y="457200"/>
                  <a:pt x="19050" y="424510"/>
                  <a:pt x="19050" y="384175"/>
                </a:cubicBezTo>
                <a:cubicBezTo>
                  <a:pt x="19050" y="384175"/>
                  <a:pt x="19050" y="384175"/>
                  <a:pt x="19050" y="384175"/>
                </a:cubicBezTo>
                <a:lnTo>
                  <a:pt x="19050" y="9207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1600" y="5880100"/>
            <a:ext cx="3860800" cy="5842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课堂练习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632200" y="5524500"/>
            <a:ext cx="1854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完成时间：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分钟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60400" y="13589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需求说明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17600" y="1841500"/>
            <a:ext cx="5308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使用Servlet完成新闻信息的添加功能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60400" y="22225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实现思路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117600" y="2743200"/>
            <a:ext cx="59182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创建Servlet获取新闻信息，设置编码格式</a:t>
            </a: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调用Service相应方法，完成页面跳转</a:t>
            </a: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修改web.xml部署Servlet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644900" y="6032500"/>
            <a:ext cx="1828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共性问题集中讲解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r>
              <a:rPr lang="en-US" smtClean="0"/>
              <a:t>/37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7988300" y="279400"/>
            <a:ext cx="914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小结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84200" y="1104900"/>
            <a:ext cx="26670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Servlet的作用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41400" y="1587500"/>
            <a:ext cx="7137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负责接收请求，调用相应Service方法，决定如何响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333500" y="1968500"/>
            <a:ext cx="3048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应，本身不做业务逻辑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84200" y="2336800"/>
            <a:ext cx="4813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创建和部署Servlet（重点）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41400" y="2819400"/>
            <a:ext cx="3784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创建：继承自HttpServlet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041400" y="3263900"/>
            <a:ext cx="6832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部署：修改web.xml，添加&lt;servlet&gt;、&lt;servlet-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333500" y="3644900"/>
            <a:ext cx="12192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mapping&gt;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84200" y="4000500"/>
            <a:ext cx="26670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Servlet的好处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041400" y="4495800"/>
            <a:ext cx="6070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专人专职：JSP负责显示，Servlet负责控制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84200" y="48641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学习方法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041400" y="5359400"/>
            <a:ext cx="7137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基于了解Servlet生命周期的基础，参照本次课新闻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333500" y="5753100"/>
            <a:ext cx="70104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添加功能的实现，查询帮助文档独立实现新闻修改、</a:t>
            </a:r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删除等功能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r>
              <a:rPr lang="en-US" smtClean="0"/>
              <a:t>/37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660400" y="1435100"/>
            <a:ext cx="17780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EL表达式</a:t>
            </a:r>
          </a:p>
          <a:p>
            <a:pPr defTabSz="-635">
              <a:lnSpc>
                <a:spcPts val="4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JSTL标签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689600" y="279400"/>
            <a:ext cx="3200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回顾与作业点评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r>
              <a:rPr lang="en-US" smtClean="0"/>
              <a:t>/37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791970" y="1570863"/>
            <a:ext cx="4923154" cy="715136"/>
          </a:xfrm>
          <a:custGeom>
            <a:avLst/>
            <a:gdLst>
              <a:gd name="connsiteX0" fmla="*/ 351154 w 4923154"/>
              <a:gd name="connsiteY0" fmla="*/ 119252 h 715136"/>
              <a:gd name="connsiteX1" fmla="*/ 470280 w 4923154"/>
              <a:gd name="connsiteY1" fmla="*/ 0 h 715136"/>
              <a:gd name="connsiteX2" fmla="*/ 470280 w 4923154"/>
              <a:gd name="connsiteY2" fmla="*/ 0 h 715136"/>
              <a:gd name="connsiteX3" fmla="*/ 470280 w 4923154"/>
              <a:gd name="connsiteY3" fmla="*/ 0 h 715136"/>
              <a:gd name="connsiteX4" fmla="*/ 1113154 w 4923154"/>
              <a:gd name="connsiteY4" fmla="*/ 0 h 715136"/>
              <a:gd name="connsiteX5" fmla="*/ 1113154 w 4923154"/>
              <a:gd name="connsiteY5" fmla="*/ 0 h 715136"/>
              <a:gd name="connsiteX6" fmla="*/ 2256154 w 4923154"/>
              <a:gd name="connsiteY6" fmla="*/ 0 h 715136"/>
              <a:gd name="connsiteX7" fmla="*/ 4804028 w 4923154"/>
              <a:gd name="connsiteY7" fmla="*/ 0 h 715136"/>
              <a:gd name="connsiteX8" fmla="*/ 4804028 w 4923154"/>
              <a:gd name="connsiteY8" fmla="*/ 0 h 715136"/>
              <a:gd name="connsiteX9" fmla="*/ 4923154 w 4923154"/>
              <a:gd name="connsiteY9" fmla="*/ 119252 h 715136"/>
              <a:gd name="connsiteX10" fmla="*/ 4923154 w 4923154"/>
              <a:gd name="connsiteY10" fmla="*/ 119252 h 715136"/>
              <a:gd name="connsiteX11" fmla="*/ 4923154 w 4923154"/>
              <a:gd name="connsiteY11" fmla="*/ 119252 h 715136"/>
              <a:gd name="connsiteX12" fmla="*/ 4923154 w 4923154"/>
              <a:gd name="connsiteY12" fmla="*/ 119252 h 715136"/>
              <a:gd name="connsiteX13" fmla="*/ 4923154 w 4923154"/>
              <a:gd name="connsiteY13" fmla="*/ 119252 h 715136"/>
              <a:gd name="connsiteX14" fmla="*/ 4923154 w 4923154"/>
              <a:gd name="connsiteY14" fmla="*/ 297941 h 715136"/>
              <a:gd name="connsiteX15" fmla="*/ 4923154 w 4923154"/>
              <a:gd name="connsiteY15" fmla="*/ 595883 h 715136"/>
              <a:gd name="connsiteX16" fmla="*/ 4923154 w 4923154"/>
              <a:gd name="connsiteY16" fmla="*/ 595883 h 715136"/>
              <a:gd name="connsiteX17" fmla="*/ 4804028 w 4923154"/>
              <a:gd name="connsiteY17" fmla="*/ 715136 h 715136"/>
              <a:gd name="connsiteX18" fmla="*/ 4804028 w 4923154"/>
              <a:gd name="connsiteY18" fmla="*/ 715136 h 715136"/>
              <a:gd name="connsiteX19" fmla="*/ 4804028 w 4923154"/>
              <a:gd name="connsiteY19" fmla="*/ 715136 h 715136"/>
              <a:gd name="connsiteX20" fmla="*/ 2256154 w 4923154"/>
              <a:gd name="connsiteY20" fmla="*/ 715136 h 715136"/>
              <a:gd name="connsiteX21" fmla="*/ 1113154 w 4923154"/>
              <a:gd name="connsiteY21" fmla="*/ 715136 h 715136"/>
              <a:gd name="connsiteX22" fmla="*/ 1113154 w 4923154"/>
              <a:gd name="connsiteY22" fmla="*/ 715136 h 715136"/>
              <a:gd name="connsiteX23" fmla="*/ 470280 w 4923154"/>
              <a:gd name="connsiteY23" fmla="*/ 715136 h 715136"/>
              <a:gd name="connsiteX24" fmla="*/ 470280 w 4923154"/>
              <a:gd name="connsiteY24" fmla="*/ 715136 h 715136"/>
              <a:gd name="connsiteX25" fmla="*/ 351154 w 4923154"/>
              <a:gd name="connsiteY25" fmla="*/ 595883 h 715136"/>
              <a:gd name="connsiteX26" fmla="*/ 351154 w 4923154"/>
              <a:gd name="connsiteY26" fmla="*/ 595883 h 715136"/>
              <a:gd name="connsiteX27" fmla="*/ 351154 w 4923154"/>
              <a:gd name="connsiteY27" fmla="*/ 595883 h 715136"/>
              <a:gd name="connsiteX28" fmla="*/ 351154 w 4923154"/>
              <a:gd name="connsiteY28" fmla="*/ 297941 h 715136"/>
              <a:gd name="connsiteX29" fmla="*/ 0 w 4923154"/>
              <a:gd name="connsiteY29" fmla="*/ 51053 h 715136"/>
              <a:gd name="connsiteX30" fmla="*/ 351154 w 4923154"/>
              <a:gd name="connsiteY30" fmla="*/ 119252 h 7151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4923154" h="715136">
                <a:moveTo>
                  <a:pt x="351154" y="119252"/>
                </a:moveTo>
                <a:cubicBezTo>
                  <a:pt x="351154" y="53339"/>
                  <a:pt x="404494" y="0"/>
                  <a:pt x="470280" y="0"/>
                </a:cubicBezTo>
                <a:cubicBezTo>
                  <a:pt x="470280" y="0"/>
                  <a:pt x="470280" y="0"/>
                  <a:pt x="470280" y="0"/>
                </a:cubicBezTo>
                <a:lnTo>
                  <a:pt x="470280" y="0"/>
                </a:lnTo>
                <a:lnTo>
                  <a:pt x="1113154" y="0"/>
                </a:lnTo>
                <a:lnTo>
                  <a:pt x="1113154" y="0"/>
                </a:lnTo>
                <a:lnTo>
                  <a:pt x="2256154" y="0"/>
                </a:lnTo>
                <a:lnTo>
                  <a:pt x="4804028" y="0"/>
                </a:lnTo>
                <a:lnTo>
                  <a:pt x="4804028" y="0"/>
                </a:lnTo>
                <a:cubicBezTo>
                  <a:pt x="4869814" y="0"/>
                  <a:pt x="4923154" y="53339"/>
                  <a:pt x="4923154" y="119252"/>
                </a:cubicBezTo>
                <a:cubicBezTo>
                  <a:pt x="4923154" y="119252"/>
                  <a:pt x="4923154" y="119252"/>
                  <a:pt x="4923154" y="119252"/>
                </a:cubicBezTo>
                <a:lnTo>
                  <a:pt x="4923154" y="119252"/>
                </a:lnTo>
                <a:lnTo>
                  <a:pt x="4923154" y="119252"/>
                </a:lnTo>
                <a:lnTo>
                  <a:pt x="4923154" y="119252"/>
                </a:lnTo>
                <a:lnTo>
                  <a:pt x="4923154" y="297941"/>
                </a:lnTo>
                <a:lnTo>
                  <a:pt x="4923154" y="595883"/>
                </a:lnTo>
                <a:lnTo>
                  <a:pt x="4923154" y="595883"/>
                </a:lnTo>
                <a:cubicBezTo>
                  <a:pt x="4923154" y="661797"/>
                  <a:pt x="4869814" y="715136"/>
                  <a:pt x="4804028" y="715136"/>
                </a:cubicBezTo>
                <a:cubicBezTo>
                  <a:pt x="4804028" y="715136"/>
                  <a:pt x="4804028" y="715136"/>
                  <a:pt x="4804028" y="715136"/>
                </a:cubicBezTo>
                <a:lnTo>
                  <a:pt x="4804028" y="715136"/>
                </a:lnTo>
                <a:lnTo>
                  <a:pt x="2256154" y="715136"/>
                </a:lnTo>
                <a:lnTo>
                  <a:pt x="1113154" y="715136"/>
                </a:lnTo>
                <a:lnTo>
                  <a:pt x="1113154" y="715136"/>
                </a:lnTo>
                <a:lnTo>
                  <a:pt x="470280" y="715136"/>
                </a:lnTo>
                <a:lnTo>
                  <a:pt x="470280" y="715136"/>
                </a:lnTo>
                <a:cubicBezTo>
                  <a:pt x="404494" y="715136"/>
                  <a:pt x="351154" y="661797"/>
                  <a:pt x="351154" y="595883"/>
                </a:cubicBezTo>
                <a:cubicBezTo>
                  <a:pt x="351154" y="595883"/>
                  <a:pt x="351154" y="595883"/>
                  <a:pt x="351154" y="595883"/>
                </a:cubicBezTo>
                <a:lnTo>
                  <a:pt x="351154" y="595883"/>
                </a:lnTo>
                <a:lnTo>
                  <a:pt x="351154" y="297941"/>
                </a:lnTo>
                <a:lnTo>
                  <a:pt x="0" y="51053"/>
                </a:lnTo>
                <a:lnTo>
                  <a:pt x="351154" y="119252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785620" y="1564513"/>
            <a:ext cx="4935854" cy="727836"/>
          </a:xfrm>
          <a:custGeom>
            <a:avLst/>
            <a:gdLst>
              <a:gd name="connsiteX0" fmla="*/ 357504 w 4935854"/>
              <a:gd name="connsiteY0" fmla="*/ 125602 h 727836"/>
              <a:gd name="connsiteX1" fmla="*/ 476630 w 4935854"/>
              <a:gd name="connsiteY1" fmla="*/ 6350 h 727836"/>
              <a:gd name="connsiteX2" fmla="*/ 476630 w 4935854"/>
              <a:gd name="connsiteY2" fmla="*/ 6350 h 727836"/>
              <a:gd name="connsiteX3" fmla="*/ 476630 w 4935854"/>
              <a:gd name="connsiteY3" fmla="*/ 6350 h 727836"/>
              <a:gd name="connsiteX4" fmla="*/ 1119504 w 4935854"/>
              <a:gd name="connsiteY4" fmla="*/ 6350 h 727836"/>
              <a:gd name="connsiteX5" fmla="*/ 1119504 w 4935854"/>
              <a:gd name="connsiteY5" fmla="*/ 6350 h 727836"/>
              <a:gd name="connsiteX6" fmla="*/ 2262504 w 4935854"/>
              <a:gd name="connsiteY6" fmla="*/ 6350 h 727836"/>
              <a:gd name="connsiteX7" fmla="*/ 4810378 w 4935854"/>
              <a:gd name="connsiteY7" fmla="*/ 6350 h 727836"/>
              <a:gd name="connsiteX8" fmla="*/ 4810378 w 4935854"/>
              <a:gd name="connsiteY8" fmla="*/ 6350 h 727836"/>
              <a:gd name="connsiteX9" fmla="*/ 4929504 w 4935854"/>
              <a:gd name="connsiteY9" fmla="*/ 125602 h 727836"/>
              <a:gd name="connsiteX10" fmla="*/ 4929504 w 4935854"/>
              <a:gd name="connsiteY10" fmla="*/ 125602 h 727836"/>
              <a:gd name="connsiteX11" fmla="*/ 4929504 w 4935854"/>
              <a:gd name="connsiteY11" fmla="*/ 125602 h 727836"/>
              <a:gd name="connsiteX12" fmla="*/ 4929504 w 4935854"/>
              <a:gd name="connsiteY12" fmla="*/ 125602 h 727836"/>
              <a:gd name="connsiteX13" fmla="*/ 4929504 w 4935854"/>
              <a:gd name="connsiteY13" fmla="*/ 125602 h 727836"/>
              <a:gd name="connsiteX14" fmla="*/ 4929504 w 4935854"/>
              <a:gd name="connsiteY14" fmla="*/ 304291 h 727836"/>
              <a:gd name="connsiteX15" fmla="*/ 4929504 w 4935854"/>
              <a:gd name="connsiteY15" fmla="*/ 602233 h 727836"/>
              <a:gd name="connsiteX16" fmla="*/ 4929504 w 4935854"/>
              <a:gd name="connsiteY16" fmla="*/ 602233 h 727836"/>
              <a:gd name="connsiteX17" fmla="*/ 4810378 w 4935854"/>
              <a:gd name="connsiteY17" fmla="*/ 721486 h 727836"/>
              <a:gd name="connsiteX18" fmla="*/ 4810378 w 4935854"/>
              <a:gd name="connsiteY18" fmla="*/ 721486 h 727836"/>
              <a:gd name="connsiteX19" fmla="*/ 4810378 w 4935854"/>
              <a:gd name="connsiteY19" fmla="*/ 721486 h 727836"/>
              <a:gd name="connsiteX20" fmla="*/ 2262504 w 4935854"/>
              <a:gd name="connsiteY20" fmla="*/ 721486 h 727836"/>
              <a:gd name="connsiteX21" fmla="*/ 1119504 w 4935854"/>
              <a:gd name="connsiteY21" fmla="*/ 721486 h 727836"/>
              <a:gd name="connsiteX22" fmla="*/ 1119504 w 4935854"/>
              <a:gd name="connsiteY22" fmla="*/ 721486 h 727836"/>
              <a:gd name="connsiteX23" fmla="*/ 476630 w 4935854"/>
              <a:gd name="connsiteY23" fmla="*/ 721486 h 727836"/>
              <a:gd name="connsiteX24" fmla="*/ 476630 w 4935854"/>
              <a:gd name="connsiteY24" fmla="*/ 721486 h 727836"/>
              <a:gd name="connsiteX25" fmla="*/ 357504 w 4935854"/>
              <a:gd name="connsiteY25" fmla="*/ 602233 h 727836"/>
              <a:gd name="connsiteX26" fmla="*/ 357504 w 4935854"/>
              <a:gd name="connsiteY26" fmla="*/ 602233 h 727836"/>
              <a:gd name="connsiteX27" fmla="*/ 357504 w 4935854"/>
              <a:gd name="connsiteY27" fmla="*/ 602233 h 727836"/>
              <a:gd name="connsiteX28" fmla="*/ 357504 w 4935854"/>
              <a:gd name="connsiteY28" fmla="*/ 304291 h 727836"/>
              <a:gd name="connsiteX29" fmla="*/ 6350 w 4935854"/>
              <a:gd name="connsiteY29" fmla="*/ 57403 h 727836"/>
              <a:gd name="connsiteX30" fmla="*/ 357504 w 4935854"/>
              <a:gd name="connsiteY30" fmla="*/ 125602 h 7278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4935854" h="727836">
                <a:moveTo>
                  <a:pt x="357504" y="125602"/>
                </a:moveTo>
                <a:cubicBezTo>
                  <a:pt x="357504" y="59689"/>
                  <a:pt x="410844" y="6350"/>
                  <a:pt x="476630" y="6350"/>
                </a:cubicBezTo>
                <a:cubicBezTo>
                  <a:pt x="476630" y="6350"/>
                  <a:pt x="476630" y="6350"/>
                  <a:pt x="476630" y="6350"/>
                </a:cubicBezTo>
                <a:lnTo>
                  <a:pt x="476630" y="6350"/>
                </a:lnTo>
                <a:lnTo>
                  <a:pt x="1119504" y="6350"/>
                </a:lnTo>
                <a:lnTo>
                  <a:pt x="1119504" y="6350"/>
                </a:lnTo>
                <a:lnTo>
                  <a:pt x="2262504" y="6350"/>
                </a:lnTo>
                <a:lnTo>
                  <a:pt x="4810378" y="6350"/>
                </a:lnTo>
                <a:lnTo>
                  <a:pt x="4810378" y="6350"/>
                </a:lnTo>
                <a:cubicBezTo>
                  <a:pt x="4876164" y="6350"/>
                  <a:pt x="4929504" y="59689"/>
                  <a:pt x="4929504" y="125602"/>
                </a:cubicBezTo>
                <a:cubicBezTo>
                  <a:pt x="4929504" y="125602"/>
                  <a:pt x="4929504" y="125602"/>
                  <a:pt x="4929504" y="125602"/>
                </a:cubicBezTo>
                <a:lnTo>
                  <a:pt x="4929504" y="125602"/>
                </a:lnTo>
                <a:lnTo>
                  <a:pt x="4929504" y="125602"/>
                </a:lnTo>
                <a:lnTo>
                  <a:pt x="4929504" y="125602"/>
                </a:lnTo>
                <a:lnTo>
                  <a:pt x="4929504" y="304291"/>
                </a:lnTo>
                <a:lnTo>
                  <a:pt x="4929504" y="602233"/>
                </a:lnTo>
                <a:lnTo>
                  <a:pt x="4929504" y="602233"/>
                </a:lnTo>
                <a:cubicBezTo>
                  <a:pt x="4929504" y="668147"/>
                  <a:pt x="4876164" y="721486"/>
                  <a:pt x="4810378" y="721486"/>
                </a:cubicBezTo>
                <a:cubicBezTo>
                  <a:pt x="4810378" y="721486"/>
                  <a:pt x="4810378" y="721486"/>
                  <a:pt x="4810378" y="721486"/>
                </a:cubicBezTo>
                <a:lnTo>
                  <a:pt x="4810378" y="721486"/>
                </a:lnTo>
                <a:lnTo>
                  <a:pt x="2262504" y="721486"/>
                </a:lnTo>
                <a:lnTo>
                  <a:pt x="1119504" y="721486"/>
                </a:lnTo>
                <a:lnTo>
                  <a:pt x="1119504" y="721486"/>
                </a:lnTo>
                <a:lnTo>
                  <a:pt x="476630" y="721486"/>
                </a:lnTo>
                <a:lnTo>
                  <a:pt x="476630" y="721486"/>
                </a:lnTo>
                <a:cubicBezTo>
                  <a:pt x="410844" y="721486"/>
                  <a:pt x="357504" y="668147"/>
                  <a:pt x="357504" y="602233"/>
                </a:cubicBezTo>
                <a:cubicBezTo>
                  <a:pt x="357504" y="602233"/>
                  <a:pt x="357504" y="602233"/>
                  <a:pt x="357504" y="602233"/>
                </a:cubicBezTo>
                <a:lnTo>
                  <a:pt x="357504" y="602233"/>
                </a:lnTo>
                <a:lnTo>
                  <a:pt x="357504" y="304291"/>
                </a:lnTo>
                <a:lnTo>
                  <a:pt x="6350" y="57403"/>
                </a:lnTo>
                <a:lnTo>
                  <a:pt x="357504" y="1256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0" y="1346200"/>
            <a:ext cx="6146800" cy="1016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146800" y="279400"/>
            <a:ext cx="2743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过滤器的概念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94248" y="1528096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问题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324100" y="1676400"/>
            <a:ext cx="4165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和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都要设置编码方式，有更方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23900" y="1988168"/>
            <a:ext cx="7809830" cy="49192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  <a:tabLst>
                <a:tab pos="457200" algn="l"/>
                <a:tab pos="749300" algn="l"/>
                <a:tab pos="1600200" algn="l"/>
                <a:tab pos="77343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便的方法吗？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900"/>
              </a:lnSpc>
              <a:tabLst>
                <a:tab pos="457200" algn="l"/>
                <a:tab pos="749300" algn="l"/>
                <a:tab pos="1600200" algn="l"/>
                <a:tab pos="77343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过滤器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400"/>
              </a:lnSpc>
              <a:tabLst>
                <a:tab pos="457200" algn="l"/>
                <a:tab pos="749300" algn="l"/>
                <a:tab pos="1600200" algn="l"/>
                <a:tab pos="773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是向Web应用程序的请求和响应添加功能的Web服务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100"/>
              </a:lnSpc>
              <a:tabLst>
                <a:tab pos="457200" algn="l"/>
                <a:tab pos="749300" algn="l"/>
                <a:tab pos="1600200" algn="l"/>
                <a:tab pos="77343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组件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400"/>
              </a:lnSpc>
              <a:tabLst>
                <a:tab pos="457200" algn="l"/>
                <a:tab pos="749300" algn="l"/>
                <a:tab pos="1600200" algn="l"/>
                <a:tab pos="773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过滤器可以统一的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集中处理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请求和响应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800"/>
              </a:lnSpc>
              <a:tabLst>
                <a:tab pos="457200" algn="l"/>
                <a:tab pos="749300" algn="l"/>
                <a:tab pos="1600200" algn="l"/>
                <a:tab pos="773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使用过滤器技术实现对请求数据的过滤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600"/>
              </a:lnSpc>
              <a:tabLst>
                <a:tab pos="457200" algn="l"/>
                <a:tab pos="749300" algn="l"/>
                <a:tab pos="1600200" algn="l"/>
                <a:tab pos="7734300" algn="l"/>
              </a:tabLst>
            </a:pPr>
            <a:r>
              <a:rPr lang="en-US" altLang="zh-CN" dirty="0" smtClean="0"/>
              <a:t>				</a:t>
            </a:r>
            <a:endParaRPr lang="en-US" altLang="zh-CN" sz="1405" b="1" dirty="0" smtClean="0">
              <a:solidFill>
                <a:srgbClr val="FFFFFF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r>
              <a:rPr lang="en-US" smtClean="0"/>
              <a:t>/37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000500" y="2825114"/>
            <a:ext cx="643001" cy="1376806"/>
          </a:xfrm>
          <a:custGeom>
            <a:avLst/>
            <a:gdLst>
              <a:gd name="connsiteX0" fmla="*/ 0 w 643001"/>
              <a:gd name="connsiteY0" fmla="*/ 0 h 1376806"/>
              <a:gd name="connsiteX1" fmla="*/ 321436 w 643001"/>
              <a:gd name="connsiteY1" fmla="*/ 90424 h 1376806"/>
              <a:gd name="connsiteX2" fmla="*/ 643001 w 643001"/>
              <a:gd name="connsiteY2" fmla="*/ 0 h 1376806"/>
              <a:gd name="connsiteX3" fmla="*/ 643001 w 643001"/>
              <a:gd name="connsiteY3" fmla="*/ 0 h 1376806"/>
              <a:gd name="connsiteX4" fmla="*/ 643001 w 643001"/>
              <a:gd name="connsiteY4" fmla="*/ 1286382 h 1376806"/>
              <a:gd name="connsiteX5" fmla="*/ 643001 w 643001"/>
              <a:gd name="connsiteY5" fmla="*/ 1286382 h 1376806"/>
              <a:gd name="connsiteX6" fmla="*/ 321436 w 643001"/>
              <a:gd name="connsiteY6" fmla="*/ 1376806 h 1376806"/>
              <a:gd name="connsiteX7" fmla="*/ 0 w 643001"/>
              <a:gd name="connsiteY7" fmla="*/ 1286382 h 1376806"/>
              <a:gd name="connsiteX8" fmla="*/ 0 w 643001"/>
              <a:gd name="connsiteY8" fmla="*/ 1286382 h 1376806"/>
              <a:gd name="connsiteX9" fmla="*/ 0 w 643001"/>
              <a:gd name="connsiteY9" fmla="*/ 0 h 13768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643001" h="1376806">
                <a:moveTo>
                  <a:pt x="0" y="0"/>
                </a:moveTo>
                <a:cubicBezTo>
                  <a:pt x="0" y="49911"/>
                  <a:pt x="143890" y="90424"/>
                  <a:pt x="321436" y="90424"/>
                </a:cubicBezTo>
                <a:cubicBezTo>
                  <a:pt x="498983" y="90424"/>
                  <a:pt x="642873" y="49911"/>
                  <a:pt x="643001" y="0"/>
                </a:cubicBezTo>
                <a:lnTo>
                  <a:pt x="643001" y="0"/>
                </a:lnTo>
                <a:lnTo>
                  <a:pt x="643001" y="1286382"/>
                </a:lnTo>
                <a:lnTo>
                  <a:pt x="643001" y="1286382"/>
                </a:lnTo>
                <a:cubicBezTo>
                  <a:pt x="643001" y="1336294"/>
                  <a:pt x="498983" y="1376806"/>
                  <a:pt x="321436" y="1376806"/>
                </a:cubicBezTo>
                <a:cubicBezTo>
                  <a:pt x="143890" y="1376806"/>
                  <a:pt x="0" y="1336294"/>
                  <a:pt x="0" y="1286382"/>
                </a:cubicBezTo>
                <a:cubicBezTo>
                  <a:pt x="0" y="1286382"/>
                  <a:pt x="0" y="1286382"/>
                  <a:pt x="0" y="1286382"/>
                </a:cubicBezTo>
                <a:lnTo>
                  <a:pt x="0" y="0"/>
                </a:lnTo>
              </a:path>
            </a:pathLst>
          </a:custGeom>
          <a:solidFill>
            <a:srgbClr val="4BACC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000500" y="2734564"/>
            <a:ext cx="643001" cy="180974"/>
          </a:xfrm>
          <a:custGeom>
            <a:avLst/>
            <a:gdLst>
              <a:gd name="connsiteX0" fmla="*/ 0 w 643001"/>
              <a:gd name="connsiteY0" fmla="*/ 90550 h 180974"/>
              <a:gd name="connsiteX1" fmla="*/ 321436 w 643001"/>
              <a:gd name="connsiteY1" fmla="*/ 0 h 180974"/>
              <a:gd name="connsiteX2" fmla="*/ 643001 w 643001"/>
              <a:gd name="connsiteY2" fmla="*/ 90550 h 180974"/>
              <a:gd name="connsiteX3" fmla="*/ 643001 w 643001"/>
              <a:gd name="connsiteY3" fmla="*/ 90550 h 180974"/>
              <a:gd name="connsiteX4" fmla="*/ 643001 w 643001"/>
              <a:gd name="connsiteY4" fmla="*/ 90550 h 180974"/>
              <a:gd name="connsiteX5" fmla="*/ 321436 w 643001"/>
              <a:gd name="connsiteY5" fmla="*/ 180975 h 180974"/>
              <a:gd name="connsiteX6" fmla="*/ 0 w 643001"/>
              <a:gd name="connsiteY6" fmla="*/ 90550 h 180974"/>
              <a:gd name="connsiteX7" fmla="*/ 0 w 643001"/>
              <a:gd name="connsiteY7" fmla="*/ 90550 h 1809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43001" h="180974">
                <a:moveTo>
                  <a:pt x="0" y="90550"/>
                </a:moveTo>
                <a:cubicBezTo>
                  <a:pt x="0" y="40512"/>
                  <a:pt x="143890" y="0"/>
                  <a:pt x="321436" y="0"/>
                </a:cubicBezTo>
                <a:cubicBezTo>
                  <a:pt x="498983" y="0"/>
                  <a:pt x="643001" y="40512"/>
                  <a:pt x="643001" y="90550"/>
                </a:cubicBezTo>
                <a:cubicBezTo>
                  <a:pt x="643001" y="90550"/>
                  <a:pt x="643001" y="90550"/>
                  <a:pt x="643001" y="90550"/>
                </a:cubicBezTo>
                <a:lnTo>
                  <a:pt x="643001" y="90550"/>
                </a:lnTo>
                <a:cubicBezTo>
                  <a:pt x="643001" y="140461"/>
                  <a:pt x="498983" y="180975"/>
                  <a:pt x="321436" y="180975"/>
                </a:cubicBezTo>
                <a:cubicBezTo>
                  <a:pt x="143890" y="180975"/>
                  <a:pt x="0" y="140461"/>
                  <a:pt x="0" y="90550"/>
                </a:cubicBezTo>
                <a:cubicBezTo>
                  <a:pt x="0" y="90550"/>
                  <a:pt x="0" y="90550"/>
                  <a:pt x="0" y="90550"/>
                </a:cubicBezTo>
              </a:path>
            </a:pathLst>
          </a:custGeom>
          <a:solidFill>
            <a:srgbClr val="93CD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981450" y="2715514"/>
            <a:ext cx="681101" cy="1505457"/>
          </a:xfrm>
          <a:custGeom>
            <a:avLst/>
            <a:gdLst>
              <a:gd name="connsiteX0" fmla="*/ 662051 w 681101"/>
              <a:gd name="connsiteY0" fmla="*/ 109600 h 1505457"/>
              <a:gd name="connsiteX1" fmla="*/ 340486 w 681101"/>
              <a:gd name="connsiteY1" fmla="*/ 200025 h 1505457"/>
              <a:gd name="connsiteX2" fmla="*/ 19050 w 681101"/>
              <a:gd name="connsiteY2" fmla="*/ 109600 h 1505457"/>
              <a:gd name="connsiteX3" fmla="*/ 19050 w 681101"/>
              <a:gd name="connsiteY3" fmla="*/ 109600 h 1505457"/>
              <a:gd name="connsiteX4" fmla="*/ 19050 w 681101"/>
              <a:gd name="connsiteY4" fmla="*/ 109600 h 1505457"/>
              <a:gd name="connsiteX5" fmla="*/ 340486 w 681101"/>
              <a:gd name="connsiteY5" fmla="*/ 19050 h 1505457"/>
              <a:gd name="connsiteX6" fmla="*/ 662051 w 681101"/>
              <a:gd name="connsiteY6" fmla="*/ 109600 h 1505457"/>
              <a:gd name="connsiteX7" fmla="*/ 662051 w 681101"/>
              <a:gd name="connsiteY7" fmla="*/ 109600 h 1505457"/>
              <a:gd name="connsiteX8" fmla="*/ 662051 w 681101"/>
              <a:gd name="connsiteY8" fmla="*/ 109600 h 1505457"/>
              <a:gd name="connsiteX9" fmla="*/ 662051 w 681101"/>
              <a:gd name="connsiteY9" fmla="*/ 1395983 h 1505457"/>
              <a:gd name="connsiteX10" fmla="*/ 662051 w 681101"/>
              <a:gd name="connsiteY10" fmla="*/ 1395983 h 1505457"/>
              <a:gd name="connsiteX11" fmla="*/ 340486 w 681101"/>
              <a:gd name="connsiteY11" fmla="*/ 1486407 h 1505457"/>
              <a:gd name="connsiteX12" fmla="*/ 19050 w 681101"/>
              <a:gd name="connsiteY12" fmla="*/ 1395983 h 1505457"/>
              <a:gd name="connsiteX13" fmla="*/ 19050 w 681101"/>
              <a:gd name="connsiteY13" fmla="*/ 1395983 h 1505457"/>
              <a:gd name="connsiteX14" fmla="*/ 19050 w 681101"/>
              <a:gd name="connsiteY14" fmla="*/ 1395983 h 1505457"/>
              <a:gd name="connsiteX15" fmla="*/ 19050 w 681101"/>
              <a:gd name="connsiteY15" fmla="*/ 109600 h 15054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681101" h="1505457">
                <a:moveTo>
                  <a:pt x="662051" y="109600"/>
                </a:moveTo>
                <a:cubicBezTo>
                  <a:pt x="662051" y="159511"/>
                  <a:pt x="518033" y="200025"/>
                  <a:pt x="340486" y="200025"/>
                </a:cubicBezTo>
                <a:cubicBezTo>
                  <a:pt x="162940" y="200025"/>
                  <a:pt x="19050" y="159511"/>
                  <a:pt x="19050" y="109600"/>
                </a:cubicBezTo>
                <a:cubicBezTo>
                  <a:pt x="19050" y="109600"/>
                  <a:pt x="19050" y="109600"/>
                  <a:pt x="19050" y="109600"/>
                </a:cubicBezTo>
                <a:lnTo>
                  <a:pt x="19050" y="109600"/>
                </a:lnTo>
                <a:cubicBezTo>
                  <a:pt x="19050" y="59562"/>
                  <a:pt x="162940" y="19050"/>
                  <a:pt x="340486" y="19050"/>
                </a:cubicBezTo>
                <a:cubicBezTo>
                  <a:pt x="518033" y="19050"/>
                  <a:pt x="662051" y="59562"/>
                  <a:pt x="662051" y="109600"/>
                </a:cubicBezTo>
                <a:cubicBezTo>
                  <a:pt x="662051" y="109600"/>
                  <a:pt x="662051" y="109600"/>
                  <a:pt x="662051" y="109600"/>
                </a:cubicBezTo>
                <a:lnTo>
                  <a:pt x="662051" y="109600"/>
                </a:lnTo>
                <a:lnTo>
                  <a:pt x="662051" y="1395983"/>
                </a:lnTo>
                <a:lnTo>
                  <a:pt x="662051" y="1395983"/>
                </a:lnTo>
                <a:cubicBezTo>
                  <a:pt x="662051" y="1445895"/>
                  <a:pt x="518033" y="1486407"/>
                  <a:pt x="340486" y="1486407"/>
                </a:cubicBezTo>
                <a:cubicBezTo>
                  <a:pt x="162940" y="1486407"/>
                  <a:pt x="19050" y="1445895"/>
                  <a:pt x="19050" y="1395983"/>
                </a:cubicBezTo>
                <a:cubicBezTo>
                  <a:pt x="19050" y="1395983"/>
                  <a:pt x="19050" y="1395983"/>
                  <a:pt x="19050" y="1395983"/>
                </a:cubicBezTo>
                <a:lnTo>
                  <a:pt x="19050" y="1395983"/>
                </a:lnTo>
                <a:lnTo>
                  <a:pt x="19050" y="109600"/>
                </a:lnTo>
              </a:path>
            </a:pathLst>
          </a:custGeom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786626" y="1877314"/>
            <a:ext cx="1871598" cy="667003"/>
          </a:xfrm>
          <a:custGeom>
            <a:avLst/>
            <a:gdLst>
              <a:gd name="connsiteX0" fmla="*/ 0 w 1871598"/>
              <a:gd name="connsiteY0" fmla="*/ 68071 h 667003"/>
              <a:gd name="connsiteX1" fmla="*/ 67944 w 1871598"/>
              <a:gd name="connsiteY1" fmla="*/ 0 h 667003"/>
              <a:gd name="connsiteX2" fmla="*/ 67944 w 1871598"/>
              <a:gd name="connsiteY2" fmla="*/ 0 h 667003"/>
              <a:gd name="connsiteX3" fmla="*/ 67944 w 1871598"/>
              <a:gd name="connsiteY3" fmla="*/ 0 h 667003"/>
              <a:gd name="connsiteX4" fmla="*/ 311911 w 1871598"/>
              <a:gd name="connsiteY4" fmla="*/ 0 h 667003"/>
              <a:gd name="connsiteX5" fmla="*/ 311911 w 1871598"/>
              <a:gd name="connsiteY5" fmla="*/ 0 h 667003"/>
              <a:gd name="connsiteX6" fmla="*/ 779780 w 1871598"/>
              <a:gd name="connsiteY6" fmla="*/ 0 h 667003"/>
              <a:gd name="connsiteX7" fmla="*/ 1803654 w 1871598"/>
              <a:gd name="connsiteY7" fmla="*/ 0 h 667003"/>
              <a:gd name="connsiteX8" fmla="*/ 1803654 w 1871598"/>
              <a:gd name="connsiteY8" fmla="*/ 0 h 667003"/>
              <a:gd name="connsiteX9" fmla="*/ 1871598 w 1871598"/>
              <a:gd name="connsiteY9" fmla="*/ 68071 h 667003"/>
              <a:gd name="connsiteX10" fmla="*/ 1871598 w 1871598"/>
              <a:gd name="connsiteY10" fmla="*/ 68071 h 667003"/>
              <a:gd name="connsiteX11" fmla="*/ 1871598 w 1871598"/>
              <a:gd name="connsiteY11" fmla="*/ 68071 h 667003"/>
              <a:gd name="connsiteX12" fmla="*/ 1871598 w 1871598"/>
              <a:gd name="connsiteY12" fmla="*/ 237997 h 667003"/>
              <a:gd name="connsiteX13" fmla="*/ 1871598 w 1871598"/>
              <a:gd name="connsiteY13" fmla="*/ 237997 h 667003"/>
              <a:gd name="connsiteX14" fmla="*/ 1871598 w 1871598"/>
              <a:gd name="connsiteY14" fmla="*/ 340105 h 667003"/>
              <a:gd name="connsiteX15" fmla="*/ 1871598 w 1871598"/>
              <a:gd name="connsiteY15" fmla="*/ 340105 h 667003"/>
              <a:gd name="connsiteX16" fmla="*/ 1871598 w 1871598"/>
              <a:gd name="connsiteY16" fmla="*/ 340105 h 667003"/>
              <a:gd name="connsiteX17" fmla="*/ 1803654 w 1871598"/>
              <a:gd name="connsiteY17" fmla="*/ 408050 h 667003"/>
              <a:gd name="connsiteX18" fmla="*/ 1803654 w 1871598"/>
              <a:gd name="connsiteY18" fmla="*/ 408050 h 667003"/>
              <a:gd name="connsiteX19" fmla="*/ 1803654 w 1871598"/>
              <a:gd name="connsiteY19" fmla="*/ 408050 h 667003"/>
              <a:gd name="connsiteX20" fmla="*/ 779780 w 1871598"/>
              <a:gd name="connsiteY20" fmla="*/ 408050 h 667003"/>
              <a:gd name="connsiteX21" fmla="*/ 161925 w 1871598"/>
              <a:gd name="connsiteY21" fmla="*/ 667003 h 667003"/>
              <a:gd name="connsiteX22" fmla="*/ 311911 w 1871598"/>
              <a:gd name="connsiteY22" fmla="*/ 408050 h 667003"/>
              <a:gd name="connsiteX23" fmla="*/ 67944 w 1871598"/>
              <a:gd name="connsiteY23" fmla="*/ 408050 h 667003"/>
              <a:gd name="connsiteX24" fmla="*/ 67944 w 1871598"/>
              <a:gd name="connsiteY24" fmla="*/ 408050 h 667003"/>
              <a:gd name="connsiteX25" fmla="*/ 0 w 1871598"/>
              <a:gd name="connsiteY25" fmla="*/ 340105 h 667003"/>
              <a:gd name="connsiteX26" fmla="*/ 0 w 1871598"/>
              <a:gd name="connsiteY26" fmla="*/ 340105 h 667003"/>
              <a:gd name="connsiteX27" fmla="*/ 0 w 1871598"/>
              <a:gd name="connsiteY27" fmla="*/ 340105 h 667003"/>
              <a:gd name="connsiteX28" fmla="*/ 0 w 1871598"/>
              <a:gd name="connsiteY28" fmla="*/ 340105 h 667003"/>
              <a:gd name="connsiteX29" fmla="*/ 0 w 1871598"/>
              <a:gd name="connsiteY29" fmla="*/ 237997 h 667003"/>
              <a:gd name="connsiteX30" fmla="*/ 0 w 1871598"/>
              <a:gd name="connsiteY30" fmla="*/ 237997 h 667003"/>
              <a:gd name="connsiteX31" fmla="*/ 0 w 1871598"/>
              <a:gd name="connsiteY31" fmla="*/ 68071 h 6670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871598" h="667003">
                <a:moveTo>
                  <a:pt x="0" y="68071"/>
                </a:moveTo>
                <a:cubicBezTo>
                  <a:pt x="0" y="30479"/>
                  <a:pt x="30353" y="0"/>
                  <a:pt x="67944" y="0"/>
                </a:cubicBezTo>
                <a:cubicBezTo>
                  <a:pt x="67944" y="0"/>
                  <a:pt x="67944" y="0"/>
                  <a:pt x="67944" y="0"/>
                </a:cubicBezTo>
                <a:lnTo>
                  <a:pt x="67944" y="0"/>
                </a:lnTo>
                <a:lnTo>
                  <a:pt x="311911" y="0"/>
                </a:lnTo>
                <a:lnTo>
                  <a:pt x="311911" y="0"/>
                </a:lnTo>
                <a:lnTo>
                  <a:pt x="779780" y="0"/>
                </a:lnTo>
                <a:lnTo>
                  <a:pt x="1803654" y="0"/>
                </a:lnTo>
                <a:lnTo>
                  <a:pt x="1803654" y="0"/>
                </a:lnTo>
                <a:cubicBezTo>
                  <a:pt x="1841118" y="0"/>
                  <a:pt x="1871598" y="30479"/>
                  <a:pt x="1871598" y="68071"/>
                </a:cubicBezTo>
                <a:cubicBezTo>
                  <a:pt x="1871598" y="68071"/>
                  <a:pt x="1871598" y="68071"/>
                  <a:pt x="1871598" y="68071"/>
                </a:cubicBezTo>
                <a:lnTo>
                  <a:pt x="1871598" y="68071"/>
                </a:lnTo>
                <a:lnTo>
                  <a:pt x="1871598" y="237997"/>
                </a:lnTo>
                <a:lnTo>
                  <a:pt x="1871598" y="237997"/>
                </a:lnTo>
                <a:lnTo>
                  <a:pt x="1871598" y="340105"/>
                </a:lnTo>
                <a:lnTo>
                  <a:pt x="1871598" y="340105"/>
                </a:lnTo>
                <a:lnTo>
                  <a:pt x="1871598" y="340105"/>
                </a:lnTo>
                <a:cubicBezTo>
                  <a:pt x="1871598" y="377570"/>
                  <a:pt x="1841118" y="408050"/>
                  <a:pt x="1803654" y="408050"/>
                </a:cubicBezTo>
                <a:cubicBezTo>
                  <a:pt x="1803654" y="408050"/>
                  <a:pt x="1803654" y="408050"/>
                  <a:pt x="1803654" y="408050"/>
                </a:cubicBezTo>
                <a:lnTo>
                  <a:pt x="1803654" y="408050"/>
                </a:lnTo>
                <a:lnTo>
                  <a:pt x="779780" y="408050"/>
                </a:lnTo>
                <a:lnTo>
                  <a:pt x="161925" y="667003"/>
                </a:lnTo>
                <a:lnTo>
                  <a:pt x="311911" y="408050"/>
                </a:lnTo>
                <a:lnTo>
                  <a:pt x="67944" y="408050"/>
                </a:lnTo>
                <a:lnTo>
                  <a:pt x="67944" y="408050"/>
                </a:lnTo>
                <a:cubicBezTo>
                  <a:pt x="30353" y="408050"/>
                  <a:pt x="0" y="377570"/>
                  <a:pt x="0" y="340105"/>
                </a:cubicBezTo>
                <a:cubicBezTo>
                  <a:pt x="0" y="340105"/>
                  <a:pt x="0" y="340105"/>
                  <a:pt x="0" y="340105"/>
                </a:cubicBezTo>
                <a:lnTo>
                  <a:pt x="0" y="340105"/>
                </a:lnTo>
                <a:lnTo>
                  <a:pt x="0" y="340105"/>
                </a:lnTo>
                <a:lnTo>
                  <a:pt x="0" y="237997"/>
                </a:lnTo>
                <a:lnTo>
                  <a:pt x="0" y="237997"/>
                </a:lnTo>
                <a:lnTo>
                  <a:pt x="0" y="68071"/>
                </a:lnTo>
              </a:path>
            </a:pathLst>
          </a:custGeom>
          <a:solidFill>
            <a:srgbClr val="8EB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780276" y="1870964"/>
            <a:ext cx="1884298" cy="679703"/>
          </a:xfrm>
          <a:custGeom>
            <a:avLst/>
            <a:gdLst>
              <a:gd name="connsiteX0" fmla="*/ 6350 w 1884298"/>
              <a:gd name="connsiteY0" fmla="*/ 74421 h 679703"/>
              <a:gd name="connsiteX1" fmla="*/ 74294 w 1884298"/>
              <a:gd name="connsiteY1" fmla="*/ 6350 h 679703"/>
              <a:gd name="connsiteX2" fmla="*/ 74294 w 1884298"/>
              <a:gd name="connsiteY2" fmla="*/ 6350 h 679703"/>
              <a:gd name="connsiteX3" fmla="*/ 74294 w 1884298"/>
              <a:gd name="connsiteY3" fmla="*/ 6350 h 679703"/>
              <a:gd name="connsiteX4" fmla="*/ 318261 w 1884298"/>
              <a:gd name="connsiteY4" fmla="*/ 6350 h 679703"/>
              <a:gd name="connsiteX5" fmla="*/ 318261 w 1884298"/>
              <a:gd name="connsiteY5" fmla="*/ 6350 h 679703"/>
              <a:gd name="connsiteX6" fmla="*/ 786130 w 1884298"/>
              <a:gd name="connsiteY6" fmla="*/ 6350 h 679703"/>
              <a:gd name="connsiteX7" fmla="*/ 1810004 w 1884298"/>
              <a:gd name="connsiteY7" fmla="*/ 6350 h 679703"/>
              <a:gd name="connsiteX8" fmla="*/ 1810004 w 1884298"/>
              <a:gd name="connsiteY8" fmla="*/ 6350 h 679703"/>
              <a:gd name="connsiteX9" fmla="*/ 1877948 w 1884298"/>
              <a:gd name="connsiteY9" fmla="*/ 74421 h 679703"/>
              <a:gd name="connsiteX10" fmla="*/ 1877948 w 1884298"/>
              <a:gd name="connsiteY10" fmla="*/ 74421 h 679703"/>
              <a:gd name="connsiteX11" fmla="*/ 1877948 w 1884298"/>
              <a:gd name="connsiteY11" fmla="*/ 74421 h 679703"/>
              <a:gd name="connsiteX12" fmla="*/ 1877948 w 1884298"/>
              <a:gd name="connsiteY12" fmla="*/ 244347 h 679703"/>
              <a:gd name="connsiteX13" fmla="*/ 1877948 w 1884298"/>
              <a:gd name="connsiteY13" fmla="*/ 244347 h 679703"/>
              <a:gd name="connsiteX14" fmla="*/ 1877948 w 1884298"/>
              <a:gd name="connsiteY14" fmla="*/ 346455 h 679703"/>
              <a:gd name="connsiteX15" fmla="*/ 1877948 w 1884298"/>
              <a:gd name="connsiteY15" fmla="*/ 346455 h 679703"/>
              <a:gd name="connsiteX16" fmla="*/ 1877948 w 1884298"/>
              <a:gd name="connsiteY16" fmla="*/ 346455 h 679703"/>
              <a:gd name="connsiteX17" fmla="*/ 1810004 w 1884298"/>
              <a:gd name="connsiteY17" fmla="*/ 414400 h 679703"/>
              <a:gd name="connsiteX18" fmla="*/ 1810004 w 1884298"/>
              <a:gd name="connsiteY18" fmla="*/ 414400 h 679703"/>
              <a:gd name="connsiteX19" fmla="*/ 1810004 w 1884298"/>
              <a:gd name="connsiteY19" fmla="*/ 414400 h 679703"/>
              <a:gd name="connsiteX20" fmla="*/ 786130 w 1884298"/>
              <a:gd name="connsiteY20" fmla="*/ 414400 h 679703"/>
              <a:gd name="connsiteX21" fmla="*/ 168275 w 1884298"/>
              <a:gd name="connsiteY21" fmla="*/ 673353 h 679703"/>
              <a:gd name="connsiteX22" fmla="*/ 318261 w 1884298"/>
              <a:gd name="connsiteY22" fmla="*/ 414400 h 679703"/>
              <a:gd name="connsiteX23" fmla="*/ 74294 w 1884298"/>
              <a:gd name="connsiteY23" fmla="*/ 414400 h 679703"/>
              <a:gd name="connsiteX24" fmla="*/ 74294 w 1884298"/>
              <a:gd name="connsiteY24" fmla="*/ 414400 h 679703"/>
              <a:gd name="connsiteX25" fmla="*/ 6350 w 1884298"/>
              <a:gd name="connsiteY25" fmla="*/ 346455 h 679703"/>
              <a:gd name="connsiteX26" fmla="*/ 6350 w 1884298"/>
              <a:gd name="connsiteY26" fmla="*/ 346455 h 679703"/>
              <a:gd name="connsiteX27" fmla="*/ 6350 w 1884298"/>
              <a:gd name="connsiteY27" fmla="*/ 346455 h 679703"/>
              <a:gd name="connsiteX28" fmla="*/ 6350 w 1884298"/>
              <a:gd name="connsiteY28" fmla="*/ 346455 h 679703"/>
              <a:gd name="connsiteX29" fmla="*/ 6350 w 1884298"/>
              <a:gd name="connsiteY29" fmla="*/ 244347 h 679703"/>
              <a:gd name="connsiteX30" fmla="*/ 6350 w 1884298"/>
              <a:gd name="connsiteY30" fmla="*/ 244347 h 679703"/>
              <a:gd name="connsiteX31" fmla="*/ 6350 w 1884298"/>
              <a:gd name="connsiteY31" fmla="*/ 74421 h 6797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884298" h="679703">
                <a:moveTo>
                  <a:pt x="6350" y="74421"/>
                </a:moveTo>
                <a:cubicBezTo>
                  <a:pt x="6350" y="36829"/>
                  <a:pt x="36703" y="6350"/>
                  <a:pt x="74294" y="6350"/>
                </a:cubicBezTo>
                <a:cubicBezTo>
                  <a:pt x="74294" y="6350"/>
                  <a:pt x="74294" y="6350"/>
                  <a:pt x="74294" y="6350"/>
                </a:cubicBezTo>
                <a:lnTo>
                  <a:pt x="74294" y="6350"/>
                </a:lnTo>
                <a:lnTo>
                  <a:pt x="318261" y="6350"/>
                </a:lnTo>
                <a:lnTo>
                  <a:pt x="318261" y="6350"/>
                </a:lnTo>
                <a:lnTo>
                  <a:pt x="786130" y="6350"/>
                </a:lnTo>
                <a:lnTo>
                  <a:pt x="1810004" y="6350"/>
                </a:lnTo>
                <a:lnTo>
                  <a:pt x="1810004" y="6350"/>
                </a:lnTo>
                <a:cubicBezTo>
                  <a:pt x="1847468" y="6350"/>
                  <a:pt x="1877948" y="36829"/>
                  <a:pt x="1877948" y="74421"/>
                </a:cubicBezTo>
                <a:cubicBezTo>
                  <a:pt x="1877948" y="74421"/>
                  <a:pt x="1877948" y="74421"/>
                  <a:pt x="1877948" y="74421"/>
                </a:cubicBezTo>
                <a:lnTo>
                  <a:pt x="1877948" y="74421"/>
                </a:lnTo>
                <a:lnTo>
                  <a:pt x="1877948" y="244347"/>
                </a:lnTo>
                <a:lnTo>
                  <a:pt x="1877948" y="244347"/>
                </a:lnTo>
                <a:lnTo>
                  <a:pt x="1877948" y="346455"/>
                </a:lnTo>
                <a:lnTo>
                  <a:pt x="1877948" y="346455"/>
                </a:lnTo>
                <a:lnTo>
                  <a:pt x="1877948" y="346455"/>
                </a:lnTo>
                <a:cubicBezTo>
                  <a:pt x="1877948" y="383920"/>
                  <a:pt x="1847468" y="414400"/>
                  <a:pt x="1810004" y="414400"/>
                </a:cubicBezTo>
                <a:cubicBezTo>
                  <a:pt x="1810004" y="414400"/>
                  <a:pt x="1810004" y="414400"/>
                  <a:pt x="1810004" y="414400"/>
                </a:cubicBezTo>
                <a:lnTo>
                  <a:pt x="1810004" y="414400"/>
                </a:lnTo>
                <a:lnTo>
                  <a:pt x="786130" y="414400"/>
                </a:lnTo>
                <a:lnTo>
                  <a:pt x="168275" y="673353"/>
                </a:lnTo>
                <a:lnTo>
                  <a:pt x="318261" y="414400"/>
                </a:lnTo>
                <a:lnTo>
                  <a:pt x="74294" y="414400"/>
                </a:lnTo>
                <a:lnTo>
                  <a:pt x="74294" y="414400"/>
                </a:lnTo>
                <a:cubicBezTo>
                  <a:pt x="36703" y="414400"/>
                  <a:pt x="6350" y="383920"/>
                  <a:pt x="6350" y="346455"/>
                </a:cubicBezTo>
                <a:cubicBezTo>
                  <a:pt x="6350" y="346455"/>
                  <a:pt x="6350" y="346455"/>
                  <a:pt x="6350" y="346455"/>
                </a:cubicBezTo>
                <a:lnTo>
                  <a:pt x="6350" y="346455"/>
                </a:lnTo>
                <a:lnTo>
                  <a:pt x="6350" y="346455"/>
                </a:lnTo>
                <a:lnTo>
                  <a:pt x="6350" y="244347"/>
                </a:lnTo>
                <a:lnTo>
                  <a:pt x="6350" y="244347"/>
                </a:lnTo>
                <a:lnTo>
                  <a:pt x="6350" y="7442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28599" y="3955796"/>
            <a:ext cx="1214399" cy="687069"/>
          </a:xfrm>
          <a:custGeom>
            <a:avLst/>
            <a:gdLst>
              <a:gd name="connsiteX0" fmla="*/ 0 w 1214399"/>
              <a:gd name="connsiteY0" fmla="*/ 346963 h 687069"/>
              <a:gd name="connsiteX1" fmla="*/ 67995 w 1214399"/>
              <a:gd name="connsiteY1" fmla="*/ 279019 h 687069"/>
              <a:gd name="connsiteX2" fmla="*/ 67995 w 1214399"/>
              <a:gd name="connsiteY2" fmla="*/ 279019 h 687069"/>
              <a:gd name="connsiteX3" fmla="*/ 67995 w 1214399"/>
              <a:gd name="connsiteY3" fmla="*/ 279019 h 687069"/>
              <a:gd name="connsiteX4" fmla="*/ 708418 w 1214399"/>
              <a:gd name="connsiteY4" fmla="*/ 279019 h 687069"/>
              <a:gd name="connsiteX5" fmla="*/ 672642 w 1214399"/>
              <a:gd name="connsiteY5" fmla="*/ 0 h 687069"/>
              <a:gd name="connsiteX6" fmla="*/ 1012088 w 1214399"/>
              <a:gd name="connsiteY6" fmla="*/ 279019 h 687069"/>
              <a:gd name="connsiteX7" fmla="*/ 1146454 w 1214399"/>
              <a:gd name="connsiteY7" fmla="*/ 279019 h 687069"/>
              <a:gd name="connsiteX8" fmla="*/ 1146454 w 1214399"/>
              <a:gd name="connsiteY8" fmla="*/ 279019 h 687069"/>
              <a:gd name="connsiteX9" fmla="*/ 1214399 w 1214399"/>
              <a:gd name="connsiteY9" fmla="*/ 346963 h 687069"/>
              <a:gd name="connsiteX10" fmla="*/ 1214399 w 1214399"/>
              <a:gd name="connsiteY10" fmla="*/ 346963 h 687069"/>
              <a:gd name="connsiteX11" fmla="*/ 1214399 w 1214399"/>
              <a:gd name="connsiteY11" fmla="*/ 346963 h 687069"/>
              <a:gd name="connsiteX12" fmla="*/ 1214399 w 1214399"/>
              <a:gd name="connsiteY12" fmla="*/ 346963 h 687069"/>
              <a:gd name="connsiteX13" fmla="*/ 1214399 w 1214399"/>
              <a:gd name="connsiteY13" fmla="*/ 346963 h 687069"/>
              <a:gd name="connsiteX14" fmla="*/ 1214399 w 1214399"/>
              <a:gd name="connsiteY14" fmla="*/ 449071 h 687069"/>
              <a:gd name="connsiteX15" fmla="*/ 1214399 w 1214399"/>
              <a:gd name="connsiteY15" fmla="*/ 618997 h 687069"/>
              <a:gd name="connsiteX16" fmla="*/ 1214399 w 1214399"/>
              <a:gd name="connsiteY16" fmla="*/ 618997 h 687069"/>
              <a:gd name="connsiteX17" fmla="*/ 1146454 w 1214399"/>
              <a:gd name="connsiteY17" fmla="*/ 687069 h 687069"/>
              <a:gd name="connsiteX18" fmla="*/ 1146454 w 1214399"/>
              <a:gd name="connsiteY18" fmla="*/ 687069 h 687069"/>
              <a:gd name="connsiteX19" fmla="*/ 1146454 w 1214399"/>
              <a:gd name="connsiteY19" fmla="*/ 687069 h 687069"/>
              <a:gd name="connsiteX20" fmla="*/ 1012088 w 1214399"/>
              <a:gd name="connsiteY20" fmla="*/ 687069 h 687069"/>
              <a:gd name="connsiteX21" fmla="*/ 708418 w 1214399"/>
              <a:gd name="connsiteY21" fmla="*/ 687069 h 687069"/>
              <a:gd name="connsiteX22" fmla="*/ 708418 w 1214399"/>
              <a:gd name="connsiteY22" fmla="*/ 687069 h 687069"/>
              <a:gd name="connsiteX23" fmla="*/ 67995 w 1214399"/>
              <a:gd name="connsiteY23" fmla="*/ 687069 h 687069"/>
              <a:gd name="connsiteX24" fmla="*/ 67995 w 1214399"/>
              <a:gd name="connsiteY24" fmla="*/ 687069 h 687069"/>
              <a:gd name="connsiteX25" fmla="*/ 0 w 1214399"/>
              <a:gd name="connsiteY25" fmla="*/ 618997 h 687069"/>
              <a:gd name="connsiteX26" fmla="*/ 0 w 1214399"/>
              <a:gd name="connsiteY26" fmla="*/ 618997 h 687069"/>
              <a:gd name="connsiteX27" fmla="*/ 0 w 1214399"/>
              <a:gd name="connsiteY27" fmla="*/ 618997 h 687069"/>
              <a:gd name="connsiteX28" fmla="*/ 0 w 1214399"/>
              <a:gd name="connsiteY28" fmla="*/ 449071 h 687069"/>
              <a:gd name="connsiteX29" fmla="*/ 0 w 1214399"/>
              <a:gd name="connsiteY29" fmla="*/ 346963 h 687069"/>
              <a:gd name="connsiteX30" fmla="*/ 0 w 1214399"/>
              <a:gd name="connsiteY30" fmla="*/ 346963 h 6870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1214399" h="687069">
                <a:moveTo>
                  <a:pt x="0" y="346963"/>
                </a:moveTo>
                <a:cubicBezTo>
                  <a:pt x="0" y="309498"/>
                  <a:pt x="30441" y="279019"/>
                  <a:pt x="67995" y="279019"/>
                </a:cubicBezTo>
                <a:cubicBezTo>
                  <a:pt x="67995" y="279019"/>
                  <a:pt x="67995" y="279019"/>
                  <a:pt x="67995" y="279019"/>
                </a:cubicBezTo>
                <a:lnTo>
                  <a:pt x="67995" y="279019"/>
                </a:lnTo>
                <a:lnTo>
                  <a:pt x="708418" y="279019"/>
                </a:lnTo>
                <a:lnTo>
                  <a:pt x="672642" y="0"/>
                </a:lnTo>
                <a:lnTo>
                  <a:pt x="1012088" y="279019"/>
                </a:lnTo>
                <a:lnTo>
                  <a:pt x="1146454" y="279019"/>
                </a:lnTo>
                <a:lnTo>
                  <a:pt x="1146454" y="279019"/>
                </a:lnTo>
                <a:cubicBezTo>
                  <a:pt x="1184046" y="279019"/>
                  <a:pt x="1214399" y="309498"/>
                  <a:pt x="1214399" y="346963"/>
                </a:cubicBezTo>
                <a:cubicBezTo>
                  <a:pt x="1214399" y="346963"/>
                  <a:pt x="1214399" y="346963"/>
                  <a:pt x="1214399" y="346963"/>
                </a:cubicBezTo>
                <a:lnTo>
                  <a:pt x="1214399" y="346963"/>
                </a:lnTo>
                <a:lnTo>
                  <a:pt x="1214399" y="346963"/>
                </a:lnTo>
                <a:lnTo>
                  <a:pt x="1214399" y="346963"/>
                </a:lnTo>
                <a:lnTo>
                  <a:pt x="1214399" y="449071"/>
                </a:lnTo>
                <a:lnTo>
                  <a:pt x="1214399" y="618997"/>
                </a:lnTo>
                <a:lnTo>
                  <a:pt x="1214399" y="618997"/>
                </a:lnTo>
                <a:cubicBezTo>
                  <a:pt x="1214399" y="656589"/>
                  <a:pt x="1184046" y="687069"/>
                  <a:pt x="1146454" y="687069"/>
                </a:cubicBezTo>
                <a:cubicBezTo>
                  <a:pt x="1146454" y="687069"/>
                  <a:pt x="1146454" y="687069"/>
                  <a:pt x="1146454" y="687069"/>
                </a:cubicBezTo>
                <a:lnTo>
                  <a:pt x="1146454" y="687069"/>
                </a:lnTo>
                <a:lnTo>
                  <a:pt x="1012088" y="687069"/>
                </a:lnTo>
                <a:lnTo>
                  <a:pt x="708418" y="687069"/>
                </a:lnTo>
                <a:lnTo>
                  <a:pt x="708418" y="687069"/>
                </a:lnTo>
                <a:lnTo>
                  <a:pt x="67995" y="687069"/>
                </a:lnTo>
                <a:lnTo>
                  <a:pt x="67995" y="687069"/>
                </a:lnTo>
                <a:cubicBezTo>
                  <a:pt x="30441" y="687069"/>
                  <a:pt x="0" y="656589"/>
                  <a:pt x="0" y="618997"/>
                </a:cubicBezTo>
                <a:cubicBezTo>
                  <a:pt x="0" y="618997"/>
                  <a:pt x="0" y="618997"/>
                  <a:pt x="0" y="618997"/>
                </a:cubicBezTo>
                <a:lnTo>
                  <a:pt x="0" y="618997"/>
                </a:lnTo>
                <a:lnTo>
                  <a:pt x="0" y="449071"/>
                </a:lnTo>
                <a:lnTo>
                  <a:pt x="0" y="346963"/>
                </a:lnTo>
                <a:lnTo>
                  <a:pt x="0" y="346963"/>
                </a:lnTo>
              </a:path>
            </a:pathLst>
          </a:custGeom>
          <a:solidFill>
            <a:srgbClr val="8EB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22249" y="3949446"/>
            <a:ext cx="1227099" cy="699769"/>
          </a:xfrm>
          <a:custGeom>
            <a:avLst/>
            <a:gdLst>
              <a:gd name="connsiteX0" fmla="*/ 6350 w 1227099"/>
              <a:gd name="connsiteY0" fmla="*/ 353313 h 699769"/>
              <a:gd name="connsiteX1" fmla="*/ 74345 w 1227099"/>
              <a:gd name="connsiteY1" fmla="*/ 285369 h 699769"/>
              <a:gd name="connsiteX2" fmla="*/ 74345 w 1227099"/>
              <a:gd name="connsiteY2" fmla="*/ 285369 h 699769"/>
              <a:gd name="connsiteX3" fmla="*/ 74345 w 1227099"/>
              <a:gd name="connsiteY3" fmla="*/ 285369 h 699769"/>
              <a:gd name="connsiteX4" fmla="*/ 714768 w 1227099"/>
              <a:gd name="connsiteY4" fmla="*/ 285369 h 699769"/>
              <a:gd name="connsiteX5" fmla="*/ 678992 w 1227099"/>
              <a:gd name="connsiteY5" fmla="*/ 6350 h 699769"/>
              <a:gd name="connsiteX6" fmla="*/ 1018438 w 1227099"/>
              <a:gd name="connsiteY6" fmla="*/ 285369 h 699769"/>
              <a:gd name="connsiteX7" fmla="*/ 1152804 w 1227099"/>
              <a:gd name="connsiteY7" fmla="*/ 285369 h 699769"/>
              <a:gd name="connsiteX8" fmla="*/ 1152804 w 1227099"/>
              <a:gd name="connsiteY8" fmla="*/ 285369 h 699769"/>
              <a:gd name="connsiteX9" fmla="*/ 1220749 w 1227099"/>
              <a:gd name="connsiteY9" fmla="*/ 353313 h 699769"/>
              <a:gd name="connsiteX10" fmla="*/ 1220749 w 1227099"/>
              <a:gd name="connsiteY10" fmla="*/ 353313 h 699769"/>
              <a:gd name="connsiteX11" fmla="*/ 1220749 w 1227099"/>
              <a:gd name="connsiteY11" fmla="*/ 353313 h 699769"/>
              <a:gd name="connsiteX12" fmla="*/ 1220749 w 1227099"/>
              <a:gd name="connsiteY12" fmla="*/ 353313 h 699769"/>
              <a:gd name="connsiteX13" fmla="*/ 1220749 w 1227099"/>
              <a:gd name="connsiteY13" fmla="*/ 353313 h 699769"/>
              <a:gd name="connsiteX14" fmla="*/ 1220749 w 1227099"/>
              <a:gd name="connsiteY14" fmla="*/ 455421 h 699769"/>
              <a:gd name="connsiteX15" fmla="*/ 1220749 w 1227099"/>
              <a:gd name="connsiteY15" fmla="*/ 625347 h 699769"/>
              <a:gd name="connsiteX16" fmla="*/ 1220749 w 1227099"/>
              <a:gd name="connsiteY16" fmla="*/ 625347 h 699769"/>
              <a:gd name="connsiteX17" fmla="*/ 1152804 w 1227099"/>
              <a:gd name="connsiteY17" fmla="*/ 693419 h 699769"/>
              <a:gd name="connsiteX18" fmla="*/ 1152804 w 1227099"/>
              <a:gd name="connsiteY18" fmla="*/ 693419 h 699769"/>
              <a:gd name="connsiteX19" fmla="*/ 1152804 w 1227099"/>
              <a:gd name="connsiteY19" fmla="*/ 693419 h 699769"/>
              <a:gd name="connsiteX20" fmla="*/ 1018438 w 1227099"/>
              <a:gd name="connsiteY20" fmla="*/ 693419 h 699769"/>
              <a:gd name="connsiteX21" fmla="*/ 714768 w 1227099"/>
              <a:gd name="connsiteY21" fmla="*/ 693419 h 699769"/>
              <a:gd name="connsiteX22" fmla="*/ 714768 w 1227099"/>
              <a:gd name="connsiteY22" fmla="*/ 693419 h 699769"/>
              <a:gd name="connsiteX23" fmla="*/ 74345 w 1227099"/>
              <a:gd name="connsiteY23" fmla="*/ 693419 h 699769"/>
              <a:gd name="connsiteX24" fmla="*/ 74345 w 1227099"/>
              <a:gd name="connsiteY24" fmla="*/ 693419 h 699769"/>
              <a:gd name="connsiteX25" fmla="*/ 6350 w 1227099"/>
              <a:gd name="connsiteY25" fmla="*/ 625347 h 699769"/>
              <a:gd name="connsiteX26" fmla="*/ 6350 w 1227099"/>
              <a:gd name="connsiteY26" fmla="*/ 625347 h 699769"/>
              <a:gd name="connsiteX27" fmla="*/ 6350 w 1227099"/>
              <a:gd name="connsiteY27" fmla="*/ 625347 h 699769"/>
              <a:gd name="connsiteX28" fmla="*/ 6350 w 1227099"/>
              <a:gd name="connsiteY28" fmla="*/ 455421 h 699769"/>
              <a:gd name="connsiteX29" fmla="*/ 6350 w 1227099"/>
              <a:gd name="connsiteY29" fmla="*/ 353313 h 699769"/>
              <a:gd name="connsiteX30" fmla="*/ 6350 w 1227099"/>
              <a:gd name="connsiteY30" fmla="*/ 353313 h 6997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1227099" h="699769">
                <a:moveTo>
                  <a:pt x="6350" y="353313"/>
                </a:moveTo>
                <a:cubicBezTo>
                  <a:pt x="6350" y="315848"/>
                  <a:pt x="36791" y="285369"/>
                  <a:pt x="74345" y="285369"/>
                </a:cubicBezTo>
                <a:cubicBezTo>
                  <a:pt x="74345" y="285369"/>
                  <a:pt x="74345" y="285369"/>
                  <a:pt x="74345" y="285369"/>
                </a:cubicBezTo>
                <a:lnTo>
                  <a:pt x="74345" y="285369"/>
                </a:lnTo>
                <a:lnTo>
                  <a:pt x="714768" y="285369"/>
                </a:lnTo>
                <a:lnTo>
                  <a:pt x="678992" y="6350"/>
                </a:lnTo>
                <a:lnTo>
                  <a:pt x="1018438" y="285369"/>
                </a:lnTo>
                <a:lnTo>
                  <a:pt x="1152804" y="285369"/>
                </a:lnTo>
                <a:lnTo>
                  <a:pt x="1152804" y="285369"/>
                </a:lnTo>
                <a:cubicBezTo>
                  <a:pt x="1190396" y="285369"/>
                  <a:pt x="1220749" y="315848"/>
                  <a:pt x="1220749" y="353313"/>
                </a:cubicBezTo>
                <a:cubicBezTo>
                  <a:pt x="1220749" y="353313"/>
                  <a:pt x="1220749" y="353313"/>
                  <a:pt x="1220749" y="353313"/>
                </a:cubicBezTo>
                <a:lnTo>
                  <a:pt x="1220749" y="353313"/>
                </a:lnTo>
                <a:lnTo>
                  <a:pt x="1220749" y="353313"/>
                </a:lnTo>
                <a:lnTo>
                  <a:pt x="1220749" y="353313"/>
                </a:lnTo>
                <a:lnTo>
                  <a:pt x="1220749" y="455421"/>
                </a:lnTo>
                <a:lnTo>
                  <a:pt x="1220749" y="625347"/>
                </a:lnTo>
                <a:lnTo>
                  <a:pt x="1220749" y="625347"/>
                </a:lnTo>
                <a:cubicBezTo>
                  <a:pt x="1220749" y="662939"/>
                  <a:pt x="1190396" y="693419"/>
                  <a:pt x="1152804" y="693419"/>
                </a:cubicBezTo>
                <a:cubicBezTo>
                  <a:pt x="1152804" y="693419"/>
                  <a:pt x="1152804" y="693419"/>
                  <a:pt x="1152804" y="693419"/>
                </a:cubicBezTo>
                <a:lnTo>
                  <a:pt x="1152804" y="693419"/>
                </a:lnTo>
                <a:lnTo>
                  <a:pt x="1018438" y="693419"/>
                </a:lnTo>
                <a:lnTo>
                  <a:pt x="714768" y="693419"/>
                </a:lnTo>
                <a:lnTo>
                  <a:pt x="714768" y="693419"/>
                </a:lnTo>
                <a:lnTo>
                  <a:pt x="74345" y="693419"/>
                </a:lnTo>
                <a:lnTo>
                  <a:pt x="74345" y="693419"/>
                </a:lnTo>
                <a:cubicBezTo>
                  <a:pt x="36791" y="693419"/>
                  <a:pt x="6350" y="662939"/>
                  <a:pt x="6350" y="625347"/>
                </a:cubicBezTo>
                <a:cubicBezTo>
                  <a:pt x="6350" y="625347"/>
                  <a:pt x="6350" y="625347"/>
                  <a:pt x="6350" y="625347"/>
                </a:cubicBezTo>
                <a:lnTo>
                  <a:pt x="6350" y="625347"/>
                </a:lnTo>
                <a:lnTo>
                  <a:pt x="6350" y="455421"/>
                </a:lnTo>
                <a:lnTo>
                  <a:pt x="6350" y="353313"/>
                </a:lnTo>
                <a:lnTo>
                  <a:pt x="6350" y="35331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2143125" y="2806064"/>
            <a:ext cx="1285875" cy="408558"/>
          </a:xfrm>
          <a:custGeom>
            <a:avLst/>
            <a:gdLst>
              <a:gd name="connsiteX0" fmla="*/ 0 w 1285875"/>
              <a:gd name="connsiteY0" fmla="*/ 68072 h 408558"/>
              <a:gd name="connsiteX1" fmla="*/ 68072 w 1285875"/>
              <a:gd name="connsiteY1" fmla="*/ 0 h 408558"/>
              <a:gd name="connsiteX2" fmla="*/ 68072 w 1285875"/>
              <a:gd name="connsiteY2" fmla="*/ 0 h 408558"/>
              <a:gd name="connsiteX3" fmla="*/ 68072 w 1285875"/>
              <a:gd name="connsiteY3" fmla="*/ 0 h 408558"/>
              <a:gd name="connsiteX4" fmla="*/ 1217803 w 1285875"/>
              <a:gd name="connsiteY4" fmla="*/ 0 h 408558"/>
              <a:gd name="connsiteX5" fmla="*/ 1217803 w 1285875"/>
              <a:gd name="connsiteY5" fmla="*/ 0 h 408558"/>
              <a:gd name="connsiteX6" fmla="*/ 1285875 w 1285875"/>
              <a:gd name="connsiteY6" fmla="*/ 68072 h 408558"/>
              <a:gd name="connsiteX7" fmla="*/ 1285875 w 1285875"/>
              <a:gd name="connsiteY7" fmla="*/ 68072 h 408558"/>
              <a:gd name="connsiteX8" fmla="*/ 1285875 w 1285875"/>
              <a:gd name="connsiteY8" fmla="*/ 68072 h 408558"/>
              <a:gd name="connsiteX9" fmla="*/ 1285875 w 1285875"/>
              <a:gd name="connsiteY9" fmla="*/ 340486 h 408558"/>
              <a:gd name="connsiteX10" fmla="*/ 1285875 w 1285875"/>
              <a:gd name="connsiteY10" fmla="*/ 340486 h 408558"/>
              <a:gd name="connsiteX11" fmla="*/ 1217803 w 1285875"/>
              <a:gd name="connsiteY11" fmla="*/ 408558 h 408558"/>
              <a:gd name="connsiteX12" fmla="*/ 1217803 w 1285875"/>
              <a:gd name="connsiteY12" fmla="*/ 408558 h 408558"/>
              <a:gd name="connsiteX13" fmla="*/ 1217803 w 1285875"/>
              <a:gd name="connsiteY13" fmla="*/ 408558 h 408558"/>
              <a:gd name="connsiteX14" fmla="*/ 68072 w 1285875"/>
              <a:gd name="connsiteY14" fmla="*/ 408558 h 408558"/>
              <a:gd name="connsiteX15" fmla="*/ 68072 w 1285875"/>
              <a:gd name="connsiteY15" fmla="*/ 408558 h 408558"/>
              <a:gd name="connsiteX16" fmla="*/ 0 w 1285875"/>
              <a:gd name="connsiteY16" fmla="*/ 340486 h 408558"/>
              <a:gd name="connsiteX17" fmla="*/ 0 w 1285875"/>
              <a:gd name="connsiteY17" fmla="*/ 340486 h 408558"/>
              <a:gd name="connsiteX18" fmla="*/ 0 w 1285875"/>
              <a:gd name="connsiteY18" fmla="*/ 68072 h 4085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285875" h="408558">
                <a:moveTo>
                  <a:pt x="0" y="68072"/>
                </a:moveTo>
                <a:cubicBezTo>
                  <a:pt x="0" y="30480"/>
                  <a:pt x="30479" y="0"/>
                  <a:pt x="68072" y="0"/>
                </a:cubicBezTo>
                <a:cubicBezTo>
                  <a:pt x="68072" y="0"/>
                  <a:pt x="68072" y="0"/>
                  <a:pt x="68072" y="0"/>
                </a:cubicBezTo>
                <a:lnTo>
                  <a:pt x="68072" y="0"/>
                </a:lnTo>
                <a:lnTo>
                  <a:pt x="1217803" y="0"/>
                </a:lnTo>
                <a:lnTo>
                  <a:pt x="1217803" y="0"/>
                </a:lnTo>
                <a:cubicBezTo>
                  <a:pt x="1255395" y="0"/>
                  <a:pt x="1285875" y="30480"/>
                  <a:pt x="1285875" y="68072"/>
                </a:cubicBezTo>
                <a:cubicBezTo>
                  <a:pt x="1285875" y="68072"/>
                  <a:pt x="1285875" y="68072"/>
                  <a:pt x="1285875" y="68072"/>
                </a:cubicBezTo>
                <a:lnTo>
                  <a:pt x="1285875" y="68072"/>
                </a:lnTo>
                <a:lnTo>
                  <a:pt x="1285875" y="340486"/>
                </a:lnTo>
                <a:lnTo>
                  <a:pt x="1285875" y="340486"/>
                </a:lnTo>
                <a:cubicBezTo>
                  <a:pt x="1285875" y="378079"/>
                  <a:pt x="1255395" y="408558"/>
                  <a:pt x="1217803" y="408558"/>
                </a:cubicBezTo>
                <a:cubicBezTo>
                  <a:pt x="1217803" y="408558"/>
                  <a:pt x="1217803" y="408558"/>
                  <a:pt x="1217803" y="408558"/>
                </a:cubicBezTo>
                <a:lnTo>
                  <a:pt x="1217803" y="408558"/>
                </a:lnTo>
                <a:lnTo>
                  <a:pt x="68072" y="408558"/>
                </a:lnTo>
                <a:lnTo>
                  <a:pt x="68072" y="408558"/>
                </a:lnTo>
                <a:cubicBezTo>
                  <a:pt x="30479" y="408558"/>
                  <a:pt x="0" y="378079"/>
                  <a:pt x="0" y="340486"/>
                </a:cubicBezTo>
                <a:cubicBezTo>
                  <a:pt x="0" y="340486"/>
                  <a:pt x="0" y="340486"/>
                  <a:pt x="0" y="340486"/>
                </a:cubicBezTo>
                <a:lnTo>
                  <a:pt x="0" y="68072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2130425" y="2793364"/>
            <a:ext cx="1311275" cy="433958"/>
          </a:xfrm>
          <a:custGeom>
            <a:avLst/>
            <a:gdLst>
              <a:gd name="connsiteX0" fmla="*/ 12700 w 1311275"/>
              <a:gd name="connsiteY0" fmla="*/ 80772 h 433958"/>
              <a:gd name="connsiteX1" fmla="*/ 80772 w 1311275"/>
              <a:gd name="connsiteY1" fmla="*/ 12700 h 433958"/>
              <a:gd name="connsiteX2" fmla="*/ 80772 w 1311275"/>
              <a:gd name="connsiteY2" fmla="*/ 12700 h 433958"/>
              <a:gd name="connsiteX3" fmla="*/ 80772 w 1311275"/>
              <a:gd name="connsiteY3" fmla="*/ 12700 h 433958"/>
              <a:gd name="connsiteX4" fmla="*/ 1230503 w 1311275"/>
              <a:gd name="connsiteY4" fmla="*/ 12700 h 433958"/>
              <a:gd name="connsiteX5" fmla="*/ 1230503 w 1311275"/>
              <a:gd name="connsiteY5" fmla="*/ 12700 h 433958"/>
              <a:gd name="connsiteX6" fmla="*/ 1298575 w 1311275"/>
              <a:gd name="connsiteY6" fmla="*/ 80772 h 433958"/>
              <a:gd name="connsiteX7" fmla="*/ 1298575 w 1311275"/>
              <a:gd name="connsiteY7" fmla="*/ 80772 h 433958"/>
              <a:gd name="connsiteX8" fmla="*/ 1298575 w 1311275"/>
              <a:gd name="connsiteY8" fmla="*/ 80772 h 433958"/>
              <a:gd name="connsiteX9" fmla="*/ 1298575 w 1311275"/>
              <a:gd name="connsiteY9" fmla="*/ 353186 h 433958"/>
              <a:gd name="connsiteX10" fmla="*/ 1298575 w 1311275"/>
              <a:gd name="connsiteY10" fmla="*/ 353186 h 433958"/>
              <a:gd name="connsiteX11" fmla="*/ 1230503 w 1311275"/>
              <a:gd name="connsiteY11" fmla="*/ 421258 h 433958"/>
              <a:gd name="connsiteX12" fmla="*/ 1230503 w 1311275"/>
              <a:gd name="connsiteY12" fmla="*/ 421258 h 433958"/>
              <a:gd name="connsiteX13" fmla="*/ 1230503 w 1311275"/>
              <a:gd name="connsiteY13" fmla="*/ 421258 h 433958"/>
              <a:gd name="connsiteX14" fmla="*/ 80772 w 1311275"/>
              <a:gd name="connsiteY14" fmla="*/ 421258 h 433958"/>
              <a:gd name="connsiteX15" fmla="*/ 80772 w 1311275"/>
              <a:gd name="connsiteY15" fmla="*/ 421258 h 433958"/>
              <a:gd name="connsiteX16" fmla="*/ 12700 w 1311275"/>
              <a:gd name="connsiteY16" fmla="*/ 353186 h 433958"/>
              <a:gd name="connsiteX17" fmla="*/ 12700 w 1311275"/>
              <a:gd name="connsiteY17" fmla="*/ 353186 h 433958"/>
              <a:gd name="connsiteX18" fmla="*/ 12700 w 1311275"/>
              <a:gd name="connsiteY18" fmla="*/ 80772 h 4339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311275" h="433958">
                <a:moveTo>
                  <a:pt x="12700" y="80772"/>
                </a:moveTo>
                <a:cubicBezTo>
                  <a:pt x="12700" y="43180"/>
                  <a:pt x="43179" y="12700"/>
                  <a:pt x="80772" y="12700"/>
                </a:cubicBezTo>
                <a:cubicBezTo>
                  <a:pt x="80772" y="12700"/>
                  <a:pt x="80772" y="12700"/>
                  <a:pt x="80772" y="12700"/>
                </a:cubicBezTo>
                <a:lnTo>
                  <a:pt x="80772" y="12700"/>
                </a:lnTo>
                <a:lnTo>
                  <a:pt x="1230503" y="12700"/>
                </a:lnTo>
                <a:lnTo>
                  <a:pt x="1230503" y="12700"/>
                </a:lnTo>
                <a:cubicBezTo>
                  <a:pt x="1268095" y="12700"/>
                  <a:pt x="1298575" y="43180"/>
                  <a:pt x="1298575" y="80772"/>
                </a:cubicBezTo>
                <a:cubicBezTo>
                  <a:pt x="1298575" y="80772"/>
                  <a:pt x="1298575" y="80772"/>
                  <a:pt x="1298575" y="80772"/>
                </a:cubicBezTo>
                <a:lnTo>
                  <a:pt x="1298575" y="80772"/>
                </a:lnTo>
                <a:lnTo>
                  <a:pt x="1298575" y="353186"/>
                </a:lnTo>
                <a:lnTo>
                  <a:pt x="1298575" y="353186"/>
                </a:lnTo>
                <a:cubicBezTo>
                  <a:pt x="1298575" y="390779"/>
                  <a:pt x="1268095" y="421258"/>
                  <a:pt x="1230503" y="421258"/>
                </a:cubicBezTo>
                <a:cubicBezTo>
                  <a:pt x="1230503" y="421258"/>
                  <a:pt x="1230503" y="421258"/>
                  <a:pt x="1230503" y="421258"/>
                </a:cubicBezTo>
                <a:lnTo>
                  <a:pt x="1230503" y="421258"/>
                </a:lnTo>
                <a:lnTo>
                  <a:pt x="80772" y="421258"/>
                </a:lnTo>
                <a:lnTo>
                  <a:pt x="80772" y="421258"/>
                </a:lnTo>
                <a:cubicBezTo>
                  <a:pt x="43179" y="421258"/>
                  <a:pt x="12700" y="390779"/>
                  <a:pt x="12700" y="353186"/>
                </a:cubicBezTo>
                <a:cubicBezTo>
                  <a:pt x="12700" y="353186"/>
                  <a:pt x="12700" y="353186"/>
                  <a:pt x="12700" y="353186"/>
                </a:cubicBezTo>
                <a:lnTo>
                  <a:pt x="12700" y="80772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85D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857375" y="3877690"/>
            <a:ext cx="1642998" cy="408559"/>
          </a:xfrm>
          <a:custGeom>
            <a:avLst/>
            <a:gdLst>
              <a:gd name="connsiteX0" fmla="*/ 0 w 1642998"/>
              <a:gd name="connsiteY0" fmla="*/ 68072 h 408559"/>
              <a:gd name="connsiteX1" fmla="*/ 68072 w 1642998"/>
              <a:gd name="connsiteY1" fmla="*/ 0 h 408559"/>
              <a:gd name="connsiteX2" fmla="*/ 68072 w 1642998"/>
              <a:gd name="connsiteY2" fmla="*/ 0 h 408559"/>
              <a:gd name="connsiteX3" fmla="*/ 68072 w 1642998"/>
              <a:gd name="connsiteY3" fmla="*/ 0 h 408559"/>
              <a:gd name="connsiteX4" fmla="*/ 1574927 w 1642998"/>
              <a:gd name="connsiteY4" fmla="*/ 0 h 408559"/>
              <a:gd name="connsiteX5" fmla="*/ 1574927 w 1642998"/>
              <a:gd name="connsiteY5" fmla="*/ 0 h 408559"/>
              <a:gd name="connsiteX6" fmla="*/ 1642998 w 1642998"/>
              <a:gd name="connsiteY6" fmla="*/ 68072 h 408559"/>
              <a:gd name="connsiteX7" fmla="*/ 1642998 w 1642998"/>
              <a:gd name="connsiteY7" fmla="*/ 68072 h 408559"/>
              <a:gd name="connsiteX8" fmla="*/ 1642998 w 1642998"/>
              <a:gd name="connsiteY8" fmla="*/ 68072 h 408559"/>
              <a:gd name="connsiteX9" fmla="*/ 1642998 w 1642998"/>
              <a:gd name="connsiteY9" fmla="*/ 340487 h 408559"/>
              <a:gd name="connsiteX10" fmla="*/ 1642998 w 1642998"/>
              <a:gd name="connsiteY10" fmla="*/ 340487 h 408559"/>
              <a:gd name="connsiteX11" fmla="*/ 1574927 w 1642998"/>
              <a:gd name="connsiteY11" fmla="*/ 408559 h 408559"/>
              <a:gd name="connsiteX12" fmla="*/ 1574927 w 1642998"/>
              <a:gd name="connsiteY12" fmla="*/ 408559 h 408559"/>
              <a:gd name="connsiteX13" fmla="*/ 1574927 w 1642998"/>
              <a:gd name="connsiteY13" fmla="*/ 408559 h 408559"/>
              <a:gd name="connsiteX14" fmla="*/ 68072 w 1642998"/>
              <a:gd name="connsiteY14" fmla="*/ 408559 h 408559"/>
              <a:gd name="connsiteX15" fmla="*/ 68072 w 1642998"/>
              <a:gd name="connsiteY15" fmla="*/ 408559 h 408559"/>
              <a:gd name="connsiteX16" fmla="*/ 0 w 1642998"/>
              <a:gd name="connsiteY16" fmla="*/ 340487 h 408559"/>
              <a:gd name="connsiteX17" fmla="*/ 0 w 1642998"/>
              <a:gd name="connsiteY17" fmla="*/ 340487 h 408559"/>
              <a:gd name="connsiteX18" fmla="*/ 0 w 1642998"/>
              <a:gd name="connsiteY18" fmla="*/ 68072 h 408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642998" h="408559">
                <a:moveTo>
                  <a:pt x="0" y="68072"/>
                </a:moveTo>
                <a:cubicBezTo>
                  <a:pt x="0" y="30480"/>
                  <a:pt x="30479" y="0"/>
                  <a:pt x="68072" y="0"/>
                </a:cubicBezTo>
                <a:cubicBezTo>
                  <a:pt x="68072" y="0"/>
                  <a:pt x="68072" y="0"/>
                  <a:pt x="68072" y="0"/>
                </a:cubicBezTo>
                <a:lnTo>
                  <a:pt x="68072" y="0"/>
                </a:lnTo>
                <a:lnTo>
                  <a:pt x="1574927" y="0"/>
                </a:lnTo>
                <a:lnTo>
                  <a:pt x="1574927" y="0"/>
                </a:lnTo>
                <a:cubicBezTo>
                  <a:pt x="1612519" y="0"/>
                  <a:pt x="1642998" y="30480"/>
                  <a:pt x="1642998" y="68072"/>
                </a:cubicBezTo>
                <a:cubicBezTo>
                  <a:pt x="1642998" y="68072"/>
                  <a:pt x="1642998" y="68072"/>
                  <a:pt x="1642998" y="68072"/>
                </a:cubicBezTo>
                <a:lnTo>
                  <a:pt x="1642998" y="68072"/>
                </a:lnTo>
                <a:lnTo>
                  <a:pt x="1642998" y="340487"/>
                </a:lnTo>
                <a:lnTo>
                  <a:pt x="1642998" y="340487"/>
                </a:lnTo>
                <a:cubicBezTo>
                  <a:pt x="1642998" y="378079"/>
                  <a:pt x="1612519" y="408559"/>
                  <a:pt x="1574927" y="408559"/>
                </a:cubicBezTo>
                <a:cubicBezTo>
                  <a:pt x="1574927" y="408559"/>
                  <a:pt x="1574927" y="408559"/>
                  <a:pt x="1574927" y="408559"/>
                </a:cubicBezTo>
                <a:lnTo>
                  <a:pt x="1574927" y="408559"/>
                </a:lnTo>
                <a:lnTo>
                  <a:pt x="68072" y="408559"/>
                </a:lnTo>
                <a:lnTo>
                  <a:pt x="68072" y="408559"/>
                </a:lnTo>
                <a:cubicBezTo>
                  <a:pt x="30479" y="408559"/>
                  <a:pt x="0" y="378079"/>
                  <a:pt x="0" y="340487"/>
                </a:cubicBezTo>
                <a:cubicBezTo>
                  <a:pt x="0" y="340487"/>
                  <a:pt x="0" y="340487"/>
                  <a:pt x="0" y="340487"/>
                </a:cubicBezTo>
                <a:lnTo>
                  <a:pt x="0" y="68072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844675" y="3864990"/>
            <a:ext cx="1668398" cy="433959"/>
          </a:xfrm>
          <a:custGeom>
            <a:avLst/>
            <a:gdLst>
              <a:gd name="connsiteX0" fmla="*/ 12700 w 1668398"/>
              <a:gd name="connsiteY0" fmla="*/ 80772 h 433959"/>
              <a:gd name="connsiteX1" fmla="*/ 80772 w 1668398"/>
              <a:gd name="connsiteY1" fmla="*/ 12700 h 433959"/>
              <a:gd name="connsiteX2" fmla="*/ 80772 w 1668398"/>
              <a:gd name="connsiteY2" fmla="*/ 12700 h 433959"/>
              <a:gd name="connsiteX3" fmla="*/ 80772 w 1668398"/>
              <a:gd name="connsiteY3" fmla="*/ 12700 h 433959"/>
              <a:gd name="connsiteX4" fmla="*/ 1587627 w 1668398"/>
              <a:gd name="connsiteY4" fmla="*/ 12700 h 433959"/>
              <a:gd name="connsiteX5" fmla="*/ 1587627 w 1668398"/>
              <a:gd name="connsiteY5" fmla="*/ 12700 h 433959"/>
              <a:gd name="connsiteX6" fmla="*/ 1655698 w 1668398"/>
              <a:gd name="connsiteY6" fmla="*/ 80772 h 433959"/>
              <a:gd name="connsiteX7" fmla="*/ 1655698 w 1668398"/>
              <a:gd name="connsiteY7" fmla="*/ 80772 h 433959"/>
              <a:gd name="connsiteX8" fmla="*/ 1655698 w 1668398"/>
              <a:gd name="connsiteY8" fmla="*/ 80772 h 433959"/>
              <a:gd name="connsiteX9" fmla="*/ 1655698 w 1668398"/>
              <a:gd name="connsiteY9" fmla="*/ 353187 h 433959"/>
              <a:gd name="connsiteX10" fmla="*/ 1655698 w 1668398"/>
              <a:gd name="connsiteY10" fmla="*/ 353187 h 433959"/>
              <a:gd name="connsiteX11" fmla="*/ 1587627 w 1668398"/>
              <a:gd name="connsiteY11" fmla="*/ 421259 h 433959"/>
              <a:gd name="connsiteX12" fmla="*/ 1587627 w 1668398"/>
              <a:gd name="connsiteY12" fmla="*/ 421259 h 433959"/>
              <a:gd name="connsiteX13" fmla="*/ 1587627 w 1668398"/>
              <a:gd name="connsiteY13" fmla="*/ 421259 h 433959"/>
              <a:gd name="connsiteX14" fmla="*/ 80772 w 1668398"/>
              <a:gd name="connsiteY14" fmla="*/ 421259 h 433959"/>
              <a:gd name="connsiteX15" fmla="*/ 80772 w 1668398"/>
              <a:gd name="connsiteY15" fmla="*/ 421259 h 433959"/>
              <a:gd name="connsiteX16" fmla="*/ 12700 w 1668398"/>
              <a:gd name="connsiteY16" fmla="*/ 353187 h 433959"/>
              <a:gd name="connsiteX17" fmla="*/ 12700 w 1668398"/>
              <a:gd name="connsiteY17" fmla="*/ 353187 h 433959"/>
              <a:gd name="connsiteX18" fmla="*/ 12700 w 1668398"/>
              <a:gd name="connsiteY18" fmla="*/ 80772 h 4339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668398" h="433959">
                <a:moveTo>
                  <a:pt x="12700" y="80772"/>
                </a:moveTo>
                <a:cubicBezTo>
                  <a:pt x="12700" y="43180"/>
                  <a:pt x="43179" y="12700"/>
                  <a:pt x="80772" y="12700"/>
                </a:cubicBezTo>
                <a:cubicBezTo>
                  <a:pt x="80772" y="12700"/>
                  <a:pt x="80772" y="12700"/>
                  <a:pt x="80772" y="12700"/>
                </a:cubicBezTo>
                <a:lnTo>
                  <a:pt x="80772" y="12700"/>
                </a:lnTo>
                <a:lnTo>
                  <a:pt x="1587627" y="12700"/>
                </a:lnTo>
                <a:lnTo>
                  <a:pt x="1587627" y="12700"/>
                </a:lnTo>
                <a:cubicBezTo>
                  <a:pt x="1625219" y="12700"/>
                  <a:pt x="1655698" y="43180"/>
                  <a:pt x="1655698" y="80772"/>
                </a:cubicBezTo>
                <a:cubicBezTo>
                  <a:pt x="1655698" y="80772"/>
                  <a:pt x="1655698" y="80772"/>
                  <a:pt x="1655698" y="80772"/>
                </a:cubicBezTo>
                <a:lnTo>
                  <a:pt x="1655698" y="80772"/>
                </a:lnTo>
                <a:lnTo>
                  <a:pt x="1655698" y="353187"/>
                </a:lnTo>
                <a:lnTo>
                  <a:pt x="1655698" y="353187"/>
                </a:lnTo>
                <a:cubicBezTo>
                  <a:pt x="1655698" y="390779"/>
                  <a:pt x="1625219" y="421259"/>
                  <a:pt x="1587627" y="421259"/>
                </a:cubicBezTo>
                <a:cubicBezTo>
                  <a:pt x="1587627" y="421259"/>
                  <a:pt x="1587627" y="421259"/>
                  <a:pt x="1587627" y="421259"/>
                </a:cubicBezTo>
                <a:lnTo>
                  <a:pt x="1587627" y="421259"/>
                </a:lnTo>
                <a:lnTo>
                  <a:pt x="80772" y="421259"/>
                </a:lnTo>
                <a:lnTo>
                  <a:pt x="80772" y="421259"/>
                </a:lnTo>
                <a:cubicBezTo>
                  <a:pt x="43179" y="421259"/>
                  <a:pt x="12700" y="390779"/>
                  <a:pt x="12700" y="353187"/>
                </a:cubicBezTo>
                <a:cubicBezTo>
                  <a:pt x="12700" y="353187"/>
                  <a:pt x="12700" y="353187"/>
                  <a:pt x="12700" y="353187"/>
                </a:cubicBezTo>
                <a:lnTo>
                  <a:pt x="12700" y="80772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85D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2643123" y="5234940"/>
            <a:ext cx="3429127" cy="408635"/>
          </a:xfrm>
          <a:custGeom>
            <a:avLst/>
            <a:gdLst>
              <a:gd name="connsiteX0" fmla="*/ 0 w 3429127"/>
              <a:gd name="connsiteY0" fmla="*/ 68071 h 408635"/>
              <a:gd name="connsiteX1" fmla="*/ 68199 w 3429127"/>
              <a:gd name="connsiteY1" fmla="*/ 0 h 408635"/>
              <a:gd name="connsiteX2" fmla="*/ 68199 w 3429127"/>
              <a:gd name="connsiteY2" fmla="*/ 0 h 408635"/>
              <a:gd name="connsiteX3" fmla="*/ 68199 w 3429127"/>
              <a:gd name="connsiteY3" fmla="*/ 0 h 408635"/>
              <a:gd name="connsiteX4" fmla="*/ 3360928 w 3429127"/>
              <a:gd name="connsiteY4" fmla="*/ 0 h 408635"/>
              <a:gd name="connsiteX5" fmla="*/ 3360928 w 3429127"/>
              <a:gd name="connsiteY5" fmla="*/ 0 h 408635"/>
              <a:gd name="connsiteX6" fmla="*/ 3429127 w 3429127"/>
              <a:gd name="connsiteY6" fmla="*/ 68071 h 408635"/>
              <a:gd name="connsiteX7" fmla="*/ 3429127 w 3429127"/>
              <a:gd name="connsiteY7" fmla="*/ 68071 h 408635"/>
              <a:gd name="connsiteX8" fmla="*/ 3429127 w 3429127"/>
              <a:gd name="connsiteY8" fmla="*/ 68071 h 408635"/>
              <a:gd name="connsiteX9" fmla="*/ 3429127 w 3429127"/>
              <a:gd name="connsiteY9" fmla="*/ 340486 h 408635"/>
              <a:gd name="connsiteX10" fmla="*/ 3429127 w 3429127"/>
              <a:gd name="connsiteY10" fmla="*/ 340486 h 408635"/>
              <a:gd name="connsiteX11" fmla="*/ 3360928 w 3429127"/>
              <a:gd name="connsiteY11" fmla="*/ 408635 h 408635"/>
              <a:gd name="connsiteX12" fmla="*/ 3360928 w 3429127"/>
              <a:gd name="connsiteY12" fmla="*/ 408635 h 408635"/>
              <a:gd name="connsiteX13" fmla="*/ 3360928 w 3429127"/>
              <a:gd name="connsiteY13" fmla="*/ 408635 h 408635"/>
              <a:gd name="connsiteX14" fmla="*/ 68199 w 3429127"/>
              <a:gd name="connsiteY14" fmla="*/ 408635 h 408635"/>
              <a:gd name="connsiteX15" fmla="*/ 68199 w 3429127"/>
              <a:gd name="connsiteY15" fmla="*/ 408635 h 408635"/>
              <a:gd name="connsiteX16" fmla="*/ 0 w 3429127"/>
              <a:gd name="connsiteY16" fmla="*/ 340486 h 408635"/>
              <a:gd name="connsiteX17" fmla="*/ 0 w 3429127"/>
              <a:gd name="connsiteY17" fmla="*/ 340486 h 408635"/>
              <a:gd name="connsiteX18" fmla="*/ 0 w 3429127"/>
              <a:gd name="connsiteY18" fmla="*/ 68071 h 4086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429127" h="408635">
                <a:moveTo>
                  <a:pt x="0" y="68071"/>
                </a:moveTo>
                <a:cubicBezTo>
                  <a:pt x="0" y="30479"/>
                  <a:pt x="30480" y="0"/>
                  <a:pt x="68199" y="0"/>
                </a:cubicBezTo>
                <a:cubicBezTo>
                  <a:pt x="68199" y="0"/>
                  <a:pt x="68199" y="0"/>
                  <a:pt x="68199" y="0"/>
                </a:cubicBezTo>
                <a:lnTo>
                  <a:pt x="68199" y="0"/>
                </a:lnTo>
                <a:lnTo>
                  <a:pt x="3360928" y="0"/>
                </a:lnTo>
                <a:lnTo>
                  <a:pt x="3360928" y="0"/>
                </a:lnTo>
                <a:cubicBezTo>
                  <a:pt x="3398520" y="0"/>
                  <a:pt x="3429127" y="30479"/>
                  <a:pt x="3429127" y="68071"/>
                </a:cubicBezTo>
                <a:cubicBezTo>
                  <a:pt x="3429127" y="68071"/>
                  <a:pt x="3429127" y="68071"/>
                  <a:pt x="3429127" y="68071"/>
                </a:cubicBezTo>
                <a:lnTo>
                  <a:pt x="3429127" y="68071"/>
                </a:lnTo>
                <a:lnTo>
                  <a:pt x="3429127" y="340486"/>
                </a:lnTo>
                <a:lnTo>
                  <a:pt x="3429127" y="340486"/>
                </a:lnTo>
                <a:cubicBezTo>
                  <a:pt x="3429127" y="378142"/>
                  <a:pt x="3398520" y="408635"/>
                  <a:pt x="3360928" y="408635"/>
                </a:cubicBezTo>
                <a:cubicBezTo>
                  <a:pt x="3360928" y="408635"/>
                  <a:pt x="3360928" y="408635"/>
                  <a:pt x="3360928" y="408635"/>
                </a:cubicBezTo>
                <a:lnTo>
                  <a:pt x="3360928" y="408635"/>
                </a:lnTo>
                <a:lnTo>
                  <a:pt x="68199" y="408635"/>
                </a:lnTo>
                <a:lnTo>
                  <a:pt x="68199" y="408635"/>
                </a:lnTo>
                <a:cubicBezTo>
                  <a:pt x="30480" y="408635"/>
                  <a:pt x="0" y="378142"/>
                  <a:pt x="0" y="340486"/>
                </a:cubicBezTo>
                <a:cubicBezTo>
                  <a:pt x="0" y="340486"/>
                  <a:pt x="0" y="340486"/>
                  <a:pt x="0" y="340486"/>
                </a:cubicBezTo>
                <a:lnTo>
                  <a:pt x="0" y="68071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2630423" y="5222240"/>
            <a:ext cx="3454527" cy="434035"/>
          </a:xfrm>
          <a:custGeom>
            <a:avLst/>
            <a:gdLst>
              <a:gd name="connsiteX0" fmla="*/ 12700 w 3454527"/>
              <a:gd name="connsiteY0" fmla="*/ 80771 h 434035"/>
              <a:gd name="connsiteX1" fmla="*/ 80899 w 3454527"/>
              <a:gd name="connsiteY1" fmla="*/ 12700 h 434035"/>
              <a:gd name="connsiteX2" fmla="*/ 80899 w 3454527"/>
              <a:gd name="connsiteY2" fmla="*/ 12700 h 434035"/>
              <a:gd name="connsiteX3" fmla="*/ 80899 w 3454527"/>
              <a:gd name="connsiteY3" fmla="*/ 12700 h 434035"/>
              <a:gd name="connsiteX4" fmla="*/ 3373628 w 3454527"/>
              <a:gd name="connsiteY4" fmla="*/ 12700 h 434035"/>
              <a:gd name="connsiteX5" fmla="*/ 3373628 w 3454527"/>
              <a:gd name="connsiteY5" fmla="*/ 12700 h 434035"/>
              <a:gd name="connsiteX6" fmla="*/ 3441827 w 3454527"/>
              <a:gd name="connsiteY6" fmla="*/ 80771 h 434035"/>
              <a:gd name="connsiteX7" fmla="*/ 3441827 w 3454527"/>
              <a:gd name="connsiteY7" fmla="*/ 80771 h 434035"/>
              <a:gd name="connsiteX8" fmla="*/ 3441827 w 3454527"/>
              <a:gd name="connsiteY8" fmla="*/ 80771 h 434035"/>
              <a:gd name="connsiteX9" fmla="*/ 3441827 w 3454527"/>
              <a:gd name="connsiteY9" fmla="*/ 353186 h 434035"/>
              <a:gd name="connsiteX10" fmla="*/ 3441827 w 3454527"/>
              <a:gd name="connsiteY10" fmla="*/ 353186 h 434035"/>
              <a:gd name="connsiteX11" fmla="*/ 3373628 w 3454527"/>
              <a:gd name="connsiteY11" fmla="*/ 421335 h 434035"/>
              <a:gd name="connsiteX12" fmla="*/ 3373628 w 3454527"/>
              <a:gd name="connsiteY12" fmla="*/ 421335 h 434035"/>
              <a:gd name="connsiteX13" fmla="*/ 3373628 w 3454527"/>
              <a:gd name="connsiteY13" fmla="*/ 421335 h 434035"/>
              <a:gd name="connsiteX14" fmla="*/ 80899 w 3454527"/>
              <a:gd name="connsiteY14" fmla="*/ 421335 h 434035"/>
              <a:gd name="connsiteX15" fmla="*/ 80899 w 3454527"/>
              <a:gd name="connsiteY15" fmla="*/ 421335 h 434035"/>
              <a:gd name="connsiteX16" fmla="*/ 12700 w 3454527"/>
              <a:gd name="connsiteY16" fmla="*/ 353186 h 434035"/>
              <a:gd name="connsiteX17" fmla="*/ 12700 w 3454527"/>
              <a:gd name="connsiteY17" fmla="*/ 353186 h 434035"/>
              <a:gd name="connsiteX18" fmla="*/ 12700 w 3454527"/>
              <a:gd name="connsiteY18" fmla="*/ 80771 h 4340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454527" h="434035">
                <a:moveTo>
                  <a:pt x="12700" y="80771"/>
                </a:moveTo>
                <a:cubicBezTo>
                  <a:pt x="12700" y="43179"/>
                  <a:pt x="43180" y="12700"/>
                  <a:pt x="80899" y="12700"/>
                </a:cubicBezTo>
                <a:cubicBezTo>
                  <a:pt x="80899" y="12700"/>
                  <a:pt x="80899" y="12700"/>
                  <a:pt x="80899" y="12700"/>
                </a:cubicBezTo>
                <a:lnTo>
                  <a:pt x="80899" y="12700"/>
                </a:lnTo>
                <a:lnTo>
                  <a:pt x="3373628" y="12700"/>
                </a:lnTo>
                <a:lnTo>
                  <a:pt x="3373628" y="12700"/>
                </a:lnTo>
                <a:cubicBezTo>
                  <a:pt x="3411220" y="12700"/>
                  <a:pt x="3441827" y="43179"/>
                  <a:pt x="3441827" y="80771"/>
                </a:cubicBezTo>
                <a:cubicBezTo>
                  <a:pt x="3441827" y="80771"/>
                  <a:pt x="3441827" y="80771"/>
                  <a:pt x="3441827" y="80771"/>
                </a:cubicBezTo>
                <a:lnTo>
                  <a:pt x="3441827" y="80771"/>
                </a:lnTo>
                <a:lnTo>
                  <a:pt x="3441827" y="353186"/>
                </a:lnTo>
                <a:lnTo>
                  <a:pt x="3441827" y="353186"/>
                </a:lnTo>
                <a:cubicBezTo>
                  <a:pt x="3441827" y="390842"/>
                  <a:pt x="3411220" y="421335"/>
                  <a:pt x="3373628" y="421335"/>
                </a:cubicBezTo>
                <a:cubicBezTo>
                  <a:pt x="3373628" y="421335"/>
                  <a:pt x="3373628" y="421335"/>
                  <a:pt x="3373628" y="421335"/>
                </a:cubicBezTo>
                <a:lnTo>
                  <a:pt x="3373628" y="421335"/>
                </a:lnTo>
                <a:lnTo>
                  <a:pt x="80899" y="421335"/>
                </a:lnTo>
                <a:lnTo>
                  <a:pt x="80899" y="421335"/>
                </a:lnTo>
                <a:cubicBezTo>
                  <a:pt x="43180" y="421335"/>
                  <a:pt x="12700" y="390842"/>
                  <a:pt x="12700" y="353186"/>
                </a:cubicBezTo>
                <a:cubicBezTo>
                  <a:pt x="12700" y="353186"/>
                  <a:pt x="12700" y="353186"/>
                  <a:pt x="12700" y="353186"/>
                </a:cubicBezTo>
                <a:lnTo>
                  <a:pt x="12700" y="80771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85D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5215001" y="2734564"/>
            <a:ext cx="1642998" cy="408685"/>
          </a:xfrm>
          <a:custGeom>
            <a:avLst/>
            <a:gdLst>
              <a:gd name="connsiteX0" fmla="*/ 0 w 1642998"/>
              <a:gd name="connsiteY0" fmla="*/ 68198 h 408685"/>
              <a:gd name="connsiteX1" fmla="*/ 68071 w 1642998"/>
              <a:gd name="connsiteY1" fmla="*/ 0 h 408685"/>
              <a:gd name="connsiteX2" fmla="*/ 68071 w 1642998"/>
              <a:gd name="connsiteY2" fmla="*/ 0 h 408685"/>
              <a:gd name="connsiteX3" fmla="*/ 68071 w 1642998"/>
              <a:gd name="connsiteY3" fmla="*/ 0 h 408685"/>
              <a:gd name="connsiteX4" fmla="*/ 1574927 w 1642998"/>
              <a:gd name="connsiteY4" fmla="*/ 0 h 408685"/>
              <a:gd name="connsiteX5" fmla="*/ 1574927 w 1642998"/>
              <a:gd name="connsiteY5" fmla="*/ 0 h 408685"/>
              <a:gd name="connsiteX6" fmla="*/ 1642998 w 1642998"/>
              <a:gd name="connsiteY6" fmla="*/ 68198 h 408685"/>
              <a:gd name="connsiteX7" fmla="*/ 1642998 w 1642998"/>
              <a:gd name="connsiteY7" fmla="*/ 68198 h 408685"/>
              <a:gd name="connsiteX8" fmla="*/ 1642998 w 1642998"/>
              <a:gd name="connsiteY8" fmla="*/ 68198 h 408685"/>
              <a:gd name="connsiteX9" fmla="*/ 1642998 w 1642998"/>
              <a:gd name="connsiteY9" fmla="*/ 340613 h 408685"/>
              <a:gd name="connsiteX10" fmla="*/ 1642998 w 1642998"/>
              <a:gd name="connsiteY10" fmla="*/ 340613 h 408685"/>
              <a:gd name="connsiteX11" fmla="*/ 1574927 w 1642998"/>
              <a:gd name="connsiteY11" fmla="*/ 408685 h 408685"/>
              <a:gd name="connsiteX12" fmla="*/ 1574927 w 1642998"/>
              <a:gd name="connsiteY12" fmla="*/ 408685 h 408685"/>
              <a:gd name="connsiteX13" fmla="*/ 1574927 w 1642998"/>
              <a:gd name="connsiteY13" fmla="*/ 408685 h 408685"/>
              <a:gd name="connsiteX14" fmla="*/ 68071 w 1642998"/>
              <a:gd name="connsiteY14" fmla="*/ 408685 h 408685"/>
              <a:gd name="connsiteX15" fmla="*/ 68071 w 1642998"/>
              <a:gd name="connsiteY15" fmla="*/ 408685 h 408685"/>
              <a:gd name="connsiteX16" fmla="*/ 0 w 1642998"/>
              <a:gd name="connsiteY16" fmla="*/ 340613 h 408685"/>
              <a:gd name="connsiteX17" fmla="*/ 0 w 1642998"/>
              <a:gd name="connsiteY17" fmla="*/ 340613 h 408685"/>
              <a:gd name="connsiteX18" fmla="*/ 0 w 1642998"/>
              <a:gd name="connsiteY18" fmla="*/ 68198 h 4086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642998" h="408685">
                <a:moveTo>
                  <a:pt x="0" y="68198"/>
                </a:moveTo>
                <a:cubicBezTo>
                  <a:pt x="0" y="30606"/>
                  <a:pt x="30479" y="0"/>
                  <a:pt x="68071" y="0"/>
                </a:cubicBezTo>
                <a:cubicBezTo>
                  <a:pt x="68071" y="0"/>
                  <a:pt x="68071" y="0"/>
                  <a:pt x="68071" y="0"/>
                </a:cubicBezTo>
                <a:lnTo>
                  <a:pt x="68071" y="0"/>
                </a:lnTo>
                <a:lnTo>
                  <a:pt x="1574927" y="0"/>
                </a:lnTo>
                <a:lnTo>
                  <a:pt x="1574927" y="0"/>
                </a:lnTo>
                <a:cubicBezTo>
                  <a:pt x="1612518" y="0"/>
                  <a:pt x="1642998" y="30606"/>
                  <a:pt x="1642998" y="68198"/>
                </a:cubicBezTo>
                <a:cubicBezTo>
                  <a:pt x="1642998" y="68198"/>
                  <a:pt x="1642998" y="68198"/>
                  <a:pt x="1642998" y="68198"/>
                </a:cubicBezTo>
                <a:lnTo>
                  <a:pt x="1642998" y="68198"/>
                </a:lnTo>
                <a:lnTo>
                  <a:pt x="1642998" y="340613"/>
                </a:lnTo>
                <a:lnTo>
                  <a:pt x="1642998" y="340613"/>
                </a:lnTo>
                <a:cubicBezTo>
                  <a:pt x="1642998" y="378205"/>
                  <a:pt x="1612518" y="408685"/>
                  <a:pt x="1574927" y="408685"/>
                </a:cubicBezTo>
                <a:cubicBezTo>
                  <a:pt x="1574927" y="408685"/>
                  <a:pt x="1574927" y="408685"/>
                  <a:pt x="1574927" y="408685"/>
                </a:cubicBezTo>
                <a:lnTo>
                  <a:pt x="1574927" y="408685"/>
                </a:lnTo>
                <a:lnTo>
                  <a:pt x="68071" y="408685"/>
                </a:lnTo>
                <a:lnTo>
                  <a:pt x="68071" y="408685"/>
                </a:lnTo>
                <a:cubicBezTo>
                  <a:pt x="30479" y="408685"/>
                  <a:pt x="0" y="378205"/>
                  <a:pt x="0" y="340613"/>
                </a:cubicBezTo>
                <a:cubicBezTo>
                  <a:pt x="0" y="340613"/>
                  <a:pt x="0" y="340613"/>
                  <a:pt x="0" y="340613"/>
                </a:cubicBezTo>
                <a:lnTo>
                  <a:pt x="0" y="68198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5202301" y="2721864"/>
            <a:ext cx="1668398" cy="434085"/>
          </a:xfrm>
          <a:custGeom>
            <a:avLst/>
            <a:gdLst>
              <a:gd name="connsiteX0" fmla="*/ 12700 w 1668398"/>
              <a:gd name="connsiteY0" fmla="*/ 80898 h 434085"/>
              <a:gd name="connsiteX1" fmla="*/ 80771 w 1668398"/>
              <a:gd name="connsiteY1" fmla="*/ 12700 h 434085"/>
              <a:gd name="connsiteX2" fmla="*/ 80771 w 1668398"/>
              <a:gd name="connsiteY2" fmla="*/ 12700 h 434085"/>
              <a:gd name="connsiteX3" fmla="*/ 80771 w 1668398"/>
              <a:gd name="connsiteY3" fmla="*/ 12700 h 434085"/>
              <a:gd name="connsiteX4" fmla="*/ 1587627 w 1668398"/>
              <a:gd name="connsiteY4" fmla="*/ 12700 h 434085"/>
              <a:gd name="connsiteX5" fmla="*/ 1587627 w 1668398"/>
              <a:gd name="connsiteY5" fmla="*/ 12700 h 434085"/>
              <a:gd name="connsiteX6" fmla="*/ 1655698 w 1668398"/>
              <a:gd name="connsiteY6" fmla="*/ 80898 h 434085"/>
              <a:gd name="connsiteX7" fmla="*/ 1655698 w 1668398"/>
              <a:gd name="connsiteY7" fmla="*/ 80898 h 434085"/>
              <a:gd name="connsiteX8" fmla="*/ 1655698 w 1668398"/>
              <a:gd name="connsiteY8" fmla="*/ 80898 h 434085"/>
              <a:gd name="connsiteX9" fmla="*/ 1655698 w 1668398"/>
              <a:gd name="connsiteY9" fmla="*/ 353313 h 434085"/>
              <a:gd name="connsiteX10" fmla="*/ 1655698 w 1668398"/>
              <a:gd name="connsiteY10" fmla="*/ 353313 h 434085"/>
              <a:gd name="connsiteX11" fmla="*/ 1587627 w 1668398"/>
              <a:gd name="connsiteY11" fmla="*/ 421385 h 434085"/>
              <a:gd name="connsiteX12" fmla="*/ 1587627 w 1668398"/>
              <a:gd name="connsiteY12" fmla="*/ 421385 h 434085"/>
              <a:gd name="connsiteX13" fmla="*/ 1587627 w 1668398"/>
              <a:gd name="connsiteY13" fmla="*/ 421385 h 434085"/>
              <a:gd name="connsiteX14" fmla="*/ 80771 w 1668398"/>
              <a:gd name="connsiteY14" fmla="*/ 421385 h 434085"/>
              <a:gd name="connsiteX15" fmla="*/ 80771 w 1668398"/>
              <a:gd name="connsiteY15" fmla="*/ 421385 h 434085"/>
              <a:gd name="connsiteX16" fmla="*/ 12700 w 1668398"/>
              <a:gd name="connsiteY16" fmla="*/ 353313 h 434085"/>
              <a:gd name="connsiteX17" fmla="*/ 12700 w 1668398"/>
              <a:gd name="connsiteY17" fmla="*/ 353313 h 434085"/>
              <a:gd name="connsiteX18" fmla="*/ 12700 w 1668398"/>
              <a:gd name="connsiteY18" fmla="*/ 80898 h 4340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668398" h="434085">
                <a:moveTo>
                  <a:pt x="12700" y="80898"/>
                </a:moveTo>
                <a:cubicBezTo>
                  <a:pt x="12700" y="43306"/>
                  <a:pt x="43179" y="12700"/>
                  <a:pt x="80771" y="12700"/>
                </a:cubicBezTo>
                <a:cubicBezTo>
                  <a:pt x="80771" y="12700"/>
                  <a:pt x="80771" y="12700"/>
                  <a:pt x="80771" y="12700"/>
                </a:cubicBezTo>
                <a:lnTo>
                  <a:pt x="80771" y="12700"/>
                </a:lnTo>
                <a:lnTo>
                  <a:pt x="1587627" y="12700"/>
                </a:lnTo>
                <a:lnTo>
                  <a:pt x="1587627" y="12700"/>
                </a:lnTo>
                <a:cubicBezTo>
                  <a:pt x="1625218" y="12700"/>
                  <a:pt x="1655698" y="43306"/>
                  <a:pt x="1655698" y="80898"/>
                </a:cubicBezTo>
                <a:cubicBezTo>
                  <a:pt x="1655698" y="80898"/>
                  <a:pt x="1655698" y="80898"/>
                  <a:pt x="1655698" y="80898"/>
                </a:cubicBezTo>
                <a:lnTo>
                  <a:pt x="1655698" y="80898"/>
                </a:lnTo>
                <a:lnTo>
                  <a:pt x="1655698" y="353313"/>
                </a:lnTo>
                <a:lnTo>
                  <a:pt x="1655698" y="353313"/>
                </a:lnTo>
                <a:cubicBezTo>
                  <a:pt x="1655698" y="390905"/>
                  <a:pt x="1625218" y="421385"/>
                  <a:pt x="1587627" y="421385"/>
                </a:cubicBezTo>
                <a:cubicBezTo>
                  <a:pt x="1587627" y="421385"/>
                  <a:pt x="1587627" y="421385"/>
                  <a:pt x="1587627" y="421385"/>
                </a:cubicBezTo>
                <a:lnTo>
                  <a:pt x="1587627" y="421385"/>
                </a:lnTo>
                <a:lnTo>
                  <a:pt x="80771" y="421385"/>
                </a:lnTo>
                <a:lnTo>
                  <a:pt x="80771" y="421385"/>
                </a:lnTo>
                <a:cubicBezTo>
                  <a:pt x="43179" y="421385"/>
                  <a:pt x="12700" y="390905"/>
                  <a:pt x="12700" y="353313"/>
                </a:cubicBezTo>
                <a:cubicBezTo>
                  <a:pt x="12700" y="353313"/>
                  <a:pt x="12700" y="353313"/>
                  <a:pt x="12700" y="353313"/>
                </a:cubicBezTo>
                <a:lnTo>
                  <a:pt x="12700" y="8089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85D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2787650" y="1254378"/>
            <a:ext cx="3429000" cy="408686"/>
          </a:xfrm>
          <a:custGeom>
            <a:avLst/>
            <a:gdLst>
              <a:gd name="connsiteX0" fmla="*/ 0 w 3429000"/>
              <a:gd name="connsiteY0" fmla="*/ 68199 h 408686"/>
              <a:gd name="connsiteX1" fmla="*/ 68072 w 3429000"/>
              <a:gd name="connsiteY1" fmla="*/ 0 h 408686"/>
              <a:gd name="connsiteX2" fmla="*/ 68072 w 3429000"/>
              <a:gd name="connsiteY2" fmla="*/ 0 h 408686"/>
              <a:gd name="connsiteX3" fmla="*/ 68072 w 3429000"/>
              <a:gd name="connsiteY3" fmla="*/ 0 h 408686"/>
              <a:gd name="connsiteX4" fmla="*/ 3360928 w 3429000"/>
              <a:gd name="connsiteY4" fmla="*/ 0 h 408686"/>
              <a:gd name="connsiteX5" fmla="*/ 3360928 w 3429000"/>
              <a:gd name="connsiteY5" fmla="*/ 0 h 408686"/>
              <a:gd name="connsiteX6" fmla="*/ 3429000 w 3429000"/>
              <a:gd name="connsiteY6" fmla="*/ 68199 h 408686"/>
              <a:gd name="connsiteX7" fmla="*/ 3429000 w 3429000"/>
              <a:gd name="connsiteY7" fmla="*/ 68199 h 408686"/>
              <a:gd name="connsiteX8" fmla="*/ 3429000 w 3429000"/>
              <a:gd name="connsiteY8" fmla="*/ 68199 h 408686"/>
              <a:gd name="connsiteX9" fmla="*/ 3429000 w 3429000"/>
              <a:gd name="connsiteY9" fmla="*/ 340613 h 408686"/>
              <a:gd name="connsiteX10" fmla="*/ 3429000 w 3429000"/>
              <a:gd name="connsiteY10" fmla="*/ 340613 h 408686"/>
              <a:gd name="connsiteX11" fmla="*/ 3360928 w 3429000"/>
              <a:gd name="connsiteY11" fmla="*/ 408686 h 408686"/>
              <a:gd name="connsiteX12" fmla="*/ 3360928 w 3429000"/>
              <a:gd name="connsiteY12" fmla="*/ 408686 h 408686"/>
              <a:gd name="connsiteX13" fmla="*/ 3360928 w 3429000"/>
              <a:gd name="connsiteY13" fmla="*/ 408686 h 408686"/>
              <a:gd name="connsiteX14" fmla="*/ 68072 w 3429000"/>
              <a:gd name="connsiteY14" fmla="*/ 408686 h 408686"/>
              <a:gd name="connsiteX15" fmla="*/ 68072 w 3429000"/>
              <a:gd name="connsiteY15" fmla="*/ 408686 h 408686"/>
              <a:gd name="connsiteX16" fmla="*/ 0 w 3429000"/>
              <a:gd name="connsiteY16" fmla="*/ 340613 h 408686"/>
              <a:gd name="connsiteX17" fmla="*/ 0 w 3429000"/>
              <a:gd name="connsiteY17" fmla="*/ 340613 h 408686"/>
              <a:gd name="connsiteX18" fmla="*/ 0 w 3429000"/>
              <a:gd name="connsiteY18" fmla="*/ 68199 h 408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429000" h="408686">
                <a:moveTo>
                  <a:pt x="0" y="68199"/>
                </a:moveTo>
                <a:cubicBezTo>
                  <a:pt x="0" y="30607"/>
                  <a:pt x="30479" y="0"/>
                  <a:pt x="68072" y="0"/>
                </a:cubicBezTo>
                <a:cubicBezTo>
                  <a:pt x="68072" y="0"/>
                  <a:pt x="68072" y="0"/>
                  <a:pt x="68072" y="0"/>
                </a:cubicBezTo>
                <a:lnTo>
                  <a:pt x="68072" y="0"/>
                </a:lnTo>
                <a:lnTo>
                  <a:pt x="3360928" y="0"/>
                </a:lnTo>
                <a:lnTo>
                  <a:pt x="3360928" y="0"/>
                </a:lnTo>
                <a:cubicBezTo>
                  <a:pt x="3398520" y="0"/>
                  <a:pt x="3429000" y="30607"/>
                  <a:pt x="3429000" y="68199"/>
                </a:cubicBezTo>
                <a:cubicBezTo>
                  <a:pt x="3429000" y="68199"/>
                  <a:pt x="3429000" y="68199"/>
                  <a:pt x="3429000" y="68199"/>
                </a:cubicBezTo>
                <a:lnTo>
                  <a:pt x="3429000" y="68199"/>
                </a:lnTo>
                <a:lnTo>
                  <a:pt x="3429000" y="340613"/>
                </a:lnTo>
                <a:lnTo>
                  <a:pt x="3429000" y="340613"/>
                </a:lnTo>
                <a:cubicBezTo>
                  <a:pt x="3429000" y="378206"/>
                  <a:pt x="3398520" y="408686"/>
                  <a:pt x="3360928" y="408686"/>
                </a:cubicBezTo>
                <a:cubicBezTo>
                  <a:pt x="3360928" y="408686"/>
                  <a:pt x="3360928" y="408686"/>
                  <a:pt x="3360928" y="408686"/>
                </a:cubicBezTo>
                <a:lnTo>
                  <a:pt x="3360928" y="408686"/>
                </a:lnTo>
                <a:lnTo>
                  <a:pt x="68072" y="408686"/>
                </a:lnTo>
                <a:lnTo>
                  <a:pt x="68072" y="408686"/>
                </a:lnTo>
                <a:cubicBezTo>
                  <a:pt x="30479" y="408686"/>
                  <a:pt x="0" y="378206"/>
                  <a:pt x="0" y="340613"/>
                </a:cubicBezTo>
                <a:cubicBezTo>
                  <a:pt x="0" y="340613"/>
                  <a:pt x="0" y="340613"/>
                  <a:pt x="0" y="340613"/>
                </a:cubicBezTo>
                <a:lnTo>
                  <a:pt x="0" y="68199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2774950" y="1241678"/>
            <a:ext cx="3454400" cy="434086"/>
          </a:xfrm>
          <a:custGeom>
            <a:avLst/>
            <a:gdLst>
              <a:gd name="connsiteX0" fmla="*/ 12700 w 3454400"/>
              <a:gd name="connsiteY0" fmla="*/ 80899 h 434086"/>
              <a:gd name="connsiteX1" fmla="*/ 80772 w 3454400"/>
              <a:gd name="connsiteY1" fmla="*/ 12700 h 434086"/>
              <a:gd name="connsiteX2" fmla="*/ 80772 w 3454400"/>
              <a:gd name="connsiteY2" fmla="*/ 12700 h 434086"/>
              <a:gd name="connsiteX3" fmla="*/ 80772 w 3454400"/>
              <a:gd name="connsiteY3" fmla="*/ 12700 h 434086"/>
              <a:gd name="connsiteX4" fmla="*/ 3373628 w 3454400"/>
              <a:gd name="connsiteY4" fmla="*/ 12700 h 434086"/>
              <a:gd name="connsiteX5" fmla="*/ 3373628 w 3454400"/>
              <a:gd name="connsiteY5" fmla="*/ 12700 h 434086"/>
              <a:gd name="connsiteX6" fmla="*/ 3441700 w 3454400"/>
              <a:gd name="connsiteY6" fmla="*/ 80899 h 434086"/>
              <a:gd name="connsiteX7" fmla="*/ 3441700 w 3454400"/>
              <a:gd name="connsiteY7" fmla="*/ 80899 h 434086"/>
              <a:gd name="connsiteX8" fmla="*/ 3441700 w 3454400"/>
              <a:gd name="connsiteY8" fmla="*/ 80899 h 434086"/>
              <a:gd name="connsiteX9" fmla="*/ 3441700 w 3454400"/>
              <a:gd name="connsiteY9" fmla="*/ 353313 h 434086"/>
              <a:gd name="connsiteX10" fmla="*/ 3441700 w 3454400"/>
              <a:gd name="connsiteY10" fmla="*/ 353313 h 434086"/>
              <a:gd name="connsiteX11" fmla="*/ 3373628 w 3454400"/>
              <a:gd name="connsiteY11" fmla="*/ 421386 h 434086"/>
              <a:gd name="connsiteX12" fmla="*/ 3373628 w 3454400"/>
              <a:gd name="connsiteY12" fmla="*/ 421386 h 434086"/>
              <a:gd name="connsiteX13" fmla="*/ 3373628 w 3454400"/>
              <a:gd name="connsiteY13" fmla="*/ 421386 h 434086"/>
              <a:gd name="connsiteX14" fmla="*/ 80772 w 3454400"/>
              <a:gd name="connsiteY14" fmla="*/ 421386 h 434086"/>
              <a:gd name="connsiteX15" fmla="*/ 80772 w 3454400"/>
              <a:gd name="connsiteY15" fmla="*/ 421386 h 434086"/>
              <a:gd name="connsiteX16" fmla="*/ 12700 w 3454400"/>
              <a:gd name="connsiteY16" fmla="*/ 353313 h 434086"/>
              <a:gd name="connsiteX17" fmla="*/ 12700 w 3454400"/>
              <a:gd name="connsiteY17" fmla="*/ 353313 h 434086"/>
              <a:gd name="connsiteX18" fmla="*/ 12700 w 3454400"/>
              <a:gd name="connsiteY18" fmla="*/ 80899 h 4340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454400" h="434086">
                <a:moveTo>
                  <a:pt x="12700" y="80899"/>
                </a:moveTo>
                <a:cubicBezTo>
                  <a:pt x="12700" y="43307"/>
                  <a:pt x="43179" y="12700"/>
                  <a:pt x="80772" y="12700"/>
                </a:cubicBezTo>
                <a:cubicBezTo>
                  <a:pt x="80772" y="12700"/>
                  <a:pt x="80772" y="12700"/>
                  <a:pt x="80772" y="12700"/>
                </a:cubicBezTo>
                <a:lnTo>
                  <a:pt x="80772" y="12700"/>
                </a:lnTo>
                <a:lnTo>
                  <a:pt x="3373628" y="12700"/>
                </a:lnTo>
                <a:lnTo>
                  <a:pt x="3373628" y="12700"/>
                </a:lnTo>
                <a:cubicBezTo>
                  <a:pt x="3411220" y="12700"/>
                  <a:pt x="3441700" y="43307"/>
                  <a:pt x="3441700" y="80899"/>
                </a:cubicBezTo>
                <a:cubicBezTo>
                  <a:pt x="3441700" y="80899"/>
                  <a:pt x="3441700" y="80899"/>
                  <a:pt x="3441700" y="80899"/>
                </a:cubicBezTo>
                <a:lnTo>
                  <a:pt x="3441700" y="80899"/>
                </a:lnTo>
                <a:lnTo>
                  <a:pt x="3441700" y="353313"/>
                </a:lnTo>
                <a:lnTo>
                  <a:pt x="3441700" y="353313"/>
                </a:lnTo>
                <a:cubicBezTo>
                  <a:pt x="3441700" y="390906"/>
                  <a:pt x="3411220" y="421386"/>
                  <a:pt x="3373628" y="421386"/>
                </a:cubicBezTo>
                <a:cubicBezTo>
                  <a:pt x="3373628" y="421386"/>
                  <a:pt x="3373628" y="421386"/>
                  <a:pt x="3373628" y="421386"/>
                </a:cubicBezTo>
                <a:lnTo>
                  <a:pt x="3373628" y="421386"/>
                </a:lnTo>
                <a:lnTo>
                  <a:pt x="80772" y="421386"/>
                </a:lnTo>
                <a:lnTo>
                  <a:pt x="80772" y="421386"/>
                </a:lnTo>
                <a:cubicBezTo>
                  <a:pt x="43179" y="421386"/>
                  <a:pt x="12700" y="390906"/>
                  <a:pt x="12700" y="353313"/>
                </a:cubicBezTo>
                <a:cubicBezTo>
                  <a:pt x="12700" y="353313"/>
                  <a:pt x="12700" y="353313"/>
                  <a:pt x="12700" y="353313"/>
                </a:cubicBezTo>
                <a:lnTo>
                  <a:pt x="12700" y="80899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85D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5429250" y="3877690"/>
            <a:ext cx="1285875" cy="408559"/>
          </a:xfrm>
          <a:custGeom>
            <a:avLst/>
            <a:gdLst>
              <a:gd name="connsiteX0" fmla="*/ 0 w 1285875"/>
              <a:gd name="connsiteY0" fmla="*/ 68072 h 408559"/>
              <a:gd name="connsiteX1" fmla="*/ 68071 w 1285875"/>
              <a:gd name="connsiteY1" fmla="*/ 0 h 408559"/>
              <a:gd name="connsiteX2" fmla="*/ 68071 w 1285875"/>
              <a:gd name="connsiteY2" fmla="*/ 0 h 408559"/>
              <a:gd name="connsiteX3" fmla="*/ 68071 w 1285875"/>
              <a:gd name="connsiteY3" fmla="*/ 0 h 408559"/>
              <a:gd name="connsiteX4" fmla="*/ 1217803 w 1285875"/>
              <a:gd name="connsiteY4" fmla="*/ 0 h 408559"/>
              <a:gd name="connsiteX5" fmla="*/ 1217803 w 1285875"/>
              <a:gd name="connsiteY5" fmla="*/ 0 h 408559"/>
              <a:gd name="connsiteX6" fmla="*/ 1285875 w 1285875"/>
              <a:gd name="connsiteY6" fmla="*/ 68072 h 408559"/>
              <a:gd name="connsiteX7" fmla="*/ 1285875 w 1285875"/>
              <a:gd name="connsiteY7" fmla="*/ 68072 h 408559"/>
              <a:gd name="connsiteX8" fmla="*/ 1285875 w 1285875"/>
              <a:gd name="connsiteY8" fmla="*/ 68072 h 408559"/>
              <a:gd name="connsiteX9" fmla="*/ 1285875 w 1285875"/>
              <a:gd name="connsiteY9" fmla="*/ 340487 h 408559"/>
              <a:gd name="connsiteX10" fmla="*/ 1285875 w 1285875"/>
              <a:gd name="connsiteY10" fmla="*/ 340487 h 408559"/>
              <a:gd name="connsiteX11" fmla="*/ 1217803 w 1285875"/>
              <a:gd name="connsiteY11" fmla="*/ 408559 h 408559"/>
              <a:gd name="connsiteX12" fmla="*/ 1217803 w 1285875"/>
              <a:gd name="connsiteY12" fmla="*/ 408559 h 408559"/>
              <a:gd name="connsiteX13" fmla="*/ 1217803 w 1285875"/>
              <a:gd name="connsiteY13" fmla="*/ 408559 h 408559"/>
              <a:gd name="connsiteX14" fmla="*/ 68071 w 1285875"/>
              <a:gd name="connsiteY14" fmla="*/ 408559 h 408559"/>
              <a:gd name="connsiteX15" fmla="*/ 68071 w 1285875"/>
              <a:gd name="connsiteY15" fmla="*/ 408559 h 408559"/>
              <a:gd name="connsiteX16" fmla="*/ 0 w 1285875"/>
              <a:gd name="connsiteY16" fmla="*/ 340487 h 408559"/>
              <a:gd name="connsiteX17" fmla="*/ 0 w 1285875"/>
              <a:gd name="connsiteY17" fmla="*/ 340487 h 408559"/>
              <a:gd name="connsiteX18" fmla="*/ 0 w 1285875"/>
              <a:gd name="connsiteY18" fmla="*/ 68072 h 408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285875" h="408559">
                <a:moveTo>
                  <a:pt x="0" y="68072"/>
                </a:moveTo>
                <a:cubicBezTo>
                  <a:pt x="0" y="30480"/>
                  <a:pt x="30479" y="0"/>
                  <a:pt x="68071" y="0"/>
                </a:cubicBezTo>
                <a:cubicBezTo>
                  <a:pt x="68071" y="0"/>
                  <a:pt x="68071" y="0"/>
                  <a:pt x="68071" y="0"/>
                </a:cubicBezTo>
                <a:lnTo>
                  <a:pt x="68071" y="0"/>
                </a:lnTo>
                <a:lnTo>
                  <a:pt x="1217803" y="0"/>
                </a:lnTo>
                <a:lnTo>
                  <a:pt x="1217803" y="0"/>
                </a:lnTo>
                <a:cubicBezTo>
                  <a:pt x="1255394" y="0"/>
                  <a:pt x="1285875" y="30480"/>
                  <a:pt x="1285875" y="68072"/>
                </a:cubicBezTo>
                <a:cubicBezTo>
                  <a:pt x="1285875" y="68072"/>
                  <a:pt x="1285875" y="68072"/>
                  <a:pt x="1285875" y="68072"/>
                </a:cubicBezTo>
                <a:lnTo>
                  <a:pt x="1285875" y="68072"/>
                </a:lnTo>
                <a:lnTo>
                  <a:pt x="1285875" y="340487"/>
                </a:lnTo>
                <a:lnTo>
                  <a:pt x="1285875" y="340487"/>
                </a:lnTo>
                <a:cubicBezTo>
                  <a:pt x="1285875" y="378079"/>
                  <a:pt x="1255394" y="408559"/>
                  <a:pt x="1217803" y="408559"/>
                </a:cubicBezTo>
                <a:cubicBezTo>
                  <a:pt x="1217803" y="408559"/>
                  <a:pt x="1217803" y="408559"/>
                  <a:pt x="1217803" y="408559"/>
                </a:cubicBezTo>
                <a:lnTo>
                  <a:pt x="1217803" y="408559"/>
                </a:lnTo>
                <a:lnTo>
                  <a:pt x="68071" y="408559"/>
                </a:lnTo>
                <a:lnTo>
                  <a:pt x="68071" y="408559"/>
                </a:lnTo>
                <a:cubicBezTo>
                  <a:pt x="30479" y="408559"/>
                  <a:pt x="0" y="378079"/>
                  <a:pt x="0" y="340487"/>
                </a:cubicBezTo>
                <a:cubicBezTo>
                  <a:pt x="0" y="340487"/>
                  <a:pt x="0" y="340487"/>
                  <a:pt x="0" y="340487"/>
                </a:cubicBezTo>
                <a:lnTo>
                  <a:pt x="0" y="68072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5416550" y="3864990"/>
            <a:ext cx="1311275" cy="433959"/>
          </a:xfrm>
          <a:custGeom>
            <a:avLst/>
            <a:gdLst>
              <a:gd name="connsiteX0" fmla="*/ 12700 w 1311275"/>
              <a:gd name="connsiteY0" fmla="*/ 80772 h 433959"/>
              <a:gd name="connsiteX1" fmla="*/ 80771 w 1311275"/>
              <a:gd name="connsiteY1" fmla="*/ 12700 h 433959"/>
              <a:gd name="connsiteX2" fmla="*/ 80771 w 1311275"/>
              <a:gd name="connsiteY2" fmla="*/ 12700 h 433959"/>
              <a:gd name="connsiteX3" fmla="*/ 80771 w 1311275"/>
              <a:gd name="connsiteY3" fmla="*/ 12700 h 433959"/>
              <a:gd name="connsiteX4" fmla="*/ 1230503 w 1311275"/>
              <a:gd name="connsiteY4" fmla="*/ 12700 h 433959"/>
              <a:gd name="connsiteX5" fmla="*/ 1230503 w 1311275"/>
              <a:gd name="connsiteY5" fmla="*/ 12700 h 433959"/>
              <a:gd name="connsiteX6" fmla="*/ 1298575 w 1311275"/>
              <a:gd name="connsiteY6" fmla="*/ 80772 h 433959"/>
              <a:gd name="connsiteX7" fmla="*/ 1298575 w 1311275"/>
              <a:gd name="connsiteY7" fmla="*/ 80772 h 433959"/>
              <a:gd name="connsiteX8" fmla="*/ 1298575 w 1311275"/>
              <a:gd name="connsiteY8" fmla="*/ 80772 h 433959"/>
              <a:gd name="connsiteX9" fmla="*/ 1298575 w 1311275"/>
              <a:gd name="connsiteY9" fmla="*/ 353187 h 433959"/>
              <a:gd name="connsiteX10" fmla="*/ 1298575 w 1311275"/>
              <a:gd name="connsiteY10" fmla="*/ 353187 h 433959"/>
              <a:gd name="connsiteX11" fmla="*/ 1230503 w 1311275"/>
              <a:gd name="connsiteY11" fmla="*/ 421259 h 433959"/>
              <a:gd name="connsiteX12" fmla="*/ 1230503 w 1311275"/>
              <a:gd name="connsiteY12" fmla="*/ 421259 h 433959"/>
              <a:gd name="connsiteX13" fmla="*/ 1230503 w 1311275"/>
              <a:gd name="connsiteY13" fmla="*/ 421259 h 433959"/>
              <a:gd name="connsiteX14" fmla="*/ 80771 w 1311275"/>
              <a:gd name="connsiteY14" fmla="*/ 421259 h 433959"/>
              <a:gd name="connsiteX15" fmla="*/ 80771 w 1311275"/>
              <a:gd name="connsiteY15" fmla="*/ 421259 h 433959"/>
              <a:gd name="connsiteX16" fmla="*/ 12700 w 1311275"/>
              <a:gd name="connsiteY16" fmla="*/ 353187 h 433959"/>
              <a:gd name="connsiteX17" fmla="*/ 12700 w 1311275"/>
              <a:gd name="connsiteY17" fmla="*/ 353187 h 433959"/>
              <a:gd name="connsiteX18" fmla="*/ 12700 w 1311275"/>
              <a:gd name="connsiteY18" fmla="*/ 80772 h 4339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311275" h="433959">
                <a:moveTo>
                  <a:pt x="12700" y="80772"/>
                </a:moveTo>
                <a:cubicBezTo>
                  <a:pt x="12700" y="43180"/>
                  <a:pt x="43179" y="12700"/>
                  <a:pt x="80771" y="12700"/>
                </a:cubicBezTo>
                <a:cubicBezTo>
                  <a:pt x="80771" y="12700"/>
                  <a:pt x="80771" y="12700"/>
                  <a:pt x="80771" y="12700"/>
                </a:cubicBezTo>
                <a:lnTo>
                  <a:pt x="80771" y="12700"/>
                </a:lnTo>
                <a:lnTo>
                  <a:pt x="1230503" y="12700"/>
                </a:lnTo>
                <a:lnTo>
                  <a:pt x="1230503" y="12700"/>
                </a:lnTo>
                <a:cubicBezTo>
                  <a:pt x="1268094" y="12700"/>
                  <a:pt x="1298575" y="43180"/>
                  <a:pt x="1298575" y="80772"/>
                </a:cubicBezTo>
                <a:cubicBezTo>
                  <a:pt x="1298575" y="80772"/>
                  <a:pt x="1298575" y="80772"/>
                  <a:pt x="1298575" y="80772"/>
                </a:cubicBezTo>
                <a:lnTo>
                  <a:pt x="1298575" y="80772"/>
                </a:lnTo>
                <a:lnTo>
                  <a:pt x="1298575" y="353187"/>
                </a:lnTo>
                <a:lnTo>
                  <a:pt x="1298575" y="353187"/>
                </a:lnTo>
                <a:cubicBezTo>
                  <a:pt x="1298575" y="390779"/>
                  <a:pt x="1268094" y="421259"/>
                  <a:pt x="1230503" y="421259"/>
                </a:cubicBezTo>
                <a:cubicBezTo>
                  <a:pt x="1230503" y="421259"/>
                  <a:pt x="1230503" y="421259"/>
                  <a:pt x="1230503" y="421259"/>
                </a:cubicBezTo>
                <a:lnTo>
                  <a:pt x="1230503" y="421259"/>
                </a:lnTo>
                <a:lnTo>
                  <a:pt x="80771" y="421259"/>
                </a:lnTo>
                <a:lnTo>
                  <a:pt x="80771" y="421259"/>
                </a:lnTo>
                <a:cubicBezTo>
                  <a:pt x="43179" y="421259"/>
                  <a:pt x="12700" y="390779"/>
                  <a:pt x="12700" y="353187"/>
                </a:cubicBezTo>
                <a:cubicBezTo>
                  <a:pt x="12700" y="353187"/>
                  <a:pt x="12700" y="353187"/>
                  <a:pt x="12700" y="353187"/>
                </a:cubicBezTo>
                <a:lnTo>
                  <a:pt x="12700" y="80772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85D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2214498" y="5964250"/>
            <a:ext cx="4429252" cy="431800"/>
          </a:xfrm>
          <a:custGeom>
            <a:avLst/>
            <a:gdLst>
              <a:gd name="connsiteX0" fmla="*/ 0 w 4429252"/>
              <a:gd name="connsiteY0" fmla="*/ 71970 h 431800"/>
              <a:gd name="connsiteX1" fmla="*/ 72008 w 4429252"/>
              <a:gd name="connsiteY1" fmla="*/ 0 h 431800"/>
              <a:gd name="connsiteX2" fmla="*/ 72008 w 4429252"/>
              <a:gd name="connsiteY2" fmla="*/ 0 h 431800"/>
              <a:gd name="connsiteX3" fmla="*/ 72008 w 4429252"/>
              <a:gd name="connsiteY3" fmla="*/ 0 h 431800"/>
              <a:gd name="connsiteX4" fmla="*/ 4357243 w 4429252"/>
              <a:gd name="connsiteY4" fmla="*/ 0 h 431800"/>
              <a:gd name="connsiteX5" fmla="*/ 4357243 w 4429252"/>
              <a:gd name="connsiteY5" fmla="*/ 0 h 431800"/>
              <a:gd name="connsiteX6" fmla="*/ 4429252 w 4429252"/>
              <a:gd name="connsiteY6" fmla="*/ 71970 h 431800"/>
              <a:gd name="connsiteX7" fmla="*/ 4429252 w 4429252"/>
              <a:gd name="connsiteY7" fmla="*/ 71970 h 431800"/>
              <a:gd name="connsiteX8" fmla="*/ 4429252 w 4429252"/>
              <a:gd name="connsiteY8" fmla="*/ 71970 h 431800"/>
              <a:gd name="connsiteX9" fmla="*/ 4429252 w 4429252"/>
              <a:gd name="connsiteY9" fmla="*/ 359829 h 431800"/>
              <a:gd name="connsiteX10" fmla="*/ 4429252 w 4429252"/>
              <a:gd name="connsiteY10" fmla="*/ 359829 h 431800"/>
              <a:gd name="connsiteX11" fmla="*/ 4357243 w 4429252"/>
              <a:gd name="connsiteY11" fmla="*/ 431800 h 431800"/>
              <a:gd name="connsiteX12" fmla="*/ 4357243 w 4429252"/>
              <a:gd name="connsiteY12" fmla="*/ 431800 h 431800"/>
              <a:gd name="connsiteX13" fmla="*/ 4357243 w 4429252"/>
              <a:gd name="connsiteY13" fmla="*/ 431800 h 431800"/>
              <a:gd name="connsiteX14" fmla="*/ 72008 w 4429252"/>
              <a:gd name="connsiteY14" fmla="*/ 431800 h 431800"/>
              <a:gd name="connsiteX15" fmla="*/ 72008 w 4429252"/>
              <a:gd name="connsiteY15" fmla="*/ 431800 h 431800"/>
              <a:gd name="connsiteX16" fmla="*/ 0 w 4429252"/>
              <a:gd name="connsiteY16" fmla="*/ 359829 h 431800"/>
              <a:gd name="connsiteX17" fmla="*/ 0 w 4429252"/>
              <a:gd name="connsiteY17" fmla="*/ 359829 h 431800"/>
              <a:gd name="connsiteX18" fmla="*/ 0 w 4429252"/>
              <a:gd name="connsiteY18" fmla="*/ 7197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429252" h="431800">
                <a:moveTo>
                  <a:pt x="0" y="71970"/>
                </a:moveTo>
                <a:cubicBezTo>
                  <a:pt x="0" y="32219"/>
                  <a:pt x="32258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4357243" y="0"/>
                </a:lnTo>
                <a:lnTo>
                  <a:pt x="4357243" y="0"/>
                </a:lnTo>
                <a:cubicBezTo>
                  <a:pt x="4396994" y="0"/>
                  <a:pt x="4429252" y="32219"/>
                  <a:pt x="4429252" y="71970"/>
                </a:cubicBezTo>
                <a:cubicBezTo>
                  <a:pt x="4429252" y="71970"/>
                  <a:pt x="4429252" y="71970"/>
                  <a:pt x="4429252" y="71970"/>
                </a:cubicBezTo>
                <a:lnTo>
                  <a:pt x="4429252" y="71970"/>
                </a:lnTo>
                <a:lnTo>
                  <a:pt x="4429252" y="359829"/>
                </a:lnTo>
                <a:lnTo>
                  <a:pt x="4429252" y="359829"/>
                </a:lnTo>
                <a:cubicBezTo>
                  <a:pt x="4429252" y="399579"/>
                  <a:pt x="4396994" y="431800"/>
                  <a:pt x="4357243" y="431800"/>
                </a:cubicBezTo>
                <a:cubicBezTo>
                  <a:pt x="4357243" y="431800"/>
                  <a:pt x="4357243" y="431800"/>
                  <a:pt x="4357243" y="431800"/>
                </a:cubicBezTo>
                <a:lnTo>
                  <a:pt x="4357243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8" y="431800"/>
                  <a:pt x="0" y="399579"/>
                  <a:pt x="0" y="359829"/>
                </a:cubicBezTo>
                <a:cubicBezTo>
                  <a:pt x="0" y="359829"/>
                  <a:pt x="0" y="359829"/>
                  <a:pt x="0" y="359829"/>
                </a:cubicBezTo>
                <a:lnTo>
                  <a:pt x="0" y="7197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2195448" y="5945200"/>
            <a:ext cx="4467352" cy="469900"/>
          </a:xfrm>
          <a:custGeom>
            <a:avLst/>
            <a:gdLst>
              <a:gd name="connsiteX0" fmla="*/ 19050 w 4467352"/>
              <a:gd name="connsiteY0" fmla="*/ 91020 h 469900"/>
              <a:gd name="connsiteX1" fmla="*/ 91058 w 4467352"/>
              <a:gd name="connsiteY1" fmla="*/ 19050 h 469900"/>
              <a:gd name="connsiteX2" fmla="*/ 91058 w 4467352"/>
              <a:gd name="connsiteY2" fmla="*/ 19050 h 469900"/>
              <a:gd name="connsiteX3" fmla="*/ 91058 w 4467352"/>
              <a:gd name="connsiteY3" fmla="*/ 19050 h 469900"/>
              <a:gd name="connsiteX4" fmla="*/ 4376293 w 4467352"/>
              <a:gd name="connsiteY4" fmla="*/ 19050 h 469900"/>
              <a:gd name="connsiteX5" fmla="*/ 4376293 w 4467352"/>
              <a:gd name="connsiteY5" fmla="*/ 19050 h 469900"/>
              <a:gd name="connsiteX6" fmla="*/ 4448302 w 4467352"/>
              <a:gd name="connsiteY6" fmla="*/ 91020 h 469900"/>
              <a:gd name="connsiteX7" fmla="*/ 4448302 w 4467352"/>
              <a:gd name="connsiteY7" fmla="*/ 91020 h 469900"/>
              <a:gd name="connsiteX8" fmla="*/ 4448302 w 4467352"/>
              <a:gd name="connsiteY8" fmla="*/ 91020 h 469900"/>
              <a:gd name="connsiteX9" fmla="*/ 4448302 w 4467352"/>
              <a:gd name="connsiteY9" fmla="*/ 378879 h 469900"/>
              <a:gd name="connsiteX10" fmla="*/ 4448302 w 4467352"/>
              <a:gd name="connsiteY10" fmla="*/ 378879 h 469900"/>
              <a:gd name="connsiteX11" fmla="*/ 4376293 w 4467352"/>
              <a:gd name="connsiteY11" fmla="*/ 450850 h 469900"/>
              <a:gd name="connsiteX12" fmla="*/ 4376293 w 4467352"/>
              <a:gd name="connsiteY12" fmla="*/ 450850 h 469900"/>
              <a:gd name="connsiteX13" fmla="*/ 4376293 w 4467352"/>
              <a:gd name="connsiteY13" fmla="*/ 450850 h 469900"/>
              <a:gd name="connsiteX14" fmla="*/ 91058 w 4467352"/>
              <a:gd name="connsiteY14" fmla="*/ 450850 h 469900"/>
              <a:gd name="connsiteX15" fmla="*/ 91058 w 4467352"/>
              <a:gd name="connsiteY15" fmla="*/ 450850 h 469900"/>
              <a:gd name="connsiteX16" fmla="*/ 19050 w 4467352"/>
              <a:gd name="connsiteY16" fmla="*/ 378879 h 469900"/>
              <a:gd name="connsiteX17" fmla="*/ 19050 w 4467352"/>
              <a:gd name="connsiteY17" fmla="*/ 378879 h 469900"/>
              <a:gd name="connsiteX18" fmla="*/ 19050 w 4467352"/>
              <a:gd name="connsiteY18" fmla="*/ 9102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467352" h="469900">
                <a:moveTo>
                  <a:pt x="19050" y="91020"/>
                </a:moveTo>
                <a:cubicBezTo>
                  <a:pt x="19050" y="51269"/>
                  <a:pt x="51308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4376293" y="19050"/>
                </a:lnTo>
                <a:lnTo>
                  <a:pt x="4376293" y="19050"/>
                </a:lnTo>
                <a:cubicBezTo>
                  <a:pt x="4416044" y="19050"/>
                  <a:pt x="4448302" y="51269"/>
                  <a:pt x="4448302" y="91020"/>
                </a:cubicBezTo>
                <a:cubicBezTo>
                  <a:pt x="4448302" y="91020"/>
                  <a:pt x="4448302" y="91020"/>
                  <a:pt x="4448302" y="91020"/>
                </a:cubicBezTo>
                <a:lnTo>
                  <a:pt x="4448302" y="91020"/>
                </a:lnTo>
                <a:lnTo>
                  <a:pt x="4448302" y="378879"/>
                </a:lnTo>
                <a:lnTo>
                  <a:pt x="4448302" y="378879"/>
                </a:lnTo>
                <a:cubicBezTo>
                  <a:pt x="4448302" y="418629"/>
                  <a:pt x="4416044" y="450850"/>
                  <a:pt x="4376293" y="450850"/>
                </a:cubicBezTo>
                <a:cubicBezTo>
                  <a:pt x="4376293" y="450850"/>
                  <a:pt x="4376293" y="450850"/>
                  <a:pt x="4376293" y="450850"/>
                </a:cubicBezTo>
                <a:lnTo>
                  <a:pt x="4376293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8" y="450850"/>
                  <a:pt x="19050" y="418629"/>
                  <a:pt x="19050" y="378879"/>
                </a:cubicBezTo>
                <a:cubicBezTo>
                  <a:pt x="19050" y="378879"/>
                  <a:pt x="19050" y="378879"/>
                  <a:pt x="19050" y="378879"/>
                </a:cubicBezTo>
                <a:lnTo>
                  <a:pt x="19050" y="9102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200" y="1574800"/>
            <a:ext cx="8813800" cy="3810000"/>
          </a:xfrm>
          <a:prstGeom prst="rect">
            <a:avLst/>
          </a:prstGeom>
          <a:noFill/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6300" y="5905500"/>
            <a:ext cx="4572000" cy="571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089400" y="3263900"/>
            <a:ext cx="2286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过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滤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4089400" y="3810000"/>
            <a:ext cx="228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器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2324100" y="2895600"/>
            <a:ext cx="914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请求数据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1981200" y="3975100"/>
            <a:ext cx="1371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有效响应数据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5346700" y="2832100"/>
            <a:ext cx="1371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有效请求数据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3111500" y="330200"/>
            <a:ext cx="5778500" cy="194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  <a:tabLst>
                <a:tab pos="2120900" algn="l"/>
                <a:tab pos="4140200" algn="l"/>
              </a:tabLst>
            </a:pPr>
            <a:r>
              <a:rPr lang="en-US" altLang="zh-CN" dirty="0" smtClean="0"/>
              <a:t>	</a:t>
            </a: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过滤器的工作方式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700"/>
              </a:lnSpc>
              <a:tabLst>
                <a:tab pos="2120900" algn="l"/>
                <a:tab pos="41402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对请求数据进行筛选，过滤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000"/>
              </a:lnSpc>
              <a:tabLst>
                <a:tab pos="2120900" algn="l"/>
                <a:tab pos="4140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容器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5600700" y="3975100"/>
            <a:ext cx="914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响应数据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685800" y="4362656"/>
            <a:ext cx="7848302" cy="25468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  <a:tabLst>
                <a:tab pos="2286000" algn="l"/>
                <a:tab pos="2616200" algn="l"/>
                <a:tab pos="77724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浏览器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2286000" algn="l"/>
                <a:tab pos="2616200" algn="l"/>
                <a:tab pos="777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对响应数据进行筛选，过滤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700"/>
              </a:lnSpc>
              <a:tabLst>
                <a:tab pos="2286000" algn="l"/>
                <a:tab pos="2616200" algn="l"/>
                <a:tab pos="77724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演示示例：使用过滤器解决乱码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2286000" algn="l"/>
                <a:tab pos="2616200" algn="l"/>
                <a:tab pos="7772400" algn="l"/>
              </a:tabLst>
            </a:pPr>
            <a:r>
              <a:rPr lang="en-US" altLang="zh-CN" dirty="0" smtClean="0"/>
              <a:t>			</a:t>
            </a:r>
            <a:endParaRPr lang="en-US" altLang="zh-CN" sz="1405" b="1" dirty="0" smtClean="0">
              <a:solidFill>
                <a:srgbClr val="FFFFFF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r>
              <a:rPr lang="en-US" smtClean="0"/>
              <a:t>/37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142974" y="2143125"/>
            <a:ext cx="7358151" cy="1477264"/>
          </a:xfrm>
          <a:custGeom>
            <a:avLst/>
            <a:gdLst>
              <a:gd name="connsiteX0" fmla="*/ 0 w 7358151"/>
              <a:gd name="connsiteY0" fmla="*/ 0 h 1477264"/>
              <a:gd name="connsiteX1" fmla="*/ 0 w 7358151"/>
              <a:gd name="connsiteY1" fmla="*/ 0 h 1477264"/>
              <a:gd name="connsiteX2" fmla="*/ 7358151 w 7358151"/>
              <a:gd name="connsiteY2" fmla="*/ 0 h 1477264"/>
              <a:gd name="connsiteX3" fmla="*/ 7358151 w 7358151"/>
              <a:gd name="connsiteY3" fmla="*/ 0 h 1477264"/>
              <a:gd name="connsiteX4" fmla="*/ 7358151 w 7358151"/>
              <a:gd name="connsiteY4" fmla="*/ 1477264 h 1477264"/>
              <a:gd name="connsiteX5" fmla="*/ 7358151 w 7358151"/>
              <a:gd name="connsiteY5" fmla="*/ 1477264 h 1477264"/>
              <a:gd name="connsiteX6" fmla="*/ 0 w 7358151"/>
              <a:gd name="connsiteY6" fmla="*/ 1477264 h 1477264"/>
              <a:gd name="connsiteX7" fmla="*/ 0 w 7358151"/>
              <a:gd name="connsiteY7" fmla="*/ 1477264 h 1477264"/>
              <a:gd name="connsiteX8" fmla="*/ 0 w 7358151"/>
              <a:gd name="connsiteY8" fmla="*/ 0 h 14772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358151" h="1477264">
                <a:moveTo>
                  <a:pt x="0" y="0"/>
                </a:moveTo>
                <a:lnTo>
                  <a:pt x="0" y="0"/>
                </a:lnTo>
                <a:lnTo>
                  <a:pt x="7358151" y="0"/>
                </a:lnTo>
                <a:lnTo>
                  <a:pt x="7358151" y="0"/>
                </a:lnTo>
                <a:lnTo>
                  <a:pt x="7358151" y="1477264"/>
                </a:lnTo>
                <a:lnTo>
                  <a:pt x="7358151" y="1477264"/>
                </a:lnTo>
                <a:lnTo>
                  <a:pt x="0" y="1477264"/>
                </a:lnTo>
                <a:lnTo>
                  <a:pt x="0" y="1477264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117574" y="2117725"/>
            <a:ext cx="7408951" cy="1528064"/>
          </a:xfrm>
          <a:custGeom>
            <a:avLst/>
            <a:gdLst>
              <a:gd name="connsiteX0" fmla="*/ 25400 w 7408951"/>
              <a:gd name="connsiteY0" fmla="*/ 25400 h 1528064"/>
              <a:gd name="connsiteX1" fmla="*/ 25400 w 7408951"/>
              <a:gd name="connsiteY1" fmla="*/ 25400 h 1528064"/>
              <a:gd name="connsiteX2" fmla="*/ 7383551 w 7408951"/>
              <a:gd name="connsiteY2" fmla="*/ 25400 h 1528064"/>
              <a:gd name="connsiteX3" fmla="*/ 7383551 w 7408951"/>
              <a:gd name="connsiteY3" fmla="*/ 25400 h 1528064"/>
              <a:gd name="connsiteX4" fmla="*/ 7383551 w 7408951"/>
              <a:gd name="connsiteY4" fmla="*/ 1502664 h 1528064"/>
              <a:gd name="connsiteX5" fmla="*/ 7383551 w 7408951"/>
              <a:gd name="connsiteY5" fmla="*/ 1502664 h 1528064"/>
              <a:gd name="connsiteX6" fmla="*/ 25400 w 7408951"/>
              <a:gd name="connsiteY6" fmla="*/ 1502664 h 1528064"/>
              <a:gd name="connsiteX7" fmla="*/ 25400 w 7408951"/>
              <a:gd name="connsiteY7" fmla="*/ 1502664 h 1528064"/>
              <a:gd name="connsiteX8" fmla="*/ 25400 w 7408951"/>
              <a:gd name="connsiteY8" fmla="*/ 25400 h 15280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408951" h="1528064">
                <a:moveTo>
                  <a:pt x="25400" y="25400"/>
                </a:moveTo>
                <a:lnTo>
                  <a:pt x="25400" y="25400"/>
                </a:lnTo>
                <a:lnTo>
                  <a:pt x="7383551" y="25400"/>
                </a:lnTo>
                <a:lnTo>
                  <a:pt x="7383551" y="25400"/>
                </a:lnTo>
                <a:lnTo>
                  <a:pt x="7383551" y="1502664"/>
                </a:lnTo>
                <a:lnTo>
                  <a:pt x="7383551" y="1502664"/>
                </a:lnTo>
                <a:lnTo>
                  <a:pt x="25400" y="1502664"/>
                </a:lnTo>
                <a:lnTo>
                  <a:pt x="25400" y="1502664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142974" y="4041394"/>
            <a:ext cx="6929526" cy="2308377"/>
          </a:xfrm>
          <a:custGeom>
            <a:avLst/>
            <a:gdLst>
              <a:gd name="connsiteX0" fmla="*/ 0 w 6929526"/>
              <a:gd name="connsiteY0" fmla="*/ 0 h 2308377"/>
              <a:gd name="connsiteX1" fmla="*/ 0 w 6929526"/>
              <a:gd name="connsiteY1" fmla="*/ 0 h 2308377"/>
              <a:gd name="connsiteX2" fmla="*/ 6929526 w 6929526"/>
              <a:gd name="connsiteY2" fmla="*/ 0 h 2308377"/>
              <a:gd name="connsiteX3" fmla="*/ 6929526 w 6929526"/>
              <a:gd name="connsiteY3" fmla="*/ 0 h 2308377"/>
              <a:gd name="connsiteX4" fmla="*/ 6929526 w 6929526"/>
              <a:gd name="connsiteY4" fmla="*/ 2308377 h 2308377"/>
              <a:gd name="connsiteX5" fmla="*/ 6929526 w 6929526"/>
              <a:gd name="connsiteY5" fmla="*/ 2308377 h 2308377"/>
              <a:gd name="connsiteX6" fmla="*/ 0 w 6929526"/>
              <a:gd name="connsiteY6" fmla="*/ 2308377 h 2308377"/>
              <a:gd name="connsiteX7" fmla="*/ 0 w 6929526"/>
              <a:gd name="connsiteY7" fmla="*/ 2308377 h 2308377"/>
              <a:gd name="connsiteX8" fmla="*/ 0 w 6929526"/>
              <a:gd name="connsiteY8" fmla="*/ 0 h 23083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29526" h="2308377">
                <a:moveTo>
                  <a:pt x="0" y="0"/>
                </a:moveTo>
                <a:lnTo>
                  <a:pt x="0" y="0"/>
                </a:lnTo>
                <a:lnTo>
                  <a:pt x="6929526" y="0"/>
                </a:lnTo>
                <a:lnTo>
                  <a:pt x="6929526" y="0"/>
                </a:lnTo>
                <a:lnTo>
                  <a:pt x="6929526" y="2308377"/>
                </a:lnTo>
                <a:lnTo>
                  <a:pt x="6929526" y="2308377"/>
                </a:lnTo>
                <a:lnTo>
                  <a:pt x="0" y="2308377"/>
                </a:lnTo>
                <a:lnTo>
                  <a:pt x="0" y="2308377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117574" y="4015994"/>
            <a:ext cx="6980326" cy="2359177"/>
          </a:xfrm>
          <a:custGeom>
            <a:avLst/>
            <a:gdLst>
              <a:gd name="connsiteX0" fmla="*/ 25400 w 6980326"/>
              <a:gd name="connsiteY0" fmla="*/ 25400 h 2359177"/>
              <a:gd name="connsiteX1" fmla="*/ 25400 w 6980326"/>
              <a:gd name="connsiteY1" fmla="*/ 25400 h 2359177"/>
              <a:gd name="connsiteX2" fmla="*/ 6954926 w 6980326"/>
              <a:gd name="connsiteY2" fmla="*/ 25400 h 2359177"/>
              <a:gd name="connsiteX3" fmla="*/ 6954926 w 6980326"/>
              <a:gd name="connsiteY3" fmla="*/ 25400 h 2359177"/>
              <a:gd name="connsiteX4" fmla="*/ 6954926 w 6980326"/>
              <a:gd name="connsiteY4" fmla="*/ 2333777 h 2359177"/>
              <a:gd name="connsiteX5" fmla="*/ 6954926 w 6980326"/>
              <a:gd name="connsiteY5" fmla="*/ 2333777 h 2359177"/>
              <a:gd name="connsiteX6" fmla="*/ 25400 w 6980326"/>
              <a:gd name="connsiteY6" fmla="*/ 2333777 h 2359177"/>
              <a:gd name="connsiteX7" fmla="*/ 25400 w 6980326"/>
              <a:gd name="connsiteY7" fmla="*/ 2333777 h 2359177"/>
              <a:gd name="connsiteX8" fmla="*/ 25400 w 6980326"/>
              <a:gd name="connsiteY8" fmla="*/ 25400 h 23591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80326" h="2359177">
                <a:moveTo>
                  <a:pt x="25400" y="25400"/>
                </a:moveTo>
                <a:lnTo>
                  <a:pt x="25400" y="25400"/>
                </a:lnTo>
                <a:lnTo>
                  <a:pt x="6954926" y="25400"/>
                </a:lnTo>
                <a:lnTo>
                  <a:pt x="6954926" y="25400"/>
                </a:lnTo>
                <a:lnTo>
                  <a:pt x="6954926" y="2333777"/>
                </a:lnTo>
                <a:lnTo>
                  <a:pt x="6954926" y="2333777"/>
                </a:lnTo>
                <a:lnTo>
                  <a:pt x="25400" y="2333777"/>
                </a:lnTo>
                <a:lnTo>
                  <a:pt x="25400" y="2333777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358001" y="4069715"/>
            <a:ext cx="2571750" cy="1607997"/>
          </a:xfrm>
          <a:custGeom>
            <a:avLst/>
            <a:gdLst>
              <a:gd name="connsiteX0" fmla="*/ 0 w 2571750"/>
              <a:gd name="connsiteY0" fmla="*/ 226186 h 1607997"/>
              <a:gd name="connsiteX1" fmla="*/ 226186 w 2571750"/>
              <a:gd name="connsiteY1" fmla="*/ 0 h 1607997"/>
              <a:gd name="connsiteX2" fmla="*/ 226186 w 2571750"/>
              <a:gd name="connsiteY2" fmla="*/ 0 h 1607997"/>
              <a:gd name="connsiteX3" fmla="*/ 226186 w 2571750"/>
              <a:gd name="connsiteY3" fmla="*/ 0 h 1607997"/>
              <a:gd name="connsiteX4" fmla="*/ 428625 w 2571750"/>
              <a:gd name="connsiteY4" fmla="*/ 0 h 1607997"/>
              <a:gd name="connsiteX5" fmla="*/ 428625 w 2571750"/>
              <a:gd name="connsiteY5" fmla="*/ 0 h 1607997"/>
              <a:gd name="connsiteX6" fmla="*/ 1071498 w 2571750"/>
              <a:gd name="connsiteY6" fmla="*/ 0 h 1607997"/>
              <a:gd name="connsiteX7" fmla="*/ 2345435 w 2571750"/>
              <a:gd name="connsiteY7" fmla="*/ 0 h 1607997"/>
              <a:gd name="connsiteX8" fmla="*/ 2345435 w 2571750"/>
              <a:gd name="connsiteY8" fmla="*/ 0 h 1607997"/>
              <a:gd name="connsiteX9" fmla="*/ 2571750 w 2571750"/>
              <a:gd name="connsiteY9" fmla="*/ 226186 h 1607997"/>
              <a:gd name="connsiteX10" fmla="*/ 2571750 w 2571750"/>
              <a:gd name="connsiteY10" fmla="*/ 226186 h 1607997"/>
              <a:gd name="connsiteX11" fmla="*/ 2571750 w 2571750"/>
              <a:gd name="connsiteY11" fmla="*/ 226186 h 1607997"/>
              <a:gd name="connsiteX12" fmla="*/ 2571750 w 2571750"/>
              <a:gd name="connsiteY12" fmla="*/ 791717 h 1607997"/>
              <a:gd name="connsiteX13" fmla="*/ 2571750 w 2571750"/>
              <a:gd name="connsiteY13" fmla="*/ 791717 h 1607997"/>
              <a:gd name="connsiteX14" fmla="*/ 2571750 w 2571750"/>
              <a:gd name="connsiteY14" fmla="*/ 1131061 h 1607997"/>
              <a:gd name="connsiteX15" fmla="*/ 2571750 w 2571750"/>
              <a:gd name="connsiteY15" fmla="*/ 1131061 h 1607997"/>
              <a:gd name="connsiteX16" fmla="*/ 2571750 w 2571750"/>
              <a:gd name="connsiteY16" fmla="*/ 1131061 h 1607997"/>
              <a:gd name="connsiteX17" fmla="*/ 2345435 w 2571750"/>
              <a:gd name="connsiteY17" fmla="*/ 1357248 h 1607997"/>
              <a:gd name="connsiteX18" fmla="*/ 2345435 w 2571750"/>
              <a:gd name="connsiteY18" fmla="*/ 1357248 h 1607997"/>
              <a:gd name="connsiteX19" fmla="*/ 2345435 w 2571750"/>
              <a:gd name="connsiteY19" fmla="*/ 1357248 h 1607997"/>
              <a:gd name="connsiteX20" fmla="*/ 1071498 w 2571750"/>
              <a:gd name="connsiteY20" fmla="*/ 1357248 h 1607997"/>
              <a:gd name="connsiteX21" fmla="*/ 113538 w 2571750"/>
              <a:gd name="connsiteY21" fmla="*/ 1607997 h 1607997"/>
              <a:gd name="connsiteX22" fmla="*/ 428625 w 2571750"/>
              <a:gd name="connsiteY22" fmla="*/ 1357248 h 1607997"/>
              <a:gd name="connsiteX23" fmla="*/ 226186 w 2571750"/>
              <a:gd name="connsiteY23" fmla="*/ 1357248 h 1607997"/>
              <a:gd name="connsiteX24" fmla="*/ 226186 w 2571750"/>
              <a:gd name="connsiteY24" fmla="*/ 1357248 h 1607997"/>
              <a:gd name="connsiteX25" fmla="*/ 0 w 2571750"/>
              <a:gd name="connsiteY25" fmla="*/ 1131061 h 1607997"/>
              <a:gd name="connsiteX26" fmla="*/ 0 w 2571750"/>
              <a:gd name="connsiteY26" fmla="*/ 1131061 h 1607997"/>
              <a:gd name="connsiteX27" fmla="*/ 0 w 2571750"/>
              <a:gd name="connsiteY27" fmla="*/ 1131061 h 1607997"/>
              <a:gd name="connsiteX28" fmla="*/ 0 w 2571750"/>
              <a:gd name="connsiteY28" fmla="*/ 1131061 h 1607997"/>
              <a:gd name="connsiteX29" fmla="*/ 0 w 2571750"/>
              <a:gd name="connsiteY29" fmla="*/ 791717 h 1607997"/>
              <a:gd name="connsiteX30" fmla="*/ 0 w 2571750"/>
              <a:gd name="connsiteY30" fmla="*/ 791717 h 1607997"/>
              <a:gd name="connsiteX31" fmla="*/ 0 w 2571750"/>
              <a:gd name="connsiteY31" fmla="*/ 226186 h 16079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2571750" h="1607997">
                <a:moveTo>
                  <a:pt x="0" y="226186"/>
                </a:moveTo>
                <a:cubicBezTo>
                  <a:pt x="0" y="101219"/>
                  <a:pt x="101219" y="0"/>
                  <a:pt x="226186" y="0"/>
                </a:cubicBezTo>
                <a:cubicBezTo>
                  <a:pt x="226186" y="0"/>
                  <a:pt x="226186" y="0"/>
                  <a:pt x="226186" y="0"/>
                </a:cubicBezTo>
                <a:lnTo>
                  <a:pt x="226186" y="0"/>
                </a:lnTo>
                <a:lnTo>
                  <a:pt x="428625" y="0"/>
                </a:lnTo>
                <a:lnTo>
                  <a:pt x="428625" y="0"/>
                </a:lnTo>
                <a:lnTo>
                  <a:pt x="1071498" y="0"/>
                </a:lnTo>
                <a:lnTo>
                  <a:pt x="2345435" y="0"/>
                </a:lnTo>
                <a:lnTo>
                  <a:pt x="2345435" y="0"/>
                </a:lnTo>
                <a:cubicBezTo>
                  <a:pt x="2470404" y="0"/>
                  <a:pt x="2571750" y="101219"/>
                  <a:pt x="2571750" y="226186"/>
                </a:cubicBezTo>
                <a:cubicBezTo>
                  <a:pt x="2571750" y="226186"/>
                  <a:pt x="2571750" y="226186"/>
                  <a:pt x="2571750" y="226186"/>
                </a:cubicBezTo>
                <a:lnTo>
                  <a:pt x="2571750" y="226186"/>
                </a:lnTo>
                <a:lnTo>
                  <a:pt x="2571750" y="791717"/>
                </a:lnTo>
                <a:lnTo>
                  <a:pt x="2571750" y="791717"/>
                </a:lnTo>
                <a:lnTo>
                  <a:pt x="2571750" y="1131061"/>
                </a:lnTo>
                <a:lnTo>
                  <a:pt x="2571750" y="1131061"/>
                </a:lnTo>
                <a:lnTo>
                  <a:pt x="2571750" y="1131061"/>
                </a:lnTo>
                <a:cubicBezTo>
                  <a:pt x="2571750" y="1256029"/>
                  <a:pt x="2470404" y="1357248"/>
                  <a:pt x="2345435" y="1357248"/>
                </a:cubicBezTo>
                <a:cubicBezTo>
                  <a:pt x="2345435" y="1357248"/>
                  <a:pt x="2345435" y="1357248"/>
                  <a:pt x="2345435" y="1357248"/>
                </a:cubicBezTo>
                <a:lnTo>
                  <a:pt x="2345435" y="1357248"/>
                </a:lnTo>
                <a:lnTo>
                  <a:pt x="1071498" y="1357248"/>
                </a:lnTo>
                <a:lnTo>
                  <a:pt x="113538" y="1607997"/>
                </a:lnTo>
                <a:lnTo>
                  <a:pt x="428625" y="1357248"/>
                </a:lnTo>
                <a:lnTo>
                  <a:pt x="226186" y="1357248"/>
                </a:lnTo>
                <a:lnTo>
                  <a:pt x="226186" y="1357248"/>
                </a:lnTo>
                <a:cubicBezTo>
                  <a:pt x="101219" y="1357248"/>
                  <a:pt x="0" y="1256029"/>
                  <a:pt x="0" y="1131061"/>
                </a:cubicBezTo>
                <a:cubicBezTo>
                  <a:pt x="0" y="1131061"/>
                  <a:pt x="0" y="1131061"/>
                  <a:pt x="0" y="1131061"/>
                </a:cubicBezTo>
                <a:lnTo>
                  <a:pt x="0" y="1131061"/>
                </a:lnTo>
                <a:lnTo>
                  <a:pt x="0" y="1131061"/>
                </a:lnTo>
                <a:lnTo>
                  <a:pt x="0" y="791717"/>
                </a:lnTo>
                <a:lnTo>
                  <a:pt x="0" y="791717"/>
                </a:lnTo>
                <a:lnTo>
                  <a:pt x="0" y="226186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351651" y="4063365"/>
            <a:ext cx="2584450" cy="1620697"/>
          </a:xfrm>
          <a:custGeom>
            <a:avLst/>
            <a:gdLst>
              <a:gd name="connsiteX0" fmla="*/ 6350 w 2584450"/>
              <a:gd name="connsiteY0" fmla="*/ 232536 h 1620697"/>
              <a:gd name="connsiteX1" fmla="*/ 232536 w 2584450"/>
              <a:gd name="connsiteY1" fmla="*/ 6350 h 1620697"/>
              <a:gd name="connsiteX2" fmla="*/ 232536 w 2584450"/>
              <a:gd name="connsiteY2" fmla="*/ 6350 h 1620697"/>
              <a:gd name="connsiteX3" fmla="*/ 232536 w 2584450"/>
              <a:gd name="connsiteY3" fmla="*/ 6350 h 1620697"/>
              <a:gd name="connsiteX4" fmla="*/ 434975 w 2584450"/>
              <a:gd name="connsiteY4" fmla="*/ 6350 h 1620697"/>
              <a:gd name="connsiteX5" fmla="*/ 434975 w 2584450"/>
              <a:gd name="connsiteY5" fmla="*/ 6350 h 1620697"/>
              <a:gd name="connsiteX6" fmla="*/ 1077848 w 2584450"/>
              <a:gd name="connsiteY6" fmla="*/ 6350 h 1620697"/>
              <a:gd name="connsiteX7" fmla="*/ 2351785 w 2584450"/>
              <a:gd name="connsiteY7" fmla="*/ 6350 h 1620697"/>
              <a:gd name="connsiteX8" fmla="*/ 2351785 w 2584450"/>
              <a:gd name="connsiteY8" fmla="*/ 6350 h 1620697"/>
              <a:gd name="connsiteX9" fmla="*/ 2578100 w 2584450"/>
              <a:gd name="connsiteY9" fmla="*/ 232536 h 1620697"/>
              <a:gd name="connsiteX10" fmla="*/ 2578100 w 2584450"/>
              <a:gd name="connsiteY10" fmla="*/ 232536 h 1620697"/>
              <a:gd name="connsiteX11" fmla="*/ 2578100 w 2584450"/>
              <a:gd name="connsiteY11" fmla="*/ 232536 h 1620697"/>
              <a:gd name="connsiteX12" fmla="*/ 2578100 w 2584450"/>
              <a:gd name="connsiteY12" fmla="*/ 798067 h 1620697"/>
              <a:gd name="connsiteX13" fmla="*/ 2578100 w 2584450"/>
              <a:gd name="connsiteY13" fmla="*/ 798067 h 1620697"/>
              <a:gd name="connsiteX14" fmla="*/ 2578100 w 2584450"/>
              <a:gd name="connsiteY14" fmla="*/ 1137411 h 1620697"/>
              <a:gd name="connsiteX15" fmla="*/ 2578100 w 2584450"/>
              <a:gd name="connsiteY15" fmla="*/ 1137411 h 1620697"/>
              <a:gd name="connsiteX16" fmla="*/ 2578100 w 2584450"/>
              <a:gd name="connsiteY16" fmla="*/ 1137411 h 1620697"/>
              <a:gd name="connsiteX17" fmla="*/ 2351785 w 2584450"/>
              <a:gd name="connsiteY17" fmla="*/ 1363598 h 1620697"/>
              <a:gd name="connsiteX18" fmla="*/ 2351785 w 2584450"/>
              <a:gd name="connsiteY18" fmla="*/ 1363598 h 1620697"/>
              <a:gd name="connsiteX19" fmla="*/ 2351785 w 2584450"/>
              <a:gd name="connsiteY19" fmla="*/ 1363598 h 1620697"/>
              <a:gd name="connsiteX20" fmla="*/ 1077848 w 2584450"/>
              <a:gd name="connsiteY20" fmla="*/ 1363598 h 1620697"/>
              <a:gd name="connsiteX21" fmla="*/ 119888 w 2584450"/>
              <a:gd name="connsiteY21" fmla="*/ 1614347 h 1620697"/>
              <a:gd name="connsiteX22" fmla="*/ 434975 w 2584450"/>
              <a:gd name="connsiteY22" fmla="*/ 1363598 h 1620697"/>
              <a:gd name="connsiteX23" fmla="*/ 232536 w 2584450"/>
              <a:gd name="connsiteY23" fmla="*/ 1363598 h 1620697"/>
              <a:gd name="connsiteX24" fmla="*/ 232536 w 2584450"/>
              <a:gd name="connsiteY24" fmla="*/ 1363598 h 1620697"/>
              <a:gd name="connsiteX25" fmla="*/ 6350 w 2584450"/>
              <a:gd name="connsiteY25" fmla="*/ 1137411 h 1620697"/>
              <a:gd name="connsiteX26" fmla="*/ 6350 w 2584450"/>
              <a:gd name="connsiteY26" fmla="*/ 1137411 h 1620697"/>
              <a:gd name="connsiteX27" fmla="*/ 6350 w 2584450"/>
              <a:gd name="connsiteY27" fmla="*/ 1137411 h 1620697"/>
              <a:gd name="connsiteX28" fmla="*/ 6350 w 2584450"/>
              <a:gd name="connsiteY28" fmla="*/ 1137411 h 1620697"/>
              <a:gd name="connsiteX29" fmla="*/ 6350 w 2584450"/>
              <a:gd name="connsiteY29" fmla="*/ 798067 h 1620697"/>
              <a:gd name="connsiteX30" fmla="*/ 6350 w 2584450"/>
              <a:gd name="connsiteY30" fmla="*/ 798067 h 1620697"/>
              <a:gd name="connsiteX31" fmla="*/ 6350 w 2584450"/>
              <a:gd name="connsiteY31" fmla="*/ 232536 h 16206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2584450" h="1620697">
                <a:moveTo>
                  <a:pt x="6350" y="232536"/>
                </a:moveTo>
                <a:cubicBezTo>
                  <a:pt x="6350" y="107569"/>
                  <a:pt x="107569" y="6350"/>
                  <a:pt x="232536" y="6350"/>
                </a:cubicBezTo>
                <a:cubicBezTo>
                  <a:pt x="232536" y="6350"/>
                  <a:pt x="232536" y="6350"/>
                  <a:pt x="232536" y="6350"/>
                </a:cubicBezTo>
                <a:lnTo>
                  <a:pt x="232536" y="6350"/>
                </a:lnTo>
                <a:lnTo>
                  <a:pt x="434975" y="6350"/>
                </a:lnTo>
                <a:lnTo>
                  <a:pt x="434975" y="6350"/>
                </a:lnTo>
                <a:lnTo>
                  <a:pt x="1077848" y="6350"/>
                </a:lnTo>
                <a:lnTo>
                  <a:pt x="2351785" y="6350"/>
                </a:lnTo>
                <a:lnTo>
                  <a:pt x="2351785" y="6350"/>
                </a:lnTo>
                <a:cubicBezTo>
                  <a:pt x="2476754" y="6350"/>
                  <a:pt x="2578100" y="107569"/>
                  <a:pt x="2578100" y="232536"/>
                </a:cubicBezTo>
                <a:cubicBezTo>
                  <a:pt x="2578100" y="232536"/>
                  <a:pt x="2578100" y="232536"/>
                  <a:pt x="2578100" y="232536"/>
                </a:cubicBezTo>
                <a:lnTo>
                  <a:pt x="2578100" y="232536"/>
                </a:lnTo>
                <a:lnTo>
                  <a:pt x="2578100" y="798067"/>
                </a:lnTo>
                <a:lnTo>
                  <a:pt x="2578100" y="798067"/>
                </a:lnTo>
                <a:lnTo>
                  <a:pt x="2578100" y="1137411"/>
                </a:lnTo>
                <a:lnTo>
                  <a:pt x="2578100" y="1137411"/>
                </a:lnTo>
                <a:lnTo>
                  <a:pt x="2578100" y="1137411"/>
                </a:lnTo>
                <a:cubicBezTo>
                  <a:pt x="2578100" y="1262379"/>
                  <a:pt x="2476754" y="1363598"/>
                  <a:pt x="2351785" y="1363598"/>
                </a:cubicBezTo>
                <a:cubicBezTo>
                  <a:pt x="2351785" y="1363598"/>
                  <a:pt x="2351785" y="1363598"/>
                  <a:pt x="2351785" y="1363598"/>
                </a:cubicBezTo>
                <a:lnTo>
                  <a:pt x="2351785" y="1363598"/>
                </a:lnTo>
                <a:lnTo>
                  <a:pt x="1077848" y="1363598"/>
                </a:lnTo>
                <a:lnTo>
                  <a:pt x="119888" y="1614347"/>
                </a:lnTo>
                <a:lnTo>
                  <a:pt x="434975" y="1363598"/>
                </a:lnTo>
                <a:lnTo>
                  <a:pt x="232536" y="1363598"/>
                </a:lnTo>
                <a:lnTo>
                  <a:pt x="232536" y="1363598"/>
                </a:lnTo>
                <a:cubicBezTo>
                  <a:pt x="107569" y="1363598"/>
                  <a:pt x="6350" y="1262379"/>
                  <a:pt x="6350" y="1137411"/>
                </a:cubicBezTo>
                <a:cubicBezTo>
                  <a:pt x="6350" y="1137411"/>
                  <a:pt x="6350" y="1137411"/>
                  <a:pt x="6350" y="1137411"/>
                </a:cubicBezTo>
                <a:lnTo>
                  <a:pt x="6350" y="1137411"/>
                </a:lnTo>
                <a:lnTo>
                  <a:pt x="6350" y="1137411"/>
                </a:lnTo>
                <a:lnTo>
                  <a:pt x="6350" y="798067"/>
                </a:lnTo>
                <a:lnTo>
                  <a:pt x="6350" y="798067"/>
                </a:lnTo>
                <a:lnTo>
                  <a:pt x="6350" y="23253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639252" y="5714377"/>
            <a:ext cx="5018785" cy="341617"/>
          </a:xfrm>
          <a:custGeom>
            <a:avLst/>
            <a:gdLst>
              <a:gd name="connsiteX0" fmla="*/ 14287 w 5018785"/>
              <a:gd name="connsiteY0" fmla="*/ 327330 h 341617"/>
              <a:gd name="connsiteX1" fmla="*/ 5004498 w 5018785"/>
              <a:gd name="connsiteY1" fmla="*/ 327330 h 341617"/>
              <a:gd name="connsiteX2" fmla="*/ 5004498 w 5018785"/>
              <a:gd name="connsiteY2" fmla="*/ 14287 h 341617"/>
              <a:gd name="connsiteX3" fmla="*/ 14287 w 5018785"/>
              <a:gd name="connsiteY3" fmla="*/ 14287 h 341617"/>
              <a:gd name="connsiteX4" fmla="*/ 14287 w 5018785"/>
              <a:gd name="connsiteY4" fmla="*/ 327330 h 3416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18785" h="341617">
                <a:moveTo>
                  <a:pt x="14287" y="327330"/>
                </a:moveTo>
                <a:lnTo>
                  <a:pt x="5004498" y="327330"/>
                </a:lnTo>
                <a:lnTo>
                  <a:pt x="5004498" y="14287"/>
                </a:lnTo>
                <a:lnTo>
                  <a:pt x="14287" y="14287"/>
                </a:lnTo>
                <a:lnTo>
                  <a:pt x="14287" y="32733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700" y="2057400"/>
            <a:ext cx="7581900" cy="1638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8700" y="3949700"/>
            <a:ext cx="8013700" cy="247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84200" y="296882"/>
            <a:ext cx="8399735" cy="397031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  <a:tabLst>
                <a:tab pos="457200" algn="l"/>
                <a:tab pos="876300" algn="l"/>
                <a:tab pos="1333500" algn="l"/>
                <a:tab pos="7404100" algn="l"/>
              </a:tabLst>
            </a:pPr>
            <a:r>
              <a:rPr lang="en-US" altLang="zh-CN" dirty="0" smtClean="0"/>
              <a:t>				</a:t>
            </a: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小结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300"/>
              </a:lnSpc>
              <a:tabLst>
                <a:tab pos="457200" algn="l"/>
                <a:tab pos="876300" algn="l"/>
                <a:tab pos="1333500" algn="l"/>
                <a:tab pos="74041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过滤器的使用步骤</a:t>
            </a:r>
          </a:p>
          <a:p>
            <a:pPr defTabSz="-635">
              <a:lnSpc>
                <a:spcPts val="2800"/>
              </a:lnSpc>
              <a:tabLst>
                <a:tab pos="457200" algn="l"/>
                <a:tab pos="876300" algn="l"/>
                <a:tab pos="1333500" algn="l"/>
                <a:tab pos="74041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建立实现Filter接口的类(javax.servlet.Filter)</a:t>
            </a:r>
          </a:p>
          <a:p>
            <a:pPr defTabSz="-635">
              <a:lnSpc>
                <a:spcPts val="2800"/>
              </a:lnSpc>
              <a:tabLst>
                <a:tab pos="457200" algn="l"/>
                <a:tab pos="876300" algn="l"/>
                <a:tab pos="1333500" algn="l"/>
                <a:tab pos="74041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实现过滤行为</a:t>
            </a:r>
          </a:p>
          <a:p>
            <a:pPr defTabSz="-635">
              <a:lnSpc>
                <a:spcPts val="2500"/>
              </a:lnSpc>
              <a:tabLst>
                <a:tab pos="457200" algn="l"/>
                <a:tab pos="876300" algn="l"/>
                <a:tab pos="1333500" algn="l"/>
                <a:tab pos="7404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doFilter(...)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{</a:t>
            </a:r>
          </a:p>
          <a:p>
            <a:pPr defTabSz="-635">
              <a:lnSpc>
                <a:spcPts val="2100"/>
              </a:lnSpc>
              <a:tabLst>
                <a:tab pos="457200" algn="l"/>
                <a:tab pos="876300" algn="l"/>
                <a:tab pos="1333500" algn="l"/>
                <a:tab pos="74041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//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itchFamily="18" charset="0"/>
                <a:cs typeface="Times New Roman" pitchFamily="18" charset="0"/>
              </a:rPr>
              <a:t>过滤请求</a:t>
            </a:r>
          </a:p>
          <a:p>
            <a:pPr defTabSz="-635">
              <a:lnSpc>
                <a:spcPts val="2100"/>
              </a:lnSpc>
              <a:tabLst>
                <a:tab pos="457200" algn="l"/>
                <a:tab pos="876300" algn="l"/>
                <a:tab pos="1333500" algn="l"/>
                <a:tab pos="74041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chain.doFilter(request,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response);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//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itchFamily="18" charset="0"/>
                <a:cs typeface="Times New Roman" pitchFamily="18" charset="0"/>
              </a:rPr>
              <a:t>调用下一个过滤器或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Web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itchFamily="18" charset="0"/>
                <a:cs typeface="Times New Roman" pitchFamily="18" charset="0"/>
              </a:rPr>
              <a:t>资源</a:t>
            </a:r>
          </a:p>
          <a:p>
            <a:pPr defTabSz="-635">
              <a:lnSpc>
                <a:spcPts val="2100"/>
              </a:lnSpc>
              <a:tabLst>
                <a:tab pos="457200" algn="l"/>
                <a:tab pos="876300" algn="l"/>
                <a:tab pos="1333500" algn="l"/>
                <a:tab pos="74041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//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itchFamily="18" charset="0"/>
                <a:cs typeface="Times New Roman" pitchFamily="18" charset="0"/>
              </a:rPr>
              <a:t>过滤响应</a:t>
            </a:r>
          </a:p>
          <a:p>
            <a:pPr defTabSz="-635">
              <a:lnSpc>
                <a:spcPts val="2100"/>
              </a:lnSpc>
              <a:tabLst>
                <a:tab pos="457200" algn="l"/>
                <a:tab pos="876300" algn="l"/>
                <a:tab pos="1333500" algn="l"/>
                <a:tab pos="7404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}</a:t>
            </a:r>
          </a:p>
          <a:p>
            <a:pPr defTabSz="-635">
              <a:lnSpc>
                <a:spcPts val="2100"/>
              </a:lnSpc>
              <a:tabLst>
                <a:tab pos="457200" algn="l"/>
                <a:tab pos="876300" algn="l"/>
                <a:tab pos="1333500" algn="l"/>
                <a:tab pos="7404100" algn="l"/>
              </a:tabLst>
            </a:pPr>
            <a:endParaRPr lang="en-US" altLang="zh-CN" sz="1800" b="1" dirty="0" smtClean="0">
              <a:solidFill>
                <a:srgbClr val="071215"/>
              </a:solidFill>
              <a:latin typeface="Calibri" pitchFamily="18" charset="0"/>
              <a:cs typeface="Calibri" pitchFamily="18" charset="0"/>
            </a:endParaRPr>
          </a:p>
          <a:p>
            <a:pPr defTabSz="-635">
              <a:lnSpc>
                <a:spcPts val="3100"/>
              </a:lnSpc>
              <a:tabLst>
                <a:tab pos="457200" algn="l"/>
                <a:tab pos="876300" algn="l"/>
                <a:tab pos="1333500" algn="l"/>
                <a:tab pos="7404100" algn="l"/>
              </a:tabLst>
            </a:pPr>
            <a:r>
              <a:rPr lang="en-US" altLang="zh-CN" dirty="0" smtClean="0"/>
              <a:t>	</a:t>
            </a:r>
            <a:endParaRPr lang="en-US" altLang="zh-CN" sz="2400" dirty="0" smtClean="0">
              <a:solidFill>
                <a:srgbClr val="000000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460500" y="4136104"/>
            <a:ext cx="47752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  <a:tabLst>
                <a:tab pos="215900" algn="l"/>
              </a:tabLst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&lt;filter&gt;</a:t>
            </a:r>
          </a:p>
          <a:p>
            <a:pPr defTabSz="-635">
              <a:lnSpc>
                <a:spcPts val="2100"/>
              </a:lnSpc>
              <a:tabLst>
                <a:tab pos="215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&lt;filter-name&gt;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itchFamily="18" charset="0"/>
                <a:cs typeface="Times New Roman" pitchFamily="18" charset="0"/>
              </a:rPr>
              <a:t>过滤器名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&lt;/filter-name&gt;</a:t>
            </a:r>
          </a:p>
          <a:p>
            <a:pPr defTabSz="-635">
              <a:lnSpc>
                <a:spcPts val="2100"/>
              </a:lnSpc>
              <a:tabLst>
                <a:tab pos="215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&lt;filter-class&gt;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itchFamily="18" charset="0"/>
                <a:cs typeface="Times New Roman" pitchFamily="18" charset="0"/>
              </a:rPr>
              <a:t>过滤器的完全限定名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&lt;/filter-class&gt;</a:t>
            </a:r>
          </a:p>
          <a:p>
            <a:pPr defTabSz="-635">
              <a:lnSpc>
                <a:spcPts val="2100"/>
              </a:lnSpc>
              <a:tabLst>
                <a:tab pos="215900" algn="l"/>
              </a:tabLst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&lt;/filter&gt;</a:t>
            </a:r>
          </a:p>
          <a:p>
            <a:pPr defTabSz="-635">
              <a:lnSpc>
                <a:spcPts val="2100"/>
              </a:lnSpc>
              <a:tabLst>
                <a:tab pos="215900" algn="l"/>
              </a:tabLst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&lt;filter-mapping&gt;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460500" y="5495004"/>
            <a:ext cx="7066037" cy="13670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  <a:tabLst>
                <a:tab pos="215900" algn="l"/>
                <a:tab pos="6997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&lt;filter-name&gt;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itchFamily="18" charset="0"/>
                <a:cs typeface="Times New Roman" pitchFamily="18" charset="0"/>
              </a:rPr>
              <a:t>过滤器名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&lt;/filter-name&gt;</a:t>
            </a:r>
          </a:p>
          <a:p>
            <a:pPr defTabSz="-635">
              <a:lnSpc>
                <a:spcPts val="2100"/>
              </a:lnSpc>
              <a:tabLst>
                <a:tab pos="215900" algn="l"/>
                <a:tab pos="6997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&lt;url-pattern&gt;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itchFamily="18" charset="0"/>
                <a:cs typeface="Times New Roman" pitchFamily="18" charset="0"/>
              </a:rPr>
              <a:t>过滤器映射的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Web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itchFamily="18" charset="0"/>
                <a:cs typeface="Times New Roman" pitchFamily="18" charset="0"/>
              </a:rPr>
              <a:t>资源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&lt;/url-pattern&gt;</a:t>
            </a:r>
          </a:p>
          <a:p>
            <a:pPr defTabSz="-635">
              <a:lnSpc>
                <a:spcPts val="2100"/>
              </a:lnSpc>
              <a:tabLst>
                <a:tab pos="215900" algn="l"/>
                <a:tab pos="6997700" algn="l"/>
              </a:tabLst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&lt;/filter-mapping&gt;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215900" algn="l"/>
                <a:tab pos="6997700" algn="l"/>
              </a:tabLst>
            </a:pPr>
            <a:r>
              <a:rPr lang="en-US" altLang="zh-CN" dirty="0" smtClean="0"/>
              <a:t>		</a:t>
            </a:r>
            <a:endParaRPr lang="en-US" altLang="zh-CN" sz="1405" b="1" dirty="0" smtClean="0">
              <a:solidFill>
                <a:srgbClr val="FFFFFF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6540500" y="4241800"/>
            <a:ext cx="2109552" cy="109773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完全匹配：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/index.jsp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err="1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目录匹配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：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b="1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endParaRPr lang="en-US" altLang="zh-CN" sz="1800" b="1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扩展名匹配：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*.do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全部匹配：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/*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r>
              <a:rPr lang="en-US" smtClean="0"/>
              <a:t>/37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02888" y="3657600"/>
            <a:ext cx="306846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000" dirty="0" err="1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在web.xml中配置过滤器</a:t>
            </a:r>
            <a:endParaRPr lang="en-US" altLang="zh-CN" sz="2000" dirty="0" smtClean="0">
              <a:solidFill>
                <a:srgbClr val="000000"/>
              </a:solidFill>
              <a:latin typeface="黑体" pitchFamily="18" charset="0"/>
              <a:cs typeface="黑体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5232400" y="279400"/>
            <a:ext cx="36576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过滤器的生命周期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23900" y="1282700"/>
            <a:ext cx="32004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过滤器的生命周期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81100" y="1905000"/>
            <a:ext cx="1193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实例化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81100" y="2451100"/>
            <a:ext cx="2413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初始化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init()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181100" y="3022600"/>
            <a:ext cx="27178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过滤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doFilter()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3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销毁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destroy()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r>
              <a:rPr lang="en-US" smtClean="0"/>
              <a:t>/37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714625" y="5429250"/>
            <a:ext cx="3714750" cy="406412"/>
          </a:xfrm>
          <a:custGeom>
            <a:avLst/>
            <a:gdLst>
              <a:gd name="connsiteX0" fmla="*/ 0 w 3714750"/>
              <a:gd name="connsiteY0" fmla="*/ 67690 h 406412"/>
              <a:gd name="connsiteX1" fmla="*/ 67691 w 3714750"/>
              <a:gd name="connsiteY1" fmla="*/ 0 h 406412"/>
              <a:gd name="connsiteX2" fmla="*/ 67691 w 3714750"/>
              <a:gd name="connsiteY2" fmla="*/ 0 h 406412"/>
              <a:gd name="connsiteX3" fmla="*/ 67691 w 3714750"/>
              <a:gd name="connsiteY3" fmla="*/ 0 h 406412"/>
              <a:gd name="connsiteX4" fmla="*/ 3647059 w 3714750"/>
              <a:gd name="connsiteY4" fmla="*/ 0 h 406412"/>
              <a:gd name="connsiteX5" fmla="*/ 3647059 w 3714750"/>
              <a:gd name="connsiteY5" fmla="*/ 0 h 406412"/>
              <a:gd name="connsiteX6" fmla="*/ 3714750 w 3714750"/>
              <a:gd name="connsiteY6" fmla="*/ 67690 h 406412"/>
              <a:gd name="connsiteX7" fmla="*/ 3714750 w 3714750"/>
              <a:gd name="connsiteY7" fmla="*/ 67690 h 406412"/>
              <a:gd name="connsiteX8" fmla="*/ 3714750 w 3714750"/>
              <a:gd name="connsiteY8" fmla="*/ 67690 h 406412"/>
              <a:gd name="connsiteX9" fmla="*/ 3714750 w 3714750"/>
              <a:gd name="connsiteY9" fmla="*/ 338683 h 406412"/>
              <a:gd name="connsiteX10" fmla="*/ 3714750 w 3714750"/>
              <a:gd name="connsiteY10" fmla="*/ 338683 h 406412"/>
              <a:gd name="connsiteX11" fmla="*/ 3647059 w 3714750"/>
              <a:gd name="connsiteY11" fmla="*/ 406412 h 406412"/>
              <a:gd name="connsiteX12" fmla="*/ 3647059 w 3714750"/>
              <a:gd name="connsiteY12" fmla="*/ 406412 h 406412"/>
              <a:gd name="connsiteX13" fmla="*/ 3647059 w 3714750"/>
              <a:gd name="connsiteY13" fmla="*/ 406412 h 406412"/>
              <a:gd name="connsiteX14" fmla="*/ 67691 w 3714750"/>
              <a:gd name="connsiteY14" fmla="*/ 406412 h 406412"/>
              <a:gd name="connsiteX15" fmla="*/ 67691 w 3714750"/>
              <a:gd name="connsiteY15" fmla="*/ 406412 h 406412"/>
              <a:gd name="connsiteX16" fmla="*/ 0 w 3714750"/>
              <a:gd name="connsiteY16" fmla="*/ 338683 h 406412"/>
              <a:gd name="connsiteX17" fmla="*/ 0 w 3714750"/>
              <a:gd name="connsiteY17" fmla="*/ 338683 h 406412"/>
              <a:gd name="connsiteX18" fmla="*/ 0 w 3714750"/>
              <a:gd name="connsiteY18" fmla="*/ 67690 h 4064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14750" h="406412">
                <a:moveTo>
                  <a:pt x="0" y="67690"/>
                </a:moveTo>
                <a:cubicBezTo>
                  <a:pt x="0" y="30353"/>
                  <a:pt x="30352" y="0"/>
                  <a:pt x="67691" y="0"/>
                </a:cubicBezTo>
                <a:cubicBezTo>
                  <a:pt x="67691" y="0"/>
                  <a:pt x="67691" y="0"/>
                  <a:pt x="67691" y="0"/>
                </a:cubicBezTo>
                <a:lnTo>
                  <a:pt x="67691" y="0"/>
                </a:lnTo>
                <a:lnTo>
                  <a:pt x="3647059" y="0"/>
                </a:lnTo>
                <a:lnTo>
                  <a:pt x="3647059" y="0"/>
                </a:lnTo>
                <a:cubicBezTo>
                  <a:pt x="3684396" y="0"/>
                  <a:pt x="3714750" y="30353"/>
                  <a:pt x="3714750" y="67690"/>
                </a:cubicBezTo>
                <a:cubicBezTo>
                  <a:pt x="3714750" y="67690"/>
                  <a:pt x="3714750" y="67690"/>
                  <a:pt x="3714750" y="67690"/>
                </a:cubicBezTo>
                <a:lnTo>
                  <a:pt x="3714750" y="67690"/>
                </a:lnTo>
                <a:lnTo>
                  <a:pt x="3714750" y="338683"/>
                </a:lnTo>
                <a:lnTo>
                  <a:pt x="3714750" y="338683"/>
                </a:lnTo>
                <a:cubicBezTo>
                  <a:pt x="3714750" y="376085"/>
                  <a:pt x="3684396" y="406412"/>
                  <a:pt x="3647059" y="406412"/>
                </a:cubicBezTo>
                <a:cubicBezTo>
                  <a:pt x="3647059" y="406412"/>
                  <a:pt x="3647059" y="406412"/>
                  <a:pt x="3647059" y="406412"/>
                </a:cubicBezTo>
                <a:lnTo>
                  <a:pt x="3647059" y="406412"/>
                </a:lnTo>
                <a:lnTo>
                  <a:pt x="67691" y="406412"/>
                </a:lnTo>
                <a:lnTo>
                  <a:pt x="67691" y="406412"/>
                </a:lnTo>
                <a:cubicBezTo>
                  <a:pt x="30352" y="406412"/>
                  <a:pt x="0" y="376085"/>
                  <a:pt x="0" y="338683"/>
                </a:cubicBezTo>
                <a:cubicBezTo>
                  <a:pt x="0" y="338683"/>
                  <a:pt x="0" y="338683"/>
                  <a:pt x="0" y="338683"/>
                </a:cubicBezTo>
                <a:lnTo>
                  <a:pt x="0" y="6769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701925" y="5416550"/>
            <a:ext cx="3740150" cy="431812"/>
          </a:xfrm>
          <a:custGeom>
            <a:avLst/>
            <a:gdLst>
              <a:gd name="connsiteX0" fmla="*/ 12700 w 3740150"/>
              <a:gd name="connsiteY0" fmla="*/ 80390 h 431812"/>
              <a:gd name="connsiteX1" fmla="*/ 80391 w 3740150"/>
              <a:gd name="connsiteY1" fmla="*/ 12700 h 431812"/>
              <a:gd name="connsiteX2" fmla="*/ 80391 w 3740150"/>
              <a:gd name="connsiteY2" fmla="*/ 12700 h 431812"/>
              <a:gd name="connsiteX3" fmla="*/ 80391 w 3740150"/>
              <a:gd name="connsiteY3" fmla="*/ 12700 h 431812"/>
              <a:gd name="connsiteX4" fmla="*/ 3659759 w 3740150"/>
              <a:gd name="connsiteY4" fmla="*/ 12700 h 431812"/>
              <a:gd name="connsiteX5" fmla="*/ 3659759 w 3740150"/>
              <a:gd name="connsiteY5" fmla="*/ 12700 h 431812"/>
              <a:gd name="connsiteX6" fmla="*/ 3727450 w 3740150"/>
              <a:gd name="connsiteY6" fmla="*/ 80390 h 431812"/>
              <a:gd name="connsiteX7" fmla="*/ 3727450 w 3740150"/>
              <a:gd name="connsiteY7" fmla="*/ 80390 h 431812"/>
              <a:gd name="connsiteX8" fmla="*/ 3727450 w 3740150"/>
              <a:gd name="connsiteY8" fmla="*/ 80390 h 431812"/>
              <a:gd name="connsiteX9" fmla="*/ 3727450 w 3740150"/>
              <a:gd name="connsiteY9" fmla="*/ 351383 h 431812"/>
              <a:gd name="connsiteX10" fmla="*/ 3727450 w 3740150"/>
              <a:gd name="connsiteY10" fmla="*/ 351383 h 431812"/>
              <a:gd name="connsiteX11" fmla="*/ 3659759 w 3740150"/>
              <a:gd name="connsiteY11" fmla="*/ 419112 h 431812"/>
              <a:gd name="connsiteX12" fmla="*/ 3659759 w 3740150"/>
              <a:gd name="connsiteY12" fmla="*/ 419112 h 431812"/>
              <a:gd name="connsiteX13" fmla="*/ 3659759 w 3740150"/>
              <a:gd name="connsiteY13" fmla="*/ 419112 h 431812"/>
              <a:gd name="connsiteX14" fmla="*/ 80391 w 3740150"/>
              <a:gd name="connsiteY14" fmla="*/ 419112 h 431812"/>
              <a:gd name="connsiteX15" fmla="*/ 80391 w 3740150"/>
              <a:gd name="connsiteY15" fmla="*/ 419112 h 431812"/>
              <a:gd name="connsiteX16" fmla="*/ 12700 w 3740150"/>
              <a:gd name="connsiteY16" fmla="*/ 351383 h 431812"/>
              <a:gd name="connsiteX17" fmla="*/ 12700 w 3740150"/>
              <a:gd name="connsiteY17" fmla="*/ 351383 h 431812"/>
              <a:gd name="connsiteX18" fmla="*/ 12700 w 3740150"/>
              <a:gd name="connsiteY18" fmla="*/ 80390 h 431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40150" h="431812">
                <a:moveTo>
                  <a:pt x="12700" y="80390"/>
                </a:moveTo>
                <a:cubicBezTo>
                  <a:pt x="12700" y="43053"/>
                  <a:pt x="43052" y="12700"/>
                  <a:pt x="80391" y="12700"/>
                </a:cubicBezTo>
                <a:cubicBezTo>
                  <a:pt x="80391" y="12700"/>
                  <a:pt x="80391" y="12700"/>
                  <a:pt x="80391" y="12700"/>
                </a:cubicBezTo>
                <a:lnTo>
                  <a:pt x="80391" y="12700"/>
                </a:lnTo>
                <a:lnTo>
                  <a:pt x="3659759" y="12700"/>
                </a:lnTo>
                <a:lnTo>
                  <a:pt x="3659759" y="12700"/>
                </a:lnTo>
                <a:cubicBezTo>
                  <a:pt x="3697096" y="12700"/>
                  <a:pt x="3727450" y="43053"/>
                  <a:pt x="3727450" y="80390"/>
                </a:cubicBezTo>
                <a:cubicBezTo>
                  <a:pt x="3727450" y="80390"/>
                  <a:pt x="3727450" y="80390"/>
                  <a:pt x="3727450" y="80390"/>
                </a:cubicBezTo>
                <a:lnTo>
                  <a:pt x="3727450" y="80390"/>
                </a:lnTo>
                <a:lnTo>
                  <a:pt x="3727450" y="351383"/>
                </a:lnTo>
                <a:lnTo>
                  <a:pt x="3727450" y="351383"/>
                </a:lnTo>
                <a:cubicBezTo>
                  <a:pt x="3727450" y="388785"/>
                  <a:pt x="3697096" y="419112"/>
                  <a:pt x="3659759" y="419112"/>
                </a:cubicBezTo>
                <a:cubicBezTo>
                  <a:pt x="3659759" y="419112"/>
                  <a:pt x="3659759" y="419112"/>
                  <a:pt x="3659759" y="419112"/>
                </a:cubicBezTo>
                <a:lnTo>
                  <a:pt x="3659759" y="419112"/>
                </a:lnTo>
                <a:lnTo>
                  <a:pt x="80391" y="419112"/>
                </a:lnTo>
                <a:lnTo>
                  <a:pt x="80391" y="419112"/>
                </a:lnTo>
                <a:cubicBezTo>
                  <a:pt x="43052" y="419112"/>
                  <a:pt x="12700" y="388785"/>
                  <a:pt x="12700" y="351383"/>
                </a:cubicBezTo>
                <a:cubicBezTo>
                  <a:pt x="12700" y="351383"/>
                  <a:pt x="12700" y="351383"/>
                  <a:pt x="12700" y="351383"/>
                </a:cubicBezTo>
                <a:lnTo>
                  <a:pt x="12700" y="8039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714625" y="5929325"/>
            <a:ext cx="3714750" cy="438150"/>
          </a:xfrm>
          <a:custGeom>
            <a:avLst/>
            <a:gdLst>
              <a:gd name="connsiteX0" fmla="*/ 0 w 3714750"/>
              <a:gd name="connsiteY0" fmla="*/ 73025 h 438150"/>
              <a:gd name="connsiteX1" fmla="*/ 73025 w 3714750"/>
              <a:gd name="connsiteY1" fmla="*/ 0 h 438150"/>
              <a:gd name="connsiteX2" fmla="*/ 73025 w 3714750"/>
              <a:gd name="connsiteY2" fmla="*/ 0 h 438150"/>
              <a:gd name="connsiteX3" fmla="*/ 73025 w 3714750"/>
              <a:gd name="connsiteY3" fmla="*/ 0 h 438150"/>
              <a:gd name="connsiteX4" fmla="*/ 3641725 w 3714750"/>
              <a:gd name="connsiteY4" fmla="*/ 0 h 438150"/>
              <a:gd name="connsiteX5" fmla="*/ 3641725 w 3714750"/>
              <a:gd name="connsiteY5" fmla="*/ 0 h 438150"/>
              <a:gd name="connsiteX6" fmla="*/ 3714750 w 3714750"/>
              <a:gd name="connsiteY6" fmla="*/ 73025 h 438150"/>
              <a:gd name="connsiteX7" fmla="*/ 3714750 w 3714750"/>
              <a:gd name="connsiteY7" fmla="*/ 73025 h 438150"/>
              <a:gd name="connsiteX8" fmla="*/ 3714750 w 3714750"/>
              <a:gd name="connsiteY8" fmla="*/ 73025 h 438150"/>
              <a:gd name="connsiteX9" fmla="*/ 3714750 w 3714750"/>
              <a:gd name="connsiteY9" fmla="*/ 365125 h 438150"/>
              <a:gd name="connsiteX10" fmla="*/ 3714750 w 3714750"/>
              <a:gd name="connsiteY10" fmla="*/ 365125 h 438150"/>
              <a:gd name="connsiteX11" fmla="*/ 3641725 w 3714750"/>
              <a:gd name="connsiteY11" fmla="*/ 438150 h 438150"/>
              <a:gd name="connsiteX12" fmla="*/ 3641725 w 3714750"/>
              <a:gd name="connsiteY12" fmla="*/ 438150 h 438150"/>
              <a:gd name="connsiteX13" fmla="*/ 3641725 w 3714750"/>
              <a:gd name="connsiteY13" fmla="*/ 438150 h 438150"/>
              <a:gd name="connsiteX14" fmla="*/ 73025 w 3714750"/>
              <a:gd name="connsiteY14" fmla="*/ 438150 h 438150"/>
              <a:gd name="connsiteX15" fmla="*/ 73025 w 3714750"/>
              <a:gd name="connsiteY15" fmla="*/ 438150 h 438150"/>
              <a:gd name="connsiteX16" fmla="*/ 0 w 3714750"/>
              <a:gd name="connsiteY16" fmla="*/ 365125 h 438150"/>
              <a:gd name="connsiteX17" fmla="*/ 0 w 3714750"/>
              <a:gd name="connsiteY17" fmla="*/ 365125 h 438150"/>
              <a:gd name="connsiteX18" fmla="*/ 0 w 3714750"/>
              <a:gd name="connsiteY18" fmla="*/ 73025 h 438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14750" h="438150">
                <a:moveTo>
                  <a:pt x="0" y="73025"/>
                </a:moveTo>
                <a:cubicBezTo>
                  <a:pt x="0" y="32702"/>
                  <a:pt x="32639" y="0"/>
                  <a:pt x="73025" y="0"/>
                </a:cubicBezTo>
                <a:cubicBezTo>
                  <a:pt x="73025" y="0"/>
                  <a:pt x="73025" y="0"/>
                  <a:pt x="73025" y="0"/>
                </a:cubicBezTo>
                <a:lnTo>
                  <a:pt x="73025" y="0"/>
                </a:lnTo>
                <a:lnTo>
                  <a:pt x="3641725" y="0"/>
                </a:lnTo>
                <a:lnTo>
                  <a:pt x="3641725" y="0"/>
                </a:lnTo>
                <a:cubicBezTo>
                  <a:pt x="3682110" y="0"/>
                  <a:pt x="3714750" y="32702"/>
                  <a:pt x="3714750" y="73025"/>
                </a:cubicBezTo>
                <a:cubicBezTo>
                  <a:pt x="3714750" y="73025"/>
                  <a:pt x="3714750" y="73025"/>
                  <a:pt x="3714750" y="73025"/>
                </a:cubicBezTo>
                <a:lnTo>
                  <a:pt x="3714750" y="73025"/>
                </a:lnTo>
                <a:lnTo>
                  <a:pt x="3714750" y="365125"/>
                </a:lnTo>
                <a:lnTo>
                  <a:pt x="3714750" y="365125"/>
                </a:lnTo>
                <a:cubicBezTo>
                  <a:pt x="3714750" y="405460"/>
                  <a:pt x="3682110" y="438150"/>
                  <a:pt x="3641725" y="438150"/>
                </a:cubicBezTo>
                <a:cubicBezTo>
                  <a:pt x="3641725" y="438150"/>
                  <a:pt x="3641725" y="438150"/>
                  <a:pt x="3641725" y="438150"/>
                </a:cubicBezTo>
                <a:lnTo>
                  <a:pt x="3641725" y="438150"/>
                </a:lnTo>
                <a:lnTo>
                  <a:pt x="73025" y="438150"/>
                </a:lnTo>
                <a:lnTo>
                  <a:pt x="73025" y="438150"/>
                </a:lnTo>
                <a:cubicBezTo>
                  <a:pt x="32639" y="438150"/>
                  <a:pt x="0" y="405460"/>
                  <a:pt x="0" y="365125"/>
                </a:cubicBezTo>
                <a:cubicBezTo>
                  <a:pt x="0" y="365125"/>
                  <a:pt x="0" y="365125"/>
                  <a:pt x="0" y="365125"/>
                </a:cubicBezTo>
                <a:lnTo>
                  <a:pt x="0" y="73025"/>
                </a:lnTo>
              </a:path>
            </a:pathLst>
          </a:custGeom>
          <a:solidFill>
            <a:srgbClr val="67B9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695575" y="5910275"/>
            <a:ext cx="3752850" cy="476250"/>
          </a:xfrm>
          <a:custGeom>
            <a:avLst/>
            <a:gdLst>
              <a:gd name="connsiteX0" fmla="*/ 19050 w 3752850"/>
              <a:gd name="connsiteY0" fmla="*/ 92075 h 476250"/>
              <a:gd name="connsiteX1" fmla="*/ 92075 w 3752850"/>
              <a:gd name="connsiteY1" fmla="*/ 19050 h 476250"/>
              <a:gd name="connsiteX2" fmla="*/ 92075 w 3752850"/>
              <a:gd name="connsiteY2" fmla="*/ 19050 h 476250"/>
              <a:gd name="connsiteX3" fmla="*/ 92075 w 3752850"/>
              <a:gd name="connsiteY3" fmla="*/ 19050 h 476250"/>
              <a:gd name="connsiteX4" fmla="*/ 3660775 w 3752850"/>
              <a:gd name="connsiteY4" fmla="*/ 19050 h 476250"/>
              <a:gd name="connsiteX5" fmla="*/ 3660775 w 3752850"/>
              <a:gd name="connsiteY5" fmla="*/ 19050 h 476250"/>
              <a:gd name="connsiteX6" fmla="*/ 3733800 w 3752850"/>
              <a:gd name="connsiteY6" fmla="*/ 92075 h 476250"/>
              <a:gd name="connsiteX7" fmla="*/ 3733800 w 3752850"/>
              <a:gd name="connsiteY7" fmla="*/ 92075 h 476250"/>
              <a:gd name="connsiteX8" fmla="*/ 3733800 w 3752850"/>
              <a:gd name="connsiteY8" fmla="*/ 92075 h 476250"/>
              <a:gd name="connsiteX9" fmla="*/ 3733800 w 3752850"/>
              <a:gd name="connsiteY9" fmla="*/ 384175 h 476250"/>
              <a:gd name="connsiteX10" fmla="*/ 3733800 w 3752850"/>
              <a:gd name="connsiteY10" fmla="*/ 384175 h 476250"/>
              <a:gd name="connsiteX11" fmla="*/ 3660775 w 3752850"/>
              <a:gd name="connsiteY11" fmla="*/ 457200 h 476250"/>
              <a:gd name="connsiteX12" fmla="*/ 3660775 w 3752850"/>
              <a:gd name="connsiteY12" fmla="*/ 457200 h 476250"/>
              <a:gd name="connsiteX13" fmla="*/ 3660775 w 3752850"/>
              <a:gd name="connsiteY13" fmla="*/ 457200 h 476250"/>
              <a:gd name="connsiteX14" fmla="*/ 92075 w 3752850"/>
              <a:gd name="connsiteY14" fmla="*/ 457200 h 476250"/>
              <a:gd name="connsiteX15" fmla="*/ 92075 w 3752850"/>
              <a:gd name="connsiteY15" fmla="*/ 457200 h 476250"/>
              <a:gd name="connsiteX16" fmla="*/ 19050 w 3752850"/>
              <a:gd name="connsiteY16" fmla="*/ 384175 h 476250"/>
              <a:gd name="connsiteX17" fmla="*/ 19050 w 3752850"/>
              <a:gd name="connsiteY17" fmla="*/ 384175 h 476250"/>
              <a:gd name="connsiteX18" fmla="*/ 19050 w 3752850"/>
              <a:gd name="connsiteY18" fmla="*/ 92075 h 47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52850" h="476250">
                <a:moveTo>
                  <a:pt x="19050" y="92075"/>
                </a:moveTo>
                <a:cubicBezTo>
                  <a:pt x="19050" y="51752"/>
                  <a:pt x="51689" y="19050"/>
                  <a:pt x="92075" y="19050"/>
                </a:cubicBezTo>
                <a:cubicBezTo>
                  <a:pt x="92075" y="19050"/>
                  <a:pt x="92075" y="19050"/>
                  <a:pt x="92075" y="19050"/>
                </a:cubicBezTo>
                <a:lnTo>
                  <a:pt x="92075" y="19050"/>
                </a:lnTo>
                <a:lnTo>
                  <a:pt x="3660775" y="19050"/>
                </a:lnTo>
                <a:lnTo>
                  <a:pt x="3660775" y="19050"/>
                </a:lnTo>
                <a:cubicBezTo>
                  <a:pt x="3701160" y="19050"/>
                  <a:pt x="3733800" y="51752"/>
                  <a:pt x="3733800" y="92075"/>
                </a:cubicBezTo>
                <a:cubicBezTo>
                  <a:pt x="3733800" y="92075"/>
                  <a:pt x="3733800" y="92075"/>
                  <a:pt x="3733800" y="92075"/>
                </a:cubicBezTo>
                <a:lnTo>
                  <a:pt x="3733800" y="92075"/>
                </a:lnTo>
                <a:lnTo>
                  <a:pt x="3733800" y="384175"/>
                </a:lnTo>
                <a:lnTo>
                  <a:pt x="3733800" y="384175"/>
                </a:lnTo>
                <a:cubicBezTo>
                  <a:pt x="3733800" y="424510"/>
                  <a:pt x="3701160" y="457200"/>
                  <a:pt x="3660775" y="457200"/>
                </a:cubicBezTo>
                <a:cubicBezTo>
                  <a:pt x="3660775" y="457200"/>
                  <a:pt x="3660775" y="457200"/>
                  <a:pt x="3660775" y="457200"/>
                </a:cubicBezTo>
                <a:lnTo>
                  <a:pt x="3660775" y="457200"/>
                </a:lnTo>
                <a:lnTo>
                  <a:pt x="92075" y="457200"/>
                </a:lnTo>
                <a:lnTo>
                  <a:pt x="92075" y="457200"/>
                </a:lnTo>
                <a:cubicBezTo>
                  <a:pt x="51689" y="457200"/>
                  <a:pt x="19050" y="424510"/>
                  <a:pt x="19050" y="384175"/>
                </a:cubicBezTo>
                <a:cubicBezTo>
                  <a:pt x="19050" y="384175"/>
                  <a:pt x="19050" y="384175"/>
                  <a:pt x="19050" y="384175"/>
                </a:cubicBezTo>
                <a:lnTo>
                  <a:pt x="19050" y="9207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1600" y="5880100"/>
            <a:ext cx="3860800" cy="5842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课堂练习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632200" y="5524500"/>
            <a:ext cx="1854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完成时间：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分钟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60400" y="13843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需求说明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17600" y="1879600"/>
            <a:ext cx="3022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使用过滤器解决乱码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60400" y="22479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实现思路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117600" y="2743200"/>
            <a:ext cx="1803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创建过滤器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117600" y="3200400"/>
            <a:ext cx="54610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在doFilter()中设置请求与响应的编码</a:t>
            </a: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在web.xml中配置过滤器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3644900" y="6032500"/>
            <a:ext cx="1828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共性问题集中讲解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r>
              <a:rPr lang="en-US" smtClean="0"/>
              <a:t>/37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142974" y="2183510"/>
            <a:ext cx="6572275" cy="2031365"/>
          </a:xfrm>
          <a:custGeom>
            <a:avLst/>
            <a:gdLst>
              <a:gd name="connsiteX0" fmla="*/ 0 w 6572275"/>
              <a:gd name="connsiteY0" fmla="*/ 0 h 2031365"/>
              <a:gd name="connsiteX1" fmla="*/ 0 w 6572275"/>
              <a:gd name="connsiteY1" fmla="*/ 0 h 2031365"/>
              <a:gd name="connsiteX2" fmla="*/ 6572275 w 6572275"/>
              <a:gd name="connsiteY2" fmla="*/ 0 h 2031365"/>
              <a:gd name="connsiteX3" fmla="*/ 6572275 w 6572275"/>
              <a:gd name="connsiteY3" fmla="*/ 0 h 2031365"/>
              <a:gd name="connsiteX4" fmla="*/ 6572275 w 6572275"/>
              <a:gd name="connsiteY4" fmla="*/ 2031365 h 2031365"/>
              <a:gd name="connsiteX5" fmla="*/ 6572275 w 6572275"/>
              <a:gd name="connsiteY5" fmla="*/ 2031365 h 2031365"/>
              <a:gd name="connsiteX6" fmla="*/ 0 w 6572275"/>
              <a:gd name="connsiteY6" fmla="*/ 2031365 h 2031365"/>
              <a:gd name="connsiteX7" fmla="*/ 0 w 6572275"/>
              <a:gd name="connsiteY7" fmla="*/ 2031365 h 2031365"/>
              <a:gd name="connsiteX8" fmla="*/ 0 w 6572275"/>
              <a:gd name="connsiteY8" fmla="*/ 0 h 2031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572275" h="2031365">
                <a:moveTo>
                  <a:pt x="0" y="0"/>
                </a:moveTo>
                <a:lnTo>
                  <a:pt x="0" y="0"/>
                </a:lnTo>
                <a:lnTo>
                  <a:pt x="6572275" y="0"/>
                </a:lnTo>
                <a:lnTo>
                  <a:pt x="6572275" y="0"/>
                </a:lnTo>
                <a:lnTo>
                  <a:pt x="6572275" y="2031365"/>
                </a:lnTo>
                <a:lnTo>
                  <a:pt x="6572275" y="2031365"/>
                </a:lnTo>
                <a:lnTo>
                  <a:pt x="0" y="2031365"/>
                </a:lnTo>
                <a:lnTo>
                  <a:pt x="0" y="2031365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117574" y="2158110"/>
            <a:ext cx="6623075" cy="2082165"/>
          </a:xfrm>
          <a:custGeom>
            <a:avLst/>
            <a:gdLst>
              <a:gd name="connsiteX0" fmla="*/ 25400 w 6623075"/>
              <a:gd name="connsiteY0" fmla="*/ 25400 h 2082165"/>
              <a:gd name="connsiteX1" fmla="*/ 25400 w 6623075"/>
              <a:gd name="connsiteY1" fmla="*/ 25400 h 2082165"/>
              <a:gd name="connsiteX2" fmla="*/ 6597675 w 6623075"/>
              <a:gd name="connsiteY2" fmla="*/ 25400 h 2082165"/>
              <a:gd name="connsiteX3" fmla="*/ 6597675 w 6623075"/>
              <a:gd name="connsiteY3" fmla="*/ 25400 h 2082165"/>
              <a:gd name="connsiteX4" fmla="*/ 6597675 w 6623075"/>
              <a:gd name="connsiteY4" fmla="*/ 2056765 h 2082165"/>
              <a:gd name="connsiteX5" fmla="*/ 6597675 w 6623075"/>
              <a:gd name="connsiteY5" fmla="*/ 2056765 h 2082165"/>
              <a:gd name="connsiteX6" fmla="*/ 25400 w 6623075"/>
              <a:gd name="connsiteY6" fmla="*/ 2056765 h 2082165"/>
              <a:gd name="connsiteX7" fmla="*/ 25400 w 6623075"/>
              <a:gd name="connsiteY7" fmla="*/ 2056765 h 2082165"/>
              <a:gd name="connsiteX8" fmla="*/ 25400 w 6623075"/>
              <a:gd name="connsiteY8" fmla="*/ 25400 h 20821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623075" h="2082165">
                <a:moveTo>
                  <a:pt x="25400" y="25400"/>
                </a:moveTo>
                <a:lnTo>
                  <a:pt x="25400" y="25400"/>
                </a:lnTo>
                <a:lnTo>
                  <a:pt x="6597675" y="25400"/>
                </a:lnTo>
                <a:lnTo>
                  <a:pt x="6597675" y="25400"/>
                </a:lnTo>
                <a:lnTo>
                  <a:pt x="6597675" y="2056765"/>
                </a:lnTo>
                <a:lnTo>
                  <a:pt x="6597675" y="2056765"/>
                </a:lnTo>
                <a:lnTo>
                  <a:pt x="25400" y="2056765"/>
                </a:lnTo>
                <a:lnTo>
                  <a:pt x="25400" y="2056765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142974" y="4857750"/>
            <a:ext cx="6572275" cy="923340"/>
          </a:xfrm>
          <a:custGeom>
            <a:avLst/>
            <a:gdLst>
              <a:gd name="connsiteX0" fmla="*/ 0 w 6572275"/>
              <a:gd name="connsiteY0" fmla="*/ 0 h 923340"/>
              <a:gd name="connsiteX1" fmla="*/ 0 w 6572275"/>
              <a:gd name="connsiteY1" fmla="*/ 0 h 923340"/>
              <a:gd name="connsiteX2" fmla="*/ 6572275 w 6572275"/>
              <a:gd name="connsiteY2" fmla="*/ 0 h 923340"/>
              <a:gd name="connsiteX3" fmla="*/ 6572275 w 6572275"/>
              <a:gd name="connsiteY3" fmla="*/ 0 h 923340"/>
              <a:gd name="connsiteX4" fmla="*/ 6572275 w 6572275"/>
              <a:gd name="connsiteY4" fmla="*/ 923340 h 923340"/>
              <a:gd name="connsiteX5" fmla="*/ 6572275 w 6572275"/>
              <a:gd name="connsiteY5" fmla="*/ 923340 h 923340"/>
              <a:gd name="connsiteX6" fmla="*/ 0 w 6572275"/>
              <a:gd name="connsiteY6" fmla="*/ 923340 h 923340"/>
              <a:gd name="connsiteX7" fmla="*/ 0 w 6572275"/>
              <a:gd name="connsiteY7" fmla="*/ 923340 h 923340"/>
              <a:gd name="connsiteX8" fmla="*/ 0 w 6572275"/>
              <a:gd name="connsiteY8" fmla="*/ 0 h 9233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572275" h="923340">
                <a:moveTo>
                  <a:pt x="0" y="0"/>
                </a:moveTo>
                <a:lnTo>
                  <a:pt x="0" y="0"/>
                </a:lnTo>
                <a:lnTo>
                  <a:pt x="6572275" y="0"/>
                </a:lnTo>
                <a:lnTo>
                  <a:pt x="6572275" y="0"/>
                </a:lnTo>
                <a:lnTo>
                  <a:pt x="6572275" y="923340"/>
                </a:lnTo>
                <a:lnTo>
                  <a:pt x="6572275" y="923340"/>
                </a:lnTo>
                <a:lnTo>
                  <a:pt x="0" y="923340"/>
                </a:lnTo>
                <a:lnTo>
                  <a:pt x="0" y="923340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117574" y="4832350"/>
            <a:ext cx="6623075" cy="974140"/>
          </a:xfrm>
          <a:custGeom>
            <a:avLst/>
            <a:gdLst>
              <a:gd name="connsiteX0" fmla="*/ 25400 w 6623075"/>
              <a:gd name="connsiteY0" fmla="*/ 25400 h 974140"/>
              <a:gd name="connsiteX1" fmla="*/ 25400 w 6623075"/>
              <a:gd name="connsiteY1" fmla="*/ 25400 h 974140"/>
              <a:gd name="connsiteX2" fmla="*/ 6597675 w 6623075"/>
              <a:gd name="connsiteY2" fmla="*/ 25400 h 974140"/>
              <a:gd name="connsiteX3" fmla="*/ 6597675 w 6623075"/>
              <a:gd name="connsiteY3" fmla="*/ 25400 h 974140"/>
              <a:gd name="connsiteX4" fmla="*/ 6597675 w 6623075"/>
              <a:gd name="connsiteY4" fmla="*/ 948740 h 974140"/>
              <a:gd name="connsiteX5" fmla="*/ 6597675 w 6623075"/>
              <a:gd name="connsiteY5" fmla="*/ 948740 h 974140"/>
              <a:gd name="connsiteX6" fmla="*/ 25400 w 6623075"/>
              <a:gd name="connsiteY6" fmla="*/ 948740 h 974140"/>
              <a:gd name="connsiteX7" fmla="*/ 25400 w 6623075"/>
              <a:gd name="connsiteY7" fmla="*/ 948740 h 974140"/>
              <a:gd name="connsiteX8" fmla="*/ 25400 w 6623075"/>
              <a:gd name="connsiteY8" fmla="*/ 25400 h 9741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623075" h="974140">
                <a:moveTo>
                  <a:pt x="25400" y="25400"/>
                </a:moveTo>
                <a:lnTo>
                  <a:pt x="25400" y="25400"/>
                </a:lnTo>
                <a:lnTo>
                  <a:pt x="6597675" y="25400"/>
                </a:lnTo>
                <a:lnTo>
                  <a:pt x="6597675" y="25400"/>
                </a:lnTo>
                <a:lnTo>
                  <a:pt x="6597675" y="948740"/>
                </a:lnTo>
                <a:lnTo>
                  <a:pt x="6597675" y="948740"/>
                </a:lnTo>
                <a:lnTo>
                  <a:pt x="25400" y="948740"/>
                </a:lnTo>
                <a:lnTo>
                  <a:pt x="25400" y="948740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57249" y="5170804"/>
            <a:ext cx="5500751" cy="285750"/>
          </a:xfrm>
          <a:custGeom>
            <a:avLst/>
            <a:gdLst>
              <a:gd name="connsiteX0" fmla="*/ 0 w 5500751"/>
              <a:gd name="connsiteY0" fmla="*/ 285750 h 285750"/>
              <a:gd name="connsiteX1" fmla="*/ 5500750 w 5500751"/>
              <a:gd name="connsiteY1" fmla="*/ 285750 h 285750"/>
              <a:gd name="connsiteX2" fmla="*/ 5500750 w 5500751"/>
              <a:gd name="connsiteY2" fmla="*/ 0 h 285750"/>
              <a:gd name="connsiteX3" fmla="*/ 0 w 5500751"/>
              <a:gd name="connsiteY3" fmla="*/ 0 h 285750"/>
              <a:gd name="connsiteX4" fmla="*/ 0 w 5500751"/>
              <a:gd name="connsiteY4" fmla="*/ 285750 h 285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00751" h="285750">
                <a:moveTo>
                  <a:pt x="0" y="285750"/>
                </a:moveTo>
                <a:lnTo>
                  <a:pt x="5500750" y="285750"/>
                </a:lnTo>
                <a:lnTo>
                  <a:pt x="5500750" y="0"/>
                </a:lnTo>
                <a:lnTo>
                  <a:pt x="0" y="0"/>
                </a:lnTo>
                <a:lnTo>
                  <a:pt x="0" y="285750"/>
                </a:lnTo>
              </a:path>
            </a:pathLst>
          </a:custGeom>
          <a:solidFill>
            <a:srgbClr val="FFFBF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42961" y="5156517"/>
            <a:ext cx="5529326" cy="314325"/>
          </a:xfrm>
          <a:custGeom>
            <a:avLst/>
            <a:gdLst>
              <a:gd name="connsiteX0" fmla="*/ 14287 w 5529326"/>
              <a:gd name="connsiteY0" fmla="*/ 300037 h 314325"/>
              <a:gd name="connsiteX1" fmla="*/ 5515038 w 5529326"/>
              <a:gd name="connsiteY1" fmla="*/ 300037 h 314325"/>
              <a:gd name="connsiteX2" fmla="*/ 5515038 w 5529326"/>
              <a:gd name="connsiteY2" fmla="*/ 14287 h 314325"/>
              <a:gd name="connsiteX3" fmla="*/ 14287 w 5529326"/>
              <a:gd name="connsiteY3" fmla="*/ 14287 h 314325"/>
              <a:gd name="connsiteX4" fmla="*/ 14287 w 5529326"/>
              <a:gd name="connsiteY4" fmla="*/ 300037 h 3143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29326" h="314325">
                <a:moveTo>
                  <a:pt x="14287" y="300037"/>
                </a:moveTo>
                <a:lnTo>
                  <a:pt x="5515038" y="300037"/>
                </a:lnTo>
                <a:lnTo>
                  <a:pt x="5515038" y="14287"/>
                </a:lnTo>
                <a:lnTo>
                  <a:pt x="14287" y="14287"/>
                </a:lnTo>
                <a:lnTo>
                  <a:pt x="14287" y="30003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2857500" y="3040760"/>
            <a:ext cx="928700" cy="285750"/>
          </a:xfrm>
          <a:custGeom>
            <a:avLst/>
            <a:gdLst>
              <a:gd name="connsiteX0" fmla="*/ 0 w 928700"/>
              <a:gd name="connsiteY0" fmla="*/ 285750 h 285750"/>
              <a:gd name="connsiteX1" fmla="*/ 928700 w 928700"/>
              <a:gd name="connsiteY1" fmla="*/ 285750 h 285750"/>
              <a:gd name="connsiteX2" fmla="*/ 928700 w 928700"/>
              <a:gd name="connsiteY2" fmla="*/ 0 h 285750"/>
              <a:gd name="connsiteX3" fmla="*/ 0 w 928700"/>
              <a:gd name="connsiteY3" fmla="*/ 0 h 285750"/>
              <a:gd name="connsiteX4" fmla="*/ 0 w 928700"/>
              <a:gd name="connsiteY4" fmla="*/ 285750 h 285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8700" h="285750">
                <a:moveTo>
                  <a:pt x="0" y="285750"/>
                </a:moveTo>
                <a:lnTo>
                  <a:pt x="928700" y="285750"/>
                </a:lnTo>
                <a:lnTo>
                  <a:pt x="928700" y="0"/>
                </a:lnTo>
                <a:lnTo>
                  <a:pt x="0" y="0"/>
                </a:lnTo>
                <a:lnTo>
                  <a:pt x="0" y="285750"/>
                </a:lnTo>
              </a:path>
            </a:pathLst>
          </a:custGeom>
          <a:solidFill>
            <a:srgbClr val="FFFBF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2843212" y="3026473"/>
            <a:ext cx="957275" cy="314325"/>
          </a:xfrm>
          <a:custGeom>
            <a:avLst/>
            <a:gdLst>
              <a:gd name="connsiteX0" fmla="*/ 14287 w 957275"/>
              <a:gd name="connsiteY0" fmla="*/ 300037 h 314325"/>
              <a:gd name="connsiteX1" fmla="*/ 942987 w 957275"/>
              <a:gd name="connsiteY1" fmla="*/ 300037 h 314325"/>
              <a:gd name="connsiteX2" fmla="*/ 942987 w 957275"/>
              <a:gd name="connsiteY2" fmla="*/ 14287 h 314325"/>
              <a:gd name="connsiteX3" fmla="*/ 14287 w 957275"/>
              <a:gd name="connsiteY3" fmla="*/ 14287 h 314325"/>
              <a:gd name="connsiteX4" fmla="*/ 14287 w 957275"/>
              <a:gd name="connsiteY4" fmla="*/ 300037 h 3143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7275" h="314325">
                <a:moveTo>
                  <a:pt x="14287" y="300037"/>
                </a:moveTo>
                <a:lnTo>
                  <a:pt x="942987" y="300037"/>
                </a:lnTo>
                <a:lnTo>
                  <a:pt x="942987" y="14287"/>
                </a:lnTo>
                <a:lnTo>
                  <a:pt x="14287" y="14287"/>
                </a:lnTo>
                <a:lnTo>
                  <a:pt x="14287" y="30003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2785998" y="3326510"/>
            <a:ext cx="714375" cy="285750"/>
          </a:xfrm>
          <a:custGeom>
            <a:avLst/>
            <a:gdLst>
              <a:gd name="connsiteX0" fmla="*/ 0 w 714375"/>
              <a:gd name="connsiteY0" fmla="*/ 285750 h 285750"/>
              <a:gd name="connsiteX1" fmla="*/ 714375 w 714375"/>
              <a:gd name="connsiteY1" fmla="*/ 285750 h 285750"/>
              <a:gd name="connsiteX2" fmla="*/ 714375 w 714375"/>
              <a:gd name="connsiteY2" fmla="*/ 0 h 285750"/>
              <a:gd name="connsiteX3" fmla="*/ 0 w 714375"/>
              <a:gd name="connsiteY3" fmla="*/ 0 h 285750"/>
              <a:gd name="connsiteX4" fmla="*/ 0 w 714375"/>
              <a:gd name="connsiteY4" fmla="*/ 285750 h 285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4375" h="285750">
                <a:moveTo>
                  <a:pt x="0" y="285750"/>
                </a:moveTo>
                <a:lnTo>
                  <a:pt x="714375" y="285750"/>
                </a:lnTo>
                <a:lnTo>
                  <a:pt x="714375" y="0"/>
                </a:lnTo>
                <a:lnTo>
                  <a:pt x="0" y="0"/>
                </a:lnTo>
                <a:lnTo>
                  <a:pt x="0" y="285750"/>
                </a:lnTo>
              </a:path>
            </a:pathLst>
          </a:custGeom>
          <a:solidFill>
            <a:srgbClr val="FFFBF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771711" y="3312223"/>
            <a:ext cx="742950" cy="314325"/>
          </a:xfrm>
          <a:custGeom>
            <a:avLst/>
            <a:gdLst>
              <a:gd name="connsiteX0" fmla="*/ 14287 w 742950"/>
              <a:gd name="connsiteY0" fmla="*/ 300037 h 314325"/>
              <a:gd name="connsiteX1" fmla="*/ 728662 w 742950"/>
              <a:gd name="connsiteY1" fmla="*/ 300037 h 314325"/>
              <a:gd name="connsiteX2" fmla="*/ 728662 w 742950"/>
              <a:gd name="connsiteY2" fmla="*/ 14287 h 314325"/>
              <a:gd name="connsiteX3" fmla="*/ 14287 w 742950"/>
              <a:gd name="connsiteY3" fmla="*/ 14287 h 314325"/>
              <a:gd name="connsiteX4" fmla="*/ 14287 w 742950"/>
              <a:gd name="connsiteY4" fmla="*/ 300037 h 3143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42950" h="314325">
                <a:moveTo>
                  <a:pt x="14287" y="300037"/>
                </a:moveTo>
                <a:lnTo>
                  <a:pt x="728662" y="300037"/>
                </a:lnTo>
                <a:lnTo>
                  <a:pt x="728662" y="14287"/>
                </a:lnTo>
                <a:lnTo>
                  <a:pt x="14287" y="14287"/>
                </a:lnTo>
                <a:lnTo>
                  <a:pt x="14287" y="30003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714750" y="2397760"/>
            <a:ext cx="1285875" cy="613409"/>
          </a:xfrm>
          <a:custGeom>
            <a:avLst/>
            <a:gdLst>
              <a:gd name="connsiteX0" fmla="*/ 0 w 1285875"/>
              <a:gd name="connsiteY0" fmla="*/ 68198 h 613409"/>
              <a:gd name="connsiteX1" fmla="*/ 68071 w 1285875"/>
              <a:gd name="connsiteY1" fmla="*/ 0 h 613409"/>
              <a:gd name="connsiteX2" fmla="*/ 68071 w 1285875"/>
              <a:gd name="connsiteY2" fmla="*/ 0 h 613409"/>
              <a:gd name="connsiteX3" fmla="*/ 68071 w 1285875"/>
              <a:gd name="connsiteY3" fmla="*/ 0 h 613409"/>
              <a:gd name="connsiteX4" fmla="*/ 214248 w 1285875"/>
              <a:gd name="connsiteY4" fmla="*/ 0 h 613409"/>
              <a:gd name="connsiteX5" fmla="*/ 214248 w 1285875"/>
              <a:gd name="connsiteY5" fmla="*/ 0 h 613409"/>
              <a:gd name="connsiteX6" fmla="*/ 535813 w 1285875"/>
              <a:gd name="connsiteY6" fmla="*/ 0 h 613409"/>
              <a:gd name="connsiteX7" fmla="*/ 1217803 w 1285875"/>
              <a:gd name="connsiteY7" fmla="*/ 0 h 613409"/>
              <a:gd name="connsiteX8" fmla="*/ 1217803 w 1285875"/>
              <a:gd name="connsiteY8" fmla="*/ 0 h 613409"/>
              <a:gd name="connsiteX9" fmla="*/ 1285875 w 1285875"/>
              <a:gd name="connsiteY9" fmla="*/ 68198 h 613409"/>
              <a:gd name="connsiteX10" fmla="*/ 1285875 w 1285875"/>
              <a:gd name="connsiteY10" fmla="*/ 68198 h 613409"/>
              <a:gd name="connsiteX11" fmla="*/ 1285875 w 1285875"/>
              <a:gd name="connsiteY11" fmla="*/ 68198 h 613409"/>
              <a:gd name="connsiteX12" fmla="*/ 1285875 w 1285875"/>
              <a:gd name="connsiteY12" fmla="*/ 238379 h 613409"/>
              <a:gd name="connsiteX13" fmla="*/ 1285875 w 1285875"/>
              <a:gd name="connsiteY13" fmla="*/ 238379 h 613409"/>
              <a:gd name="connsiteX14" fmla="*/ 1285875 w 1285875"/>
              <a:gd name="connsiteY14" fmla="*/ 340613 h 613409"/>
              <a:gd name="connsiteX15" fmla="*/ 1285875 w 1285875"/>
              <a:gd name="connsiteY15" fmla="*/ 340613 h 613409"/>
              <a:gd name="connsiteX16" fmla="*/ 1285875 w 1285875"/>
              <a:gd name="connsiteY16" fmla="*/ 340613 h 613409"/>
              <a:gd name="connsiteX17" fmla="*/ 1217803 w 1285875"/>
              <a:gd name="connsiteY17" fmla="*/ 408685 h 613409"/>
              <a:gd name="connsiteX18" fmla="*/ 1217803 w 1285875"/>
              <a:gd name="connsiteY18" fmla="*/ 408685 h 613409"/>
              <a:gd name="connsiteX19" fmla="*/ 1217803 w 1285875"/>
              <a:gd name="connsiteY19" fmla="*/ 408685 h 613409"/>
              <a:gd name="connsiteX20" fmla="*/ 535813 w 1285875"/>
              <a:gd name="connsiteY20" fmla="*/ 408685 h 613409"/>
              <a:gd name="connsiteX21" fmla="*/ 97663 w 1285875"/>
              <a:gd name="connsiteY21" fmla="*/ 613410 h 613409"/>
              <a:gd name="connsiteX22" fmla="*/ 214248 w 1285875"/>
              <a:gd name="connsiteY22" fmla="*/ 408685 h 613409"/>
              <a:gd name="connsiteX23" fmla="*/ 68071 w 1285875"/>
              <a:gd name="connsiteY23" fmla="*/ 408685 h 613409"/>
              <a:gd name="connsiteX24" fmla="*/ 68071 w 1285875"/>
              <a:gd name="connsiteY24" fmla="*/ 408685 h 613409"/>
              <a:gd name="connsiteX25" fmla="*/ 0 w 1285875"/>
              <a:gd name="connsiteY25" fmla="*/ 340613 h 613409"/>
              <a:gd name="connsiteX26" fmla="*/ 0 w 1285875"/>
              <a:gd name="connsiteY26" fmla="*/ 340613 h 613409"/>
              <a:gd name="connsiteX27" fmla="*/ 0 w 1285875"/>
              <a:gd name="connsiteY27" fmla="*/ 340613 h 613409"/>
              <a:gd name="connsiteX28" fmla="*/ 0 w 1285875"/>
              <a:gd name="connsiteY28" fmla="*/ 340613 h 613409"/>
              <a:gd name="connsiteX29" fmla="*/ 0 w 1285875"/>
              <a:gd name="connsiteY29" fmla="*/ 238379 h 613409"/>
              <a:gd name="connsiteX30" fmla="*/ 0 w 1285875"/>
              <a:gd name="connsiteY30" fmla="*/ 238379 h 613409"/>
              <a:gd name="connsiteX31" fmla="*/ 0 w 1285875"/>
              <a:gd name="connsiteY31" fmla="*/ 68198 h 613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285875" h="613409">
                <a:moveTo>
                  <a:pt x="0" y="68198"/>
                </a:moveTo>
                <a:cubicBezTo>
                  <a:pt x="0" y="30479"/>
                  <a:pt x="30479" y="0"/>
                  <a:pt x="68071" y="0"/>
                </a:cubicBezTo>
                <a:cubicBezTo>
                  <a:pt x="68071" y="0"/>
                  <a:pt x="68071" y="0"/>
                  <a:pt x="68071" y="0"/>
                </a:cubicBezTo>
                <a:lnTo>
                  <a:pt x="68071" y="0"/>
                </a:lnTo>
                <a:lnTo>
                  <a:pt x="214248" y="0"/>
                </a:lnTo>
                <a:lnTo>
                  <a:pt x="214248" y="0"/>
                </a:lnTo>
                <a:lnTo>
                  <a:pt x="535813" y="0"/>
                </a:lnTo>
                <a:lnTo>
                  <a:pt x="1217803" y="0"/>
                </a:lnTo>
                <a:lnTo>
                  <a:pt x="1217803" y="0"/>
                </a:lnTo>
                <a:cubicBezTo>
                  <a:pt x="1255395" y="0"/>
                  <a:pt x="1285875" y="30479"/>
                  <a:pt x="1285875" y="68198"/>
                </a:cubicBezTo>
                <a:cubicBezTo>
                  <a:pt x="1285875" y="68198"/>
                  <a:pt x="1285875" y="68198"/>
                  <a:pt x="1285875" y="68198"/>
                </a:cubicBezTo>
                <a:lnTo>
                  <a:pt x="1285875" y="68198"/>
                </a:lnTo>
                <a:lnTo>
                  <a:pt x="1285875" y="238379"/>
                </a:lnTo>
                <a:lnTo>
                  <a:pt x="1285875" y="238379"/>
                </a:lnTo>
                <a:lnTo>
                  <a:pt x="1285875" y="340613"/>
                </a:lnTo>
                <a:lnTo>
                  <a:pt x="1285875" y="340613"/>
                </a:lnTo>
                <a:lnTo>
                  <a:pt x="1285875" y="340613"/>
                </a:lnTo>
                <a:cubicBezTo>
                  <a:pt x="1285875" y="378205"/>
                  <a:pt x="1255395" y="408685"/>
                  <a:pt x="1217803" y="408685"/>
                </a:cubicBezTo>
                <a:cubicBezTo>
                  <a:pt x="1217803" y="408685"/>
                  <a:pt x="1217803" y="408685"/>
                  <a:pt x="1217803" y="408685"/>
                </a:cubicBezTo>
                <a:lnTo>
                  <a:pt x="1217803" y="408685"/>
                </a:lnTo>
                <a:lnTo>
                  <a:pt x="535813" y="408685"/>
                </a:lnTo>
                <a:lnTo>
                  <a:pt x="97663" y="613410"/>
                </a:lnTo>
                <a:lnTo>
                  <a:pt x="214248" y="408685"/>
                </a:lnTo>
                <a:lnTo>
                  <a:pt x="68071" y="408685"/>
                </a:lnTo>
                <a:lnTo>
                  <a:pt x="68071" y="408685"/>
                </a:lnTo>
                <a:cubicBezTo>
                  <a:pt x="30479" y="408685"/>
                  <a:pt x="0" y="378205"/>
                  <a:pt x="0" y="340613"/>
                </a:cubicBezTo>
                <a:cubicBezTo>
                  <a:pt x="0" y="340613"/>
                  <a:pt x="0" y="340613"/>
                  <a:pt x="0" y="340613"/>
                </a:cubicBezTo>
                <a:lnTo>
                  <a:pt x="0" y="340613"/>
                </a:lnTo>
                <a:lnTo>
                  <a:pt x="0" y="340613"/>
                </a:lnTo>
                <a:lnTo>
                  <a:pt x="0" y="238379"/>
                </a:lnTo>
                <a:lnTo>
                  <a:pt x="0" y="238379"/>
                </a:lnTo>
                <a:lnTo>
                  <a:pt x="0" y="68198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708400" y="2391410"/>
            <a:ext cx="1298575" cy="626109"/>
          </a:xfrm>
          <a:custGeom>
            <a:avLst/>
            <a:gdLst>
              <a:gd name="connsiteX0" fmla="*/ 6350 w 1298575"/>
              <a:gd name="connsiteY0" fmla="*/ 74548 h 626109"/>
              <a:gd name="connsiteX1" fmla="*/ 74421 w 1298575"/>
              <a:gd name="connsiteY1" fmla="*/ 6350 h 626109"/>
              <a:gd name="connsiteX2" fmla="*/ 74421 w 1298575"/>
              <a:gd name="connsiteY2" fmla="*/ 6350 h 626109"/>
              <a:gd name="connsiteX3" fmla="*/ 74421 w 1298575"/>
              <a:gd name="connsiteY3" fmla="*/ 6350 h 626109"/>
              <a:gd name="connsiteX4" fmla="*/ 220598 w 1298575"/>
              <a:gd name="connsiteY4" fmla="*/ 6350 h 626109"/>
              <a:gd name="connsiteX5" fmla="*/ 220598 w 1298575"/>
              <a:gd name="connsiteY5" fmla="*/ 6350 h 626109"/>
              <a:gd name="connsiteX6" fmla="*/ 542163 w 1298575"/>
              <a:gd name="connsiteY6" fmla="*/ 6350 h 626109"/>
              <a:gd name="connsiteX7" fmla="*/ 1224153 w 1298575"/>
              <a:gd name="connsiteY7" fmla="*/ 6350 h 626109"/>
              <a:gd name="connsiteX8" fmla="*/ 1224153 w 1298575"/>
              <a:gd name="connsiteY8" fmla="*/ 6350 h 626109"/>
              <a:gd name="connsiteX9" fmla="*/ 1292225 w 1298575"/>
              <a:gd name="connsiteY9" fmla="*/ 74548 h 626109"/>
              <a:gd name="connsiteX10" fmla="*/ 1292225 w 1298575"/>
              <a:gd name="connsiteY10" fmla="*/ 74548 h 626109"/>
              <a:gd name="connsiteX11" fmla="*/ 1292225 w 1298575"/>
              <a:gd name="connsiteY11" fmla="*/ 74548 h 626109"/>
              <a:gd name="connsiteX12" fmla="*/ 1292225 w 1298575"/>
              <a:gd name="connsiteY12" fmla="*/ 244729 h 626109"/>
              <a:gd name="connsiteX13" fmla="*/ 1292225 w 1298575"/>
              <a:gd name="connsiteY13" fmla="*/ 244729 h 626109"/>
              <a:gd name="connsiteX14" fmla="*/ 1292225 w 1298575"/>
              <a:gd name="connsiteY14" fmla="*/ 346963 h 626109"/>
              <a:gd name="connsiteX15" fmla="*/ 1292225 w 1298575"/>
              <a:gd name="connsiteY15" fmla="*/ 346963 h 626109"/>
              <a:gd name="connsiteX16" fmla="*/ 1292225 w 1298575"/>
              <a:gd name="connsiteY16" fmla="*/ 346963 h 626109"/>
              <a:gd name="connsiteX17" fmla="*/ 1224153 w 1298575"/>
              <a:gd name="connsiteY17" fmla="*/ 415035 h 626109"/>
              <a:gd name="connsiteX18" fmla="*/ 1224153 w 1298575"/>
              <a:gd name="connsiteY18" fmla="*/ 415035 h 626109"/>
              <a:gd name="connsiteX19" fmla="*/ 1224153 w 1298575"/>
              <a:gd name="connsiteY19" fmla="*/ 415035 h 626109"/>
              <a:gd name="connsiteX20" fmla="*/ 542163 w 1298575"/>
              <a:gd name="connsiteY20" fmla="*/ 415035 h 626109"/>
              <a:gd name="connsiteX21" fmla="*/ 104013 w 1298575"/>
              <a:gd name="connsiteY21" fmla="*/ 619760 h 626109"/>
              <a:gd name="connsiteX22" fmla="*/ 220598 w 1298575"/>
              <a:gd name="connsiteY22" fmla="*/ 415035 h 626109"/>
              <a:gd name="connsiteX23" fmla="*/ 74421 w 1298575"/>
              <a:gd name="connsiteY23" fmla="*/ 415035 h 626109"/>
              <a:gd name="connsiteX24" fmla="*/ 74421 w 1298575"/>
              <a:gd name="connsiteY24" fmla="*/ 415035 h 626109"/>
              <a:gd name="connsiteX25" fmla="*/ 6350 w 1298575"/>
              <a:gd name="connsiteY25" fmla="*/ 346963 h 626109"/>
              <a:gd name="connsiteX26" fmla="*/ 6350 w 1298575"/>
              <a:gd name="connsiteY26" fmla="*/ 346963 h 626109"/>
              <a:gd name="connsiteX27" fmla="*/ 6350 w 1298575"/>
              <a:gd name="connsiteY27" fmla="*/ 346963 h 626109"/>
              <a:gd name="connsiteX28" fmla="*/ 6350 w 1298575"/>
              <a:gd name="connsiteY28" fmla="*/ 346963 h 626109"/>
              <a:gd name="connsiteX29" fmla="*/ 6350 w 1298575"/>
              <a:gd name="connsiteY29" fmla="*/ 244729 h 626109"/>
              <a:gd name="connsiteX30" fmla="*/ 6350 w 1298575"/>
              <a:gd name="connsiteY30" fmla="*/ 244729 h 626109"/>
              <a:gd name="connsiteX31" fmla="*/ 6350 w 1298575"/>
              <a:gd name="connsiteY31" fmla="*/ 74548 h 6261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298575" h="626109">
                <a:moveTo>
                  <a:pt x="6350" y="74548"/>
                </a:moveTo>
                <a:cubicBezTo>
                  <a:pt x="6350" y="36829"/>
                  <a:pt x="36829" y="6350"/>
                  <a:pt x="74421" y="6350"/>
                </a:cubicBezTo>
                <a:cubicBezTo>
                  <a:pt x="74421" y="6350"/>
                  <a:pt x="74421" y="6350"/>
                  <a:pt x="74421" y="6350"/>
                </a:cubicBezTo>
                <a:lnTo>
                  <a:pt x="74421" y="6350"/>
                </a:lnTo>
                <a:lnTo>
                  <a:pt x="220598" y="6350"/>
                </a:lnTo>
                <a:lnTo>
                  <a:pt x="220598" y="6350"/>
                </a:lnTo>
                <a:lnTo>
                  <a:pt x="542163" y="6350"/>
                </a:lnTo>
                <a:lnTo>
                  <a:pt x="1224153" y="6350"/>
                </a:lnTo>
                <a:lnTo>
                  <a:pt x="1224153" y="6350"/>
                </a:lnTo>
                <a:cubicBezTo>
                  <a:pt x="1261745" y="6350"/>
                  <a:pt x="1292225" y="36829"/>
                  <a:pt x="1292225" y="74548"/>
                </a:cubicBezTo>
                <a:cubicBezTo>
                  <a:pt x="1292225" y="74548"/>
                  <a:pt x="1292225" y="74548"/>
                  <a:pt x="1292225" y="74548"/>
                </a:cubicBezTo>
                <a:lnTo>
                  <a:pt x="1292225" y="74548"/>
                </a:lnTo>
                <a:lnTo>
                  <a:pt x="1292225" y="244729"/>
                </a:lnTo>
                <a:lnTo>
                  <a:pt x="1292225" y="244729"/>
                </a:lnTo>
                <a:lnTo>
                  <a:pt x="1292225" y="346963"/>
                </a:lnTo>
                <a:lnTo>
                  <a:pt x="1292225" y="346963"/>
                </a:lnTo>
                <a:lnTo>
                  <a:pt x="1292225" y="346963"/>
                </a:lnTo>
                <a:cubicBezTo>
                  <a:pt x="1292225" y="384555"/>
                  <a:pt x="1261745" y="415035"/>
                  <a:pt x="1224153" y="415035"/>
                </a:cubicBezTo>
                <a:cubicBezTo>
                  <a:pt x="1224153" y="415035"/>
                  <a:pt x="1224153" y="415035"/>
                  <a:pt x="1224153" y="415035"/>
                </a:cubicBezTo>
                <a:lnTo>
                  <a:pt x="1224153" y="415035"/>
                </a:lnTo>
                <a:lnTo>
                  <a:pt x="542163" y="415035"/>
                </a:lnTo>
                <a:lnTo>
                  <a:pt x="104013" y="619760"/>
                </a:lnTo>
                <a:lnTo>
                  <a:pt x="220598" y="415035"/>
                </a:lnTo>
                <a:lnTo>
                  <a:pt x="74421" y="415035"/>
                </a:lnTo>
                <a:lnTo>
                  <a:pt x="74421" y="415035"/>
                </a:lnTo>
                <a:cubicBezTo>
                  <a:pt x="36829" y="415035"/>
                  <a:pt x="6350" y="384555"/>
                  <a:pt x="6350" y="346963"/>
                </a:cubicBezTo>
                <a:cubicBezTo>
                  <a:pt x="6350" y="346963"/>
                  <a:pt x="6350" y="346963"/>
                  <a:pt x="6350" y="346963"/>
                </a:cubicBezTo>
                <a:lnTo>
                  <a:pt x="6350" y="346963"/>
                </a:lnTo>
                <a:lnTo>
                  <a:pt x="6350" y="346963"/>
                </a:lnTo>
                <a:lnTo>
                  <a:pt x="6350" y="244729"/>
                </a:lnTo>
                <a:lnTo>
                  <a:pt x="6350" y="244729"/>
                </a:lnTo>
                <a:lnTo>
                  <a:pt x="6350" y="7454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357498" y="3662679"/>
            <a:ext cx="1214501" cy="501015"/>
          </a:xfrm>
          <a:custGeom>
            <a:avLst/>
            <a:gdLst>
              <a:gd name="connsiteX0" fmla="*/ 0 w 1214501"/>
              <a:gd name="connsiteY0" fmla="*/ 160528 h 501015"/>
              <a:gd name="connsiteX1" fmla="*/ 68198 w 1214501"/>
              <a:gd name="connsiteY1" fmla="*/ 92455 h 501015"/>
              <a:gd name="connsiteX2" fmla="*/ 68198 w 1214501"/>
              <a:gd name="connsiteY2" fmla="*/ 92455 h 501015"/>
              <a:gd name="connsiteX3" fmla="*/ 68198 w 1214501"/>
              <a:gd name="connsiteY3" fmla="*/ 92455 h 501015"/>
              <a:gd name="connsiteX4" fmla="*/ 202438 w 1214501"/>
              <a:gd name="connsiteY4" fmla="*/ 92455 h 501015"/>
              <a:gd name="connsiteX5" fmla="*/ 42545 w 1214501"/>
              <a:gd name="connsiteY5" fmla="*/ 0 h 501015"/>
              <a:gd name="connsiteX6" fmla="*/ 506095 w 1214501"/>
              <a:gd name="connsiteY6" fmla="*/ 92455 h 501015"/>
              <a:gd name="connsiteX7" fmla="*/ 1146429 w 1214501"/>
              <a:gd name="connsiteY7" fmla="*/ 92455 h 501015"/>
              <a:gd name="connsiteX8" fmla="*/ 1146429 w 1214501"/>
              <a:gd name="connsiteY8" fmla="*/ 92455 h 501015"/>
              <a:gd name="connsiteX9" fmla="*/ 1214501 w 1214501"/>
              <a:gd name="connsiteY9" fmla="*/ 160528 h 501015"/>
              <a:gd name="connsiteX10" fmla="*/ 1214501 w 1214501"/>
              <a:gd name="connsiteY10" fmla="*/ 160528 h 501015"/>
              <a:gd name="connsiteX11" fmla="*/ 1214501 w 1214501"/>
              <a:gd name="connsiteY11" fmla="*/ 160528 h 501015"/>
              <a:gd name="connsiteX12" fmla="*/ 1214501 w 1214501"/>
              <a:gd name="connsiteY12" fmla="*/ 160528 h 501015"/>
              <a:gd name="connsiteX13" fmla="*/ 1214501 w 1214501"/>
              <a:gd name="connsiteY13" fmla="*/ 160528 h 501015"/>
              <a:gd name="connsiteX14" fmla="*/ 1214501 w 1214501"/>
              <a:gd name="connsiteY14" fmla="*/ 262763 h 501015"/>
              <a:gd name="connsiteX15" fmla="*/ 1214501 w 1214501"/>
              <a:gd name="connsiteY15" fmla="*/ 432942 h 501015"/>
              <a:gd name="connsiteX16" fmla="*/ 1214501 w 1214501"/>
              <a:gd name="connsiteY16" fmla="*/ 432942 h 501015"/>
              <a:gd name="connsiteX17" fmla="*/ 1146429 w 1214501"/>
              <a:gd name="connsiteY17" fmla="*/ 501015 h 501015"/>
              <a:gd name="connsiteX18" fmla="*/ 1146429 w 1214501"/>
              <a:gd name="connsiteY18" fmla="*/ 501015 h 501015"/>
              <a:gd name="connsiteX19" fmla="*/ 1146429 w 1214501"/>
              <a:gd name="connsiteY19" fmla="*/ 501015 h 501015"/>
              <a:gd name="connsiteX20" fmla="*/ 506095 w 1214501"/>
              <a:gd name="connsiteY20" fmla="*/ 501015 h 501015"/>
              <a:gd name="connsiteX21" fmla="*/ 202438 w 1214501"/>
              <a:gd name="connsiteY21" fmla="*/ 501015 h 501015"/>
              <a:gd name="connsiteX22" fmla="*/ 202438 w 1214501"/>
              <a:gd name="connsiteY22" fmla="*/ 501015 h 501015"/>
              <a:gd name="connsiteX23" fmla="*/ 68198 w 1214501"/>
              <a:gd name="connsiteY23" fmla="*/ 501015 h 501015"/>
              <a:gd name="connsiteX24" fmla="*/ 68198 w 1214501"/>
              <a:gd name="connsiteY24" fmla="*/ 501015 h 501015"/>
              <a:gd name="connsiteX25" fmla="*/ 0 w 1214501"/>
              <a:gd name="connsiteY25" fmla="*/ 432942 h 501015"/>
              <a:gd name="connsiteX26" fmla="*/ 0 w 1214501"/>
              <a:gd name="connsiteY26" fmla="*/ 432942 h 501015"/>
              <a:gd name="connsiteX27" fmla="*/ 0 w 1214501"/>
              <a:gd name="connsiteY27" fmla="*/ 432942 h 501015"/>
              <a:gd name="connsiteX28" fmla="*/ 0 w 1214501"/>
              <a:gd name="connsiteY28" fmla="*/ 262763 h 501015"/>
              <a:gd name="connsiteX29" fmla="*/ 0 w 1214501"/>
              <a:gd name="connsiteY29" fmla="*/ 160528 h 501015"/>
              <a:gd name="connsiteX30" fmla="*/ 0 w 1214501"/>
              <a:gd name="connsiteY30" fmla="*/ 160528 h 5010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1214501" h="501015">
                <a:moveTo>
                  <a:pt x="0" y="160528"/>
                </a:moveTo>
                <a:cubicBezTo>
                  <a:pt x="0" y="122935"/>
                  <a:pt x="30607" y="92455"/>
                  <a:pt x="68198" y="92455"/>
                </a:cubicBezTo>
                <a:cubicBezTo>
                  <a:pt x="68198" y="92455"/>
                  <a:pt x="68198" y="92455"/>
                  <a:pt x="68198" y="92455"/>
                </a:cubicBezTo>
                <a:lnTo>
                  <a:pt x="68198" y="92455"/>
                </a:lnTo>
                <a:lnTo>
                  <a:pt x="202438" y="92455"/>
                </a:lnTo>
                <a:lnTo>
                  <a:pt x="42545" y="0"/>
                </a:lnTo>
                <a:lnTo>
                  <a:pt x="506095" y="92455"/>
                </a:lnTo>
                <a:lnTo>
                  <a:pt x="1146429" y="92455"/>
                </a:lnTo>
                <a:lnTo>
                  <a:pt x="1146429" y="92455"/>
                </a:lnTo>
                <a:cubicBezTo>
                  <a:pt x="1184021" y="92455"/>
                  <a:pt x="1214501" y="122935"/>
                  <a:pt x="1214501" y="160528"/>
                </a:cubicBezTo>
                <a:cubicBezTo>
                  <a:pt x="1214501" y="160528"/>
                  <a:pt x="1214501" y="160528"/>
                  <a:pt x="1214501" y="160528"/>
                </a:cubicBezTo>
                <a:lnTo>
                  <a:pt x="1214501" y="160528"/>
                </a:lnTo>
                <a:lnTo>
                  <a:pt x="1214501" y="160528"/>
                </a:lnTo>
                <a:lnTo>
                  <a:pt x="1214501" y="160528"/>
                </a:lnTo>
                <a:lnTo>
                  <a:pt x="1214501" y="262763"/>
                </a:lnTo>
                <a:lnTo>
                  <a:pt x="1214501" y="432942"/>
                </a:lnTo>
                <a:lnTo>
                  <a:pt x="1214501" y="432942"/>
                </a:lnTo>
                <a:cubicBezTo>
                  <a:pt x="1214501" y="470535"/>
                  <a:pt x="1184021" y="501015"/>
                  <a:pt x="1146429" y="501015"/>
                </a:cubicBezTo>
                <a:cubicBezTo>
                  <a:pt x="1146429" y="501015"/>
                  <a:pt x="1146429" y="501015"/>
                  <a:pt x="1146429" y="501015"/>
                </a:cubicBezTo>
                <a:lnTo>
                  <a:pt x="1146429" y="501015"/>
                </a:lnTo>
                <a:lnTo>
                  <a:pt x="506095" y="501015"/>
                </a:lnTo>
                <a:lnTo>
                  <a:pt x="202438" y="501015"/>
                </a:lnTo>
                <a:lnTo>
                  <a:pt x="202438" y="501015"/>
                </a:lnTo>
                <a:lnTo>
                  <a:pt x="68198" y="501015"/>
                </a:lnTo>
                <a:lnTo>
                  <a:pt x="68198" y="501015"/>
                </a:lnTo>
                <a:cubicBezTo>
                  <a:pt x="30607" y="501015"/>
                  <a:pt x="0" y="470535"/>
                  <a:pt x="0" y="432942"/>
                </a:cubicBezTo>
                <a:cubicBezTo>
                  <a:pt x="0" y="432942"/>
                  <a:pt x="0" y="432942"/>
                  <a:pt x="0" y="432942"/>
                </a:cubicBezTo>
                <a:lnTo>
                  <a:pt x="0" y="432942"/>
                </a:lnTo>
                <a:lnTo>
                  <a:pt x="0" y="262763"/>
                </a:lnTo>
                <a:lnTo>
                  <a:pt x="0" y="160528"/>
                </a:lnTo>
                <a:lnTo>
                  <a:pt x="0" y="160528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351148" y="3656329"/>
            <a:ext cx="1227201" cy="513715"/>
          </a:xfrm>
          <a:custGeom>
            <a:avLst/>
            <a:gdLst>
              <a:gd name="connsiteX0" fmla="*/ 6350 w 1227201"/>
              <a:gd name="connsiteY0" fmla="*/ 166878 h 513715"/>
              <a:gd name="connsiteX1" fmla="*/ 74548 w 1227201"/>
              <a:gd name="connsiteY1" fmla="*/ 98805 h 513715"/>
              <a:gd name="connsiteX2" fmla="*/ 74548 w 1227201"/>
              <a:gd name="connsiteY2" fmla="*/ 98805 h 513715"/>
              <a:gd name="connsiteX3" fmla="*/ 74548 w 1227201"/>
              <a:gd name="connsiteY3" fmla="*/ 98805 h 513715"/>
              <a:gd name="connsiteX4" fmla="*/ 208788 w 1227201"/>
              <a:gd name="connsiteY4" fmla="*/ 98805 h 513715"/>
              <a:gd name="connsiteX5" fmla="*/ 48895 w 1227201"/>
              <a:gd name="connsiteY5" fmla="*/ 6350 h 513715"/>
              <a:gd name="connsiteX6" fmla="*/ 512445 w 1227201"/>
              <a:gd name="connsiteY6" fmla="*/ 98805 h 513715"/>
              <a:gd name="connsiteX7" fmla="*/ 1152779 w 1227201"/>
              <a:gd name="connsiteY7" fmla="*/ 98805 h 513715"/>
              <a:gd name="connsiteX8" fmla="*/ 1152779 w 1227201"/>
              <a:gd name="connsiteY8" fmla="*/ 98805 h 513715"/>
              <a:gd name="connsiteX9" fmla="*/ 1220851 w 1227201"/>
              <a:gd name="connsiteY9" fmla="*/ 166878 h 513715"/>
              <a:gd name="connsiteX10" fmla="*/ 1220851 w 1227201"/>
              <a:gd name="connsiteY10" fmla="*/ 166878 h 513715"/>
              <a:gd name="connsiteX11" fmla="*/ 1220851 w 1227201"/>
              <a:gd name="connsiteY11" fmla="*/ 166878 h 513715"/>
              <a:gd name="connsiteX12" fmla="*/ 1220851 w 1227201"/>
              <a:gd name="connsiteY12" fmla="*/ 166878 h 513715"/>
              <a:gd name="connsiteX13" fmla="*/ 1220851 w 1227201"/>
              <a:gd name="connsiteY13" fmla="*/ 166878 h 513715"/>
              <a:gd name="connsiteX14" fmla="*/ 1220851 w 1227201"/>
              <a:gd name="connsiteY14" fmla="*/ 269113 h 513715"/>
              <a:gd name="connsiteX15" fmla="*/ 1220851 w 1227201"/>
              <a:gd name="connsiteY15" fmla="*/ 439292 h 513715"/>
              <a:gd name="connsiteX16" fmla="*/ 1220851 w 1227201"/>
              <a:gd name="connsiteY16" fmla="*/ 439292 h 513715"/>
              <a:gd name="connsiteX17" fmla="*/ 1152779 w 1227201"/>
              <a:gd name="connsiteY17" fmla="*/ 507365 h 513715"/>
              <a:gd name="connsiteX18" fmla="*/ 1152779 w 1227201"/>
              <a:gd name="connsiteY18" fmla="*/ 507365 h 513715"/>
              <a:gd name="connsiteX19" fmla="*/ 1152779 w 1227201"/>
              <a:gd name="connsiteY19" fmla="*/ 507365 h 513715"/>
              <a:gd name="connsiteX20" fmla="*/ 512445 w 1227201"/>
              <a:gd name="connsiteY20" fmla="*/ 507365 h 513715"/>
              <a:gd name="connsiteX21" fmla="*/ 208788 w 1227201"/>
              <a:gd name="connsiteY21" fmla="*/ 507365 h 513715"/>
              <a:gd name="connsiteX22" fmla="*/ 208788 w 1227201"/>
              <a:gd name="connsiteY22" fmla="*/ 507365 h 513715"/>
              <a:gd name="connsiteX23" fmla="*/ 74548 w 1227201"/>
              <a:gd name="connsiteY23" fmla="*/ 507365 h 513715"/>
              <a:gd name="connsiteX24" fmla="*/ 74548 w 1227201"/>
              <a:gd name="connsiteY24" fmla="*/ 507365 h 513715"/>
              <a:gd name="connsiteX25" fmla="*/ 6350 w 1227201"/>
              <a:gd name="connsiteY25" fmla="*/ 439292 h 513715"/>
              <a:gd name="connsiteX26" fmla="*/ 6350 w 1227201"/>
              <a:gd name="connsiteY26" fmla="*/ 439292 h 513715"/>
              <a:gd name="connsiteX27" fmla="*/ 6350 w 1227201"/>
              <a:gd name="connsiteY27" fmla="*/ 439292 h 513715"/>
              <a:gd name="connsiteX28" fmla="*/ 6350 w 1227201"/>
              <a:gd name="connsiteY28" fmla="*/ 269113 h 513715"/>
              <a:gd name="connsiteX29" fmla="*/ 6350 w 1227201"/>
              <a:gd name="connsiteY29" fmla="*/ 166878 h 513715"/>
              <a:gd name="connsiteX30" fmla="*/ 6350 w 1227201"/>
              <a:gd name="connsiteY30" fmla="*/ 166878 h 5137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1227201" h="513715">
                <a:moveTo>
                  <a:pt x="6350" y="166878"/>
                </a:moveTo>
                <a:cubicBezTo>
                  <a:pt x="6350" y="129285"/>
                  <a:pt x="36957" y="98805"/>
                  <a:pt x="74548" y="98805"/>
                </a:cubicBezTo>
                <a:cubicBezTo>
                  <a:pt x="74548" y="98805"/>
                  <a:pt x="74548" y="98805"/>
                  <a:pt x="74548" y="98805"/>
                </a:cubicBezTo>
                <a:lnTo>
                  <a:pt x="74548" y="98805"/>
                </a:lnTo>
                <a:lnTo>
                  <a:pt x="208788" y="98805"/>
                </a:lnTo>
                <a:lnTo>
                  <a:pt x="48895" y="6350"/>
                </a:lnTo>
                <a:lnTo>
                  <a:pt x="512445" y="98805"/>
                </a:lnTo>
                <a:lnTo>
                  <a:pt x="1152779" y="98805"/>
                </a:lnTo>
                <a:lnTo>
                  <a:pt x="1152779" y="98805"/>
                </a:lnTo>
                <a:cubicBezTo>
                  <a:pt x="1190371" y="98805"/>
                  <a:pt x="1220851" y="129285"/>
                  <a:pt x="1220851" y="166878"/>
                </a:cubicBezTo>
                <a:cubicBezTo>
                  <a:pt x="1220851" y="166878"/>
                  <a:pt x="1220851" y="166878"/>
                  <a:pt x="1220851" y="166878"/>
                </a:cubicBezTo>
                <a:lnTo>
                  <a:pt x="1220851" y="166878"/>
                </a:lnTo>
                <a:lnTo>
                  <a:pt x="1220851" y="166878"/>
                </a:lnTo>
                <a:lnTo>
                  <a:pt x="1220851" y="166878"/>
                </a:lnTo>
                <a:lnTo>
                  <a:pt x="1220851" y="269113"/>
                </a:lnTo>
                <a:lnTo>
                  <a:pt x="1220851" y="439292"/>
                </a:lnTo>
                <a:lnTo>
                  <a:pt x="1220851" y="439292"/>
                </a:lnTo>
                <a:cubicBezTo>
                  <a:pt x="1220851" y="476885"/>
                  <a:pt x="1190371" y="507365"/>
                  <a:pt x="1152779" y="507365"/>
                </a:cubicBezTo>
                <a:cubicBezTo>
                  <a:pt x="1152779" y="507365"/>
                  <a:pt x="1152779" y="507365"/>
                  <a:pt x="1152779" y="507365"/>
                </a:cubicBezTo>
                <a:lnTo>
                  <a:pt x="1152779" y="507365"/>
                </a:lnTo>
                <a:lnTo>
                  <a:pt x="512445" y="507365"/>
                </a:lnTo>
                <a:lnTo>
                  <a:pt x="208788" y="507365"/>
                </a:lnTo>
                <a:lnTo>
                  <a:pt x="208788" y="507365"/>
                </a:lnTo>
                <a:lnTo>
                  <a:pt x="74548" y="507365"/>
                </a:lnTo>
                <a:lnTo>
                  <a:pt x="74548" y="507365"/>
                </a:lnTo>
                <a:cubicBezTo>
                  <a:pt x="36957" y="507365"/>
                  <a:pt x="6350" y="476885"/>
                  <a:pt x="6350" y="439292"/>
                </a:cubicBezTo>
                <a:cubicBezTo>
                  <a:pt x="6350" y="439292"/>
                  <a:pt x="6350" y="439292"/>
                  <a:pt x="6350" y="439292"/>
                </a:cubicBezTo>
                <a:lnTo>
                  <a:pt x="6350" y="439292"/>
                </a:lnTo>
                <a:lnTo>
                  <a:pt x="6350" y="269113"/>
                </a:lnTo>
                <a:lnTo>
                  <a:pt x="6350" y="166878"/>
                </a:lnTo>
                <a:lnTo>
                  <a:pt x="6350" y="16687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4286250" y="5497957"/>
            <a:ext cx="2714625" cy="931443"/>
          </a:xfrm>
          <a:custGeom>
            <a:avLst/>
            <a:gdLst>
              <a:gd name="connsiteX0" fmla="*/ 0 w 2714625"/>
              <a:gd name="connsiteY0" fmla="*/ 335533 h 931443"/>
              <a:gd name="connsiteX1" fmla="*/ 119126 w 2714625"/>
              <a:gd name="connsiteY1" fmla="*/ 216344 h 931443"/>
              <a:gd name="connsiteX2" fmla="*/ 119126 w 2714625"/>
              <a:gd name="connsiteY2" fmla="*/ 216344 h 931443"/>
              <a:gd name="connsiteX3" fmla="*/ 119126 w 2714625"/>
              <a:gd name="connsiteY3" fmla="*/ 216344 h 931443"/>
              <a:gd name="connsiteX4" fmla="*/ 452501 w 2714625"/>
              <a:gd name="connsiteY4" fmla="*/ 216344 h 931443"/>
              <a:gd name="connsiteX5" fmla="*/ 231521 w 2714625"/>
              <a:gd name="connsiteY5" fmla="*/ 0 h 931443"/>
              <a:gd name="connsiteX6" fmla="*/ 1131061 w 2714625"/>
              <a:gd name="connsiteY6" fmla="*/ 216344 h 931443"/>
              <a:gd name="connsiteX7" fmla="*/ 2595498 w 2714625"/>
              <a:gd name="connsiteY7" fmla="*/ 216344 h 931443"/>
              <a:gd name="connsiteX8" fmla="*/ 2595498 w 2714625"/>
              <a:gd name="connsiteY8" fmla="*/ 216344 h 931443"/>
              <a:gd name="connsiteX9" fmla="*/ 2714625 w 2714625"/>
              <a:gd name="connsiteY9" fmla="*/ 335533 h 931443"/>
              <a:gd name="connsiteX10" fmla="*/ 2714625 w 2714625"/>
              <a:gd name="connsiteY10" fmla="*/ 335533 h 931443"/>
              <a:gd name="connsiteX11" fmla="*/ 2714625 w 2714625"/>
              <a:gd name="connsiteY11" fmla="*/ 335533 h 931443"/>
              <a:gd name="connsiteX12" fmla="*/ 2714625 w 2714625"/>
              <a:gd name="connsiteY12" fmla="*/ 335533 h 931443"/>
              <a:gd name="connsiteX13" fmla="*/ 2714625 w 2714625"/>
              <a:gd name="connsiteY13" fmla="*/ 335533 h 931443"/>
              <a:gd name="connsiteX14" fmla="*/ 2714625 w 2714625"/>
              <a:gd name="connsiteY14" fmla="*/ 514299 h 931443"/>
              <a:gd name="connsiteX15" fmla="*/ 2714625 w 2714625"/>
              <a:gd name="connsiteY15" fmla="*/ 812253 h 931443"/>
              <a:gd name="connsiteX16" fmla="*/ 2714625 w 2714625"/>
              <a:gd name="connsiteY16" fmla="*/ 812253 h 931443"/>
              <a:gd name="connsiteX17" fmla="*/ 2595498 w 2714625"/>
              <a:gd name="connsiteY17" fmla="*/ 931443 h 931443"/>
              <a:gd name="connsiteX18" fmla="*/ 2595498 w 2714625"/>
              <a:gd name="connsiteY18" fmla="*/ 931443 h 931443"/>
              <a:gd name="connsiteX19" fmla="*/ 2595498 w 2714625"/>
              <a:gd name="connsiteY19" fmla="*/ 931443 h 931443"/>
              <a:gd name="connsiteX20" fmla="*/ 1131061 w 2714625"/>
              <a:gd name="connsiteY20" fmla="*/ 931443 h 931443"/>
              <a:gd name="connsiteX21" fmla="*/ 452501 w 2714625"/>
              <a:gd name="connsiteY21" fmla="*/ 931443 h 931443"/>
              <a:gd name="connsiteX22" fmla="*/ 452501 w 2714625"/>
              <a:gd name="connsiteY22" fmla="*/ 931443 h 931443"/>
              <a:gd name="connsiteX23" fmla="*/ 119126 w 2714625"/>
              <a:gd name="connsiteY23" fmla="*/ 931443 h 931443"/>
              <a:gd name="connsiteX24" fmla="*/ 119126 w 2714625"/>
              <a:gd name="connsiteY24" fmla="*/ 931443 h 931443"/>
              <a:gd name="connsiteX25" fmla="*/ 0 w 2714625"/>
              <a:gd name="connsiteY25" fmla="*/ 812253 h 931443"/>
              <a:gd name="connsiteX26" fmla="*/ 0 w 2714625"/>
              <a:gd name="connsiteY26" fmla="*/ 812253 h 931443"/>
              <a:gd name="connsiteX27" fmla="*/ 0 w 2714625"/>
              <a:gd name="connsiteY27" fmla="*/ 812253 h 931443"/>
              <a:gd name="connsiteX28" fmla="*/ 0 w 2714625"/>
              <a:gd name="connsiteY28" fmla="*/ 514299 h 931443"/>
              <a:gd name="connsiteX29" fmla="*/ 0 w 2714625"/>
              <a:gd name="connsiteY29" fmla="*/ 335533 h 931443"/>
              <a:gd name="connsiteX30" fmla="*/ 0 w 2714625"/>
              <a:gd name="connsiteY30" fmla="*/ 335533 h 9314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2714625" h="931443">
                <a:moveTo>
                  <a:pt x="0" y="335533"/>
                </a:moveTo>
                <a:cubicBezTo>
                  <a:pt x="0" y="269709"/>
                  <a:pt x="53340" y="216344"/>
                  <a:pt x="119126" y="216344"/>
                </a:cubicBezTo>
                <a:cubicBezTo>
                  <a:pt x="119126" y="216344"/>
                  <a:pt x="119126" y="216344"/>
                  <a:pt x="119126" y="216344"/>
                </a:cubicBezTo>
                <a:lnTo>
                  <a:pt x="119126" y="216344"/>
                </a:lnTo>
                <a:lnTo>
                  <a:pt x="452501" y="216344"/>
                </a:lnTo>
                <a:lnTo>
                  <a:pt x="231521" y="0"/>
                </a:lnTo>
                <a:lnTo>
                  <a:pt x="1131061" y="216344"/>
                </a:lnTo>
                <a:lnTo>
                  <a:pt x="2595498" y="216344"/>
                </a:lnTo>
                <a:lnTo>
                  <a:pt x="2595498" y="216344"/>
                </a:lnTo>
                <a:cubicBezTo>
                  <a:pt x="2661284" y="216344"/>
                  <a:pt x="2714625" y="269709"/>
                  <a:pt x="2714625" y="335533"/>
                </a:cubicBezTo>
                <a:cubicBezTo>
                  <a:pt x="2714625" y="335533"/>
                  <a:pt x="2714625" y="335533"/>
                  <a:pt x="2714625" y="335533"/>
                </a:cubicBezTo>
                <a:lnTo>
                  <a:pt x="2714625" y="335533"/>
                </a:lnTo>
                <a:lnTo>
                  <a:pt x="2714625" y="335533"/>
                </a:lnTo>
                <a:lnTo>
                  <a:pt x="2714625" y="335533"/>
                </a:lnTo>
                <a:lnTo>
                  <a:pt x="2714625" y="514299"/>
                </a:lnTo>
                <a:lnTo>
                  <a:pt x="2714625" y="812253"/>
                </a:lnTo>
                <a:lnTo>
                  <a:pt x="2714625" y="812253"/>
                </a:lnTo>
                <a:cubicBezTo>
                  <a:pt x="2714625" y="878077"/>
                  <a:pt x="2661284" y="931443"/>
                  <a:pt x="2595498" y="931443"/>
                </a:cubicBezTo>
                <a:cubicBezTo>
                  <a:pt x="2595498" y="931443"/>
                  <a:pt x="2595498" y="931443"/>
                  <a:pt x="2595498" y="931443"/>
                </a:cubicBezTo>
                <a:lnTo>
                  <a:pt x="2595498" y="931443"/>
                </a:lnTo>
                <a:lnTo>
                  <a:pt x="1131061" y="931443"/>
                </a:lnTo>
                <a:lnTo>
                  <a:pt x="452501" y="931443"/>
                </a:lnTo>
                <a:lnTo>
                  <a:pt x="452501" y="931443"/>
                </a:lnTo>
                <a:lnTo>
                  <a:pt x="119126" y="931443"/>
                </a:lnTo>
                <a:lnTo>
                  <a:pt x="119126" y="931443"/>
                </a:lnTo>
                <a:cubicBezTo>
                  <a:pt x="53340" y="931443"/>
                  <a:pt x="0" y="878077"/>
                  <a:pt x="0" y="812253"/>
                </a:cubicBezTo>
                <a:cubicBezTo>
                  <a:pt x="0" y="812253"/>
                  <a:pt x="0" y="812253"/>
                  <a:pt x="0" y="812253"/>
                </a:cubicBezTo>
                <a:lnTo>
                  <a:pt x="0" y="812253"/>
                </a:lnTo>
                <a:lnTo>
                  <a:pt x="0" y="514299"/>
                </a:lnTo>
                <a:lnTo>
                  <a:pt x="0" y="335533"/>
                </a:lnTo>
                <a:lnTo>
                  <a:pt x="0" y="335533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279900" y="5491607"/>
            <a:ext cx="2727325" cy="944143"/>
          </a:xfrm>
          <a:custGeom>
            <a:avLst/>
            <a:gdLst>
              <a:gd name="connsiteX0" fmla="*/ 6350 w 2727325"/>
              <a:gd name="connsiteY0" fmla="*/ 341883 h 944143"/>
              <a:gd name="connsiteX1" fmla="*/ 125476 w 2727325"/>
              <a:gd name="connsiteY1" fmla="*/ 222694 h 944143"/>
              <a:gd name="connsiteX2" fmla="*/ 125476 w 2727325"/>
              <a:gd name="connsiteY2" fmla="*/ 222694 h 944143"/>
              <a:gd name="connsiteX3" fmla="*/ 125476 w 2727325"/>
              <a:gd name="connsiteY3" fmla="*/ 222694 h 944143"/>
              <a:gd name="connsiteX4" fmla="*/ 458851 w 2727325"/>
              <a:gd name="connsiteY4" fmla="*/ 222694 h 944143"/>
              <a:gd name="connsiteX5" fmla="*/ 237871 w 2727325"/>
              <a:gd name="connsiteY5" fmla="*/ 6350 h 944143"/>
              <a:gd name="connsiteX6" fmla="*/ 1137411 w 2727325"/>
              <a:gd name="connsiteY6" fmla="*/ 222694 h 944143"/>
              <a:gd name="connsiteX7" fmla="*/ 2601848 w 2727325"/>
              <a:gd name="connsiteY7" fmla="*/ 222694 h 944143"/>
              <a:gd name="connsiteX8" fmla="*/ 2601848 w 2727325"/>
              <a:gd name="connsiteY8" fmla="*/ 222694 h 944143"/>
              <a:gd name="connsiteX9" fmla="*/ 2720975 w 2727325"/>
              <a:gd name="connsiteY9" fmla="*/ 341883 h 944143"/>
              <a:gd name="connsiteX10" fmla="*/ 2720975 w 2727325"/>
              <a:gd name="connsiteY10" fmla="*/ 341883 h 944143"/>
              <a:gd name="connsiteX11" fmla="*/ 2720975 w 2727325"/>
              <a:gd name="connsiteY11" fmla="*/ 341883 h 944143"/>
              <a:gd name="connsiteX12" fmla="*/ 2720975 w 2727325"/>
              <a:gd name="connsiteY12" fmla="*/ 341883 h 944143"/>
              <a:gd name="connsiteX13" fmla="*/ 2720975 w 2727325"/>
              <a:gd name="connsiteY13" fmla="*/ 341883 h 944143"/>
              <a:gd name="connsiteX14" fmla="*/ 2720975 w 2727325"/>
              <a:gd name="connsiteY14" fmla="*/ 520649 h 944143"/>
              <a:gd name="connsiteX15" fmla="*/ 2720975 w 2727325"/>
              <a:gd name="connsiteY15" fmla="*/ 818603 h 944143"/>
              <a:gd name="connsiteX16" fmla="*/ 2720975 w 2727325"/>
              <a:gd name="connsiteY16" fmla="*/ 818603 h 944143"/>
              <a:gd name="connsiteX17" fmla="*/ 2601848 w 2727325"/>
              <a:gd name="connsiteY17" fmla="*/ 937793 h 944143"/>
              <a:gd name="connsiteX18" fmla="*/ 2601848 w 2727325"/>
              <a:gd name="connsiteY18" fmla="*/ 937793 h 944143"/>
              <a:gd name="connsiteX19" fmla="*/ 2601848 w 2727325"/>
              <a:gd name="connsiteY19" fmla="*/ 937793 h 944143"/>
              <a:gd name="connsiteX20" fmla="*/ 1137411 w 2727325"/>
              <a:gd name="connsiteY20" fmla="*/ 937793 h 944143"/>
              <a:gd name="connsiteX21" fmla="*/ 458851 w 2727325"/>
              <a:gd name="connsiteY21" fmla="*/ 937793 h 944143"/>
              <a:gd name="connsiteX22" fmla="*/ 458851 w 2727325"/>
              <a:gd name="connsiteY22" fmla="*/ 937793 h 944143"/>
              <a:gd name="connsiteX23" fmla="*/ 125476 w 2727325"/>
              <a:gd name="connsiteY23" fmla="*/ 937793 h 944143"/>
              <a:gd name="connsiteX24" fmla="*/ 125476 w 2727325"/>
              <a:gd name="connsiteY24" fmla="*/ 937793 h 944143"/>
              <a:gd name="connsiteX25" fmla="*/ 6350 w 2727325"/>
              <a:gd name="connsiteY25" fmla="*/ 818603 h 944143"/>
              <a:gd name="connsiteX26" fmla="*/ 6350 w 2727325"/>
              <a:gd name="connsiteY26" fmla="*/ 818603 h 944143"/>
              <a:gd name="connsiteX27" fmla="*/ 6350 w 2727325"/>
              <a:gd name="connsiteY27" fmla="*/ 818603 h 944143"/>
              <a:gd name="connsiteX28" fmla="*/ 6350 w 2727325"/>
              <a:gd name="connsiteY28" fmla="*/ 520649 h 944143"/>
              <a:gd name="connsiteX29" fmla="*/ 6350 w 2727325"/>
              <a:gd name="connsiteY29" fmla="*/ 341883 h 944143"/>
              <a:gd name="connsiteX30" fmla="*/ 6350 w 2727325"/>
              <a:gd name="connsiteY30" fmla="*/ 341883 h 9441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2727325" h="944143">
                <a:moveTo>
                  <a:pt x="6350" y="341883"/>
                </a:moveTo>
                <a:cubicBezTo>
                  <a:pt x="6350" y="276059"/>
                  <a:pt x="59690" y="222694"/>
                  <a:pt x="125476" y="222694"/>
                </a:cubicBezTo>
                <a:cubicBezTo>
                  <a:pt x="125476" y="222694"/>
                  <a:pt x="125476" y="222694"/>
                  <a:pt x="125476" y="222694"/>
                </a:cubicBezTo>
                <a:lnTo>
                  <a:pt x="125476" y="222694"/>
                </a:lnTo>
                <a:lnTo>
                  <a:pt x="458851" y="222694"/>
                </a:lnTo>
                <a:lnTo>
                  <a:pt x="237871" y="6350"/>
                </a:lnTo>
                <a:lnTo>
                  <a:pt x="1137411" y="222694"/>
                </a:lnTo>
                <a:lnTo>
                  <a:pt x="2601848" y="222694"/>
                </a:lnTo>
                <a:lnTo>
                  <a:pt x="2601848" y="222694"/>
                </a:lnTo>
                <a:cubicBezTo>
                  <a:pt x="2667634" y="222694"/>
                  <a:pt x="2720975" y="276059"/>
                  <a:pt x="2720975" y="341883"/>
                </a:cubicBezTo>
                <a:cubicBezTo>
                  <a:pt x="2720975" y="341883"/>
                  <a:pt x="2720975" y="341883"/>
                  <a:pt x="2720975" y="341883"/>
                </a:cubicBezTo>
                <a:lnTo>
                  <a:pt x="2720975" y="341883"/>
                </a:lnTo>
                <a:lnTo>
                  <a:pt x="2720975" y="341883"/>
                </a:lnTo>
                <a:lnTo>
                  <a:pt x="2720975" y="341883"/>
                </a:lnTo>
                <a:lnTo>
                  <a:pt x="2720975" y="520649"/>
                </a:lnTo>
                <a:lnTo>
                  <a:pt x="2720975" y="818603"/>
                </a:lnTo>
                <a:lnTo>
                  <a:pt x="2720975" y="818603"/>
                </a:lnTo>
                <a:cubicBezTo>
                  <a:pt x="2720975" y="884427"/>
                  <a:pt x="2667634" y="937793"/>
                  <a:pt x="2601848" y="937793"/>
                </a:cubicBezTo>
                <a:cubicBezTo>
                  <a:pt x="2601848" y="937793"/>
                  <a:pt x="2601848" y="937793"/>
                  <a:pt x="2601848" y="937793"/>
                </a:cubicBezTo>
                <a:lnTo>
                  <a:pt x="2601848" y="937793"/>
                </a:lnTo>
                <a:lnTo>
                  <a:pt x="1137411" y="937793"/>
                </a:lnTo>
                <a:lnTo>
                  <a:pt x="458851" y="937793"/>
                </a:lnTo>
                <a:lnTo>
                  <a:pt x="458851" y="937793"/>
                </a:lnTo>
                <a:lnTo>
                  <a:pt x="125476" y="937793"/>
                </a:lnTo>
                <a:lnTo>
                  <a:pt x="125476" y="937793"/>
                </a:lnTo>
                <a:cubicBezTo>
                  <a:pt x="59690" y="937793"/>
                  <a:pt x="6350" y="884427"/>
                  <a:pt x="6350" y="818603"/>
                </a:cubicBezTo>
                <a:cubicBezTo>
                  <a:pt x="6350" y="818603"/>
                  <a:pt x="6350" y="818603"/>
                  <a:pt x="6350" y="818603"/>
                </a:cubicBezTo>
                <a:lnTo>
                  <a:pt x="6350" y="818603"/>
                </a:lnTo>
                <a:lnTo>
                  <a:pt x="6350" y="520649"/>
                </a:lnTo>
                <a:lnTo>
                  <a:pt x="6350" y="341883"/>
                </a:lnTo>
                <a:lnTo>
                  <a:pt x="6350" y="34188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700" y="2095500"/>
            <a:ext cx="6794500" cy="2197100"/>
          </a:xfrm>
          <a:prstGeom prst="rect">
            <a:avLst/>
          </a:prstGeom>
          <a:noFill/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8700" y="4775200"/>
            <a:ext cx="6794500" cy="1739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23900" y="330200"/>
            <a:ext cx="8166100" cy="181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  <a:tabLst>
                <a:tab pos="457200" algn="l"/>
                <a:tab pos="5892800" algn="l"/>
              </a:tabLst>
            </a:pPr>
            <a:r>
              <a:rPr lang="en-US" altLang="zh-CN" dirty="0" smtClean="0"/>
              <a:t>		</a:t>
            </a: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初始化参数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500"/>
              </a:lnSpc>
              <a:tabLst>
                <a:tab pos="457200" algn="l"/>
                <a:tab pos="5892800" algn="l"/>
              </a:tabLst>
            </a:pPr>
            <a:r>
              <a:rPr lang="en-US" altLang="zh-CN" sz="28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配置过滤器的初始化参数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200"/>
              </a:lnSpc>
              <a:tabLst>
                <a:tab pos="457200" algn="l"/>
                <a:tab pos="5892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配置&lt;init-param&gt;元素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231900" y="2286000"/>
            <a:ext cx="6731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&lt;filter&gt;</a:t>
            </a:r>
          </a:p>
          <a:p>
            <a:pPr defTabSz="-635">
              <a:lnSpc>
                <a:spcPts val="21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......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282700" y="2844800"/>
            <a:ext cx="40005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  <a:tabLst>
                <a:tab pos="152400" algn="l"/>
              </a:tabLst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&lt;init-param&gt;</a:t>
            </a:r>
          </a:p>
          <a:p>
            <a:pPr defTabSz="-635">
              <a:lnSpc>
                <a:spcPts val="21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&lt;param-name&gt;Encoding&lt;/param-name&gt;</a:t>
            </a:r>
          </a:p>
          <a:p>
            <a:pPr defTabSz="-635">
              <a:lnSpc>
                <a:spcPts val="21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&lt;param-value&gt;UTF-8&lt;/param-value&gt;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1231900" y="3657600"/>
            <a:ext cx="1422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&lt;/init-param&gt;</a:t>
            </a:r>
          </a:p>
          <a:p>
            <a:pPr defTabSz="-635">
              <a:lnSpc>
                <a:spcPts val="2100"/>
              </a:lnSpc>
              <a:tabLst>
                <a:tab pos="101600" algn="l"/>
              </a:tabLst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&lt;/filter&gt;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3886200" y="2489200"/>
            <a:ext cx="914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参数名称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3619500" y="3848100"/>
            <a:ext cx="685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参数值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723900" y="4388056"/>
            <a:ext cx="7809830" cy="24955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  <a:tabLst>
                <a:tab pos="508000" algn="l"/>
                <a:tab pos="711200" algn="l"/>
                <a:tab pos="3924300" algn="l"/>
                <a:tab pos="7734300" algn="l"/>
              </a:tabLst>
            </a:pPr>
            <a:r>
              <a:rPr lang="en-US" altLang="zh-CN" sz="28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读取过滤器的初始化参数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400"/>
              </a:lnSpc>
              <a:tabLst>
                <a:tab pos="508000" algn="l"/>
                <a:tab pos="711200" algn="l"/>
                <a:tab pos="3924300" algn="l"/>
                <a:tab pos="7734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init(FilterConfigfConfig)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{</a:t>
            </a:r>
          </a:p>
          <a:p>
            <a:pPr defTabSz="-635">
              <a:lnSpc>
                <a:spcPts val="2100"/>
              </a:lnSpc>
              <a:tabLst>
                <a:tab pos="508000" algn="l"/>
                <a:tab pos="711200" algn="l"/>
                <a:tab pos="3924300" algn="l"/>
                <a:tab pos="7734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encoding=fConfig.getInitParameter("Encoding");</a:t>
            </a:r>
          </a:p>
          <a:p>
            <a:pPr defTabSz="-635">
              <a:lnSpc>
                <a:spcPts val="2100"/>
              </a:lnSpc>
              <a:tabLst>
                <a:tab pos="508000" algn="l"/>
                <a:tab pos="711200" algn="l"/>
                <a:tab pos="3924300" algn="l"/>
                <a:tab pos="7734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}</a:t>
            </a:r>
          </a:p>
          <a:p>
            <a:pPr defTabSz="-635">
              <a:lnSpc>
                <a:spcPts val="2700"/>
              </a:lnSpc>
              <a:tabLst>
                <a:tab pos="508000" algn="l"/>
                <a:tab pos="711200" algn="l"/>
                <a:tab pos="3924300" algn="l"/>
                <a:tab pos="77343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通过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FilterConfig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对</a:t>
            </a:r>
          </a:p>
          <a:p>
            <a:pPr defTabSz="-635">
              <a:lnSpc>
                <a:spcPts val="2000"/>
              </a:lnSpc>
              <a:tabLst>
                <a:tab pos="508000" algn="l"/>
                <a:tab pos="711200" algn="l"/>
                <a:tab pos="3924300" algn="l"/>
                <a:tab pos="77343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象读取初始化参数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508000" algn="l"/>
                <a:tab pos="711200" algn="l"/>
                <a:tab pos="3924300" algn="l"/>
                <a:tab pos="7734300" algn="l"/>
              </a:tabLst>
            </a:pPr>
            <a:r>
              <a:rPr lang="en-US" altLang="zh-CN" dirty="0" smtClean="0"/>
              <a:t>				</a:t>
            </a:r>
            <a:endParaRPr lang="en-US" altLang="zh-CN" sz="1405" b="1" dirty="0" smtClean="0">
              <a:solidFill>
                <a:srgbClr val="FFFFFF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r>
              <a:rPr lang="en-US" smtClean="0"/>
              <a:t>/37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857750" y="3089782"/>
            <a:ext cx="1143000" cy="1244727"/>
          </a:xfrm>
          <a:custGeom>
            <a:avLst/>
            <a:gdLst>
              <a:gd name="connsiteX0" fmla="*/ 0 w 1143000"/>
              <a:gd name="connsiteY0" fmla="*/ 0 h 1244727"/>
              <a:gd name="connsiteX1" fmla="*/ 571500 w 1143000"/>
              <a:gd name="connsiteY1" fmla="*/ 160782 h 1244727"/>
              <a:gd name="connsiteX2" fmla="*/ 1143000 w 1143000"/>
              <a:gd name="connsiteY2" fmla="*/ 0 h 1244727"/>
              <a:gd name="connsiteX3" fmla="*/ 1143000 w 1143000"/>
              <a:gd name="connsiteY3" fmla="*/ 0 h 1244727"/>
              <a:gd name="connsiteX4" fmla="*/ 1143000 w 1143000"/>
              <a:gd name="connsiteY4" fmla="*/ 1083818 h 1244727"/>
              <a:gd name="connsiteX5" fmla="*/ 1143000 w 1143000"/>
              <a:gd name="connsiteY5" fmla="*/ 1083818 h 1244727"/>
              <a:gd name="connsiteX6" fmla="*/ 571500 w 1143000"/>
              <a:gd name="connsiteY6" fmla="*/ 1244726 h 1244727"/>
              <a:gd name="connsiteX7" fmla="*/ 0 w 1143000"/>
              <a:gd name="connsiteY7" fmla="*/ 1083818 h 1244727"/>
              <a:gd name="connsiteX8" fmla="*/ 0 w 1143000"/>
              <a:gd name="connsiteY8" fmla="*/ 1083818 h 1244727"/>
              <a:gd name="connsiteX9" fmla="*/ 0 w 1143000"/>
              <a:gd name="connsiteY9" fmla="*/ 0 h 12447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43000" h="1244727">
                <a:moveTo>
                  <a:pt x="0" y="0"/>
                </a:moveTo>
                <a:cubicBezTo>
                  <a:pt x="0" y="88773"/>
                  <a:pt x="255904" y="160782"/>
                  <a:pt x="571500" y="160782"/>
                </a:cubicBezTo>
                <a:cubicBezTo>
                  <a:pt x="887095" y="160782"/>
                  <a:pt x="1143000" y="88773"/>
                  <a:pt x="1143000" y="0"/>
                </a:cubicBezTo>
                <a:lnTo>
                  <a:pt x="1143000" y="0"/>
                </a:lnTo>
                <a:lnTo>
                  <a:pt x="1143000" y="1083818"/>
                </a:lnTo>
                <a:lnTo>
                  <a:pt x="1143000" y="1083818"/>
                </a:lnTo>
                <a:cubicBezTo>
                  <a:pt x="1143000" y="1172718"/>
                  <a:pt x="887095" y="1244726"/>
                  <a:pt x="571500" y="1244726"/>
                </a:cubicBezTo>
                <a:cubicBezTo>
                  <a:pt x="255904" y="1244726"/>
                  <a:pt x="0" y="1172718"/>
                  <a:pt x="0" y="1083818"/>
                </a:cubicBezTo>
                <a:cubicBezTo>
                  <a:pt x="0" y="1083818"/>
                  <a:pt x="0" y="1083818"/>
                  <a:pt x="0" y="1083818"/>
                </a:cubicBezTo>
                <a:lnTo>
                  <a:pt x="0" y="0"/>
                </a:lnTo>
              </a:path>
            </a:pathLst>
          </a:custGeom>
          <a:solidFill>
            <a:srgbClr val="4BACC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857750" y="2928873"/>
            <a:ext cx="1143000" cy="321691"/>
          </a:xfrm>
          <a:custGeom>
            <a:avLst/>
            <a:gdLst>
              <a:gd name="connsiteX0" fmla="*/ 0 w 1143000"/>
              <a:gd name="connsiteY0" fmla="*/ 160908 h 321691"/>
              <a:gd name="connsiteX1" fmla="*/ 571500 w 1143000"/>
              <a:gd name="connsiteY1" fmla="*/ 0 h 321691"/>
              <a:gd name="connsiteX2" fmla="*/ 1143000 w 1143000"/>
              <a:gd name="connsiteY2" fmla="*/ 160908 h 321691"/>
              <a:gd name="connsiteX3" fmla="*/ 1143000 w 1143000"/>
              <a:gd name="connsiteY3" fmla="*/ 160908 h 321691"/>
              <a:gd name="connsiteX4" fmla="*/ 1143000 w 1143000"/>
              <a:gd name="connsiteY4" fmla="*/ 160908 h 321691"/>
              <a:gd name="connsiteX5" fmla="*/ 571500 w 1143000"/>
              <a:gd name="connsiteY5" fmla="*/ 321691 h 321691"/>
              <a:gd name="connsiteX6" fmla="*/ 0 w 1143000"/>
              <a:gd name="connsiteY6" fmla="*/ 160908 h 321691"/>
              <a:gd name="connsiteX7" fmla="*/ 0 w 1143000"/>
              <a:gd name="connsiteY7" fmla="*/ 160908 h 3216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143000" h="321691">
                <a:moveTo>
                  <a:pt x="0" y="160908"/>
                </a:moveTo>
                <a:cubicBezTo>
                  <a:pt x="0" y="72008"/>
                  <a:pt x="255904" y="0"/>
                  <a:pt x="571500" y="0"/>
                </a:cubicBezTo>
                <a:cubicBezTo>
                  <a:pt x="887095" y="0"/>
                  <a:pt x="1143000" y="72008"/>
                  <a:pt x="1143000" y="160908"/>
                </a:cubicBezTo>
                <a:cubicBezTo>
                  <a:pt x="1143000" y="160908"/>
                  <a:pt x="1143000" y="160908"/>
                  <a:pt x="1143000" y="160908"/>
                </a:cubicBezTo>
                <a:lnTo>
                  <a:pt x="1143000" y="160908"/>
                </a:lnTo>
                <a:cubicBezTo>
                  <a:pt x="1143000" y="249682"/>
                  <a:pt x="887095" y="321691"/>
                  <a:pt x="571500" y="321691"/>
                </a:cubicBezTo>
                <a:cubicBezTo>
                  <a:pt x="255904" y="321691"/>
                  <a:pt x="0" y="249682"/>
                  <a:pt x="0" y="160908"/>
                </a:cubicBezTo>
                <a:cubicBezTo>
                  <a:pt x="0" y="160908"/>
                  <a:pt x="0" y="160908"/>
                  <a:pt x="0" y="160908"/>
                </a:cubicBezTo>
              </a:path>
            </a:pathLst>
          </a:custGeom>
          <a:solidFill>
            <a:srgbClr val="93CD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838700" y="2909823"/>
            <a:ext cx="1181100" cy="1443736"/>
          </a:xfrm>
          <a:custGeom>
            <a:avLst/>
            <a:gdLst>
              <a:gd name="connsiteX0" fmla="*/ 1162050 w 1181100"/>
              <a:gd name="connsiteY0" fmla="*/ 179958 h 1443736"/>
              <a:gd name="connsiteX1" fmla="*/ 590550 w 1181100"/>
              <a:gd name="connsiteY1" fmla="*/ 340741 h 1443736"/>
              <a:gd name="connsiteX2" fmla="*/ 19050 w 1181100"/>
              <a:gd name="connsiteY2" fmla="*/ 179958 h 1443736"/>
              <a:gd name="connsiteX3" fmla="*/ 19050 w 1181100"/>
              <a:gd name="connsiteY3" fmla="*/ 179958 h 1443736"/>
              <a:gd name="connsiteX4" fmla="*/ 19050 w 1181100"/>
              <a:gd name="connsiteY4" fmla="*/ 179958 h 1443736"/>
              <a:gd name="connsiteX5" fmla="*/ 590550 w 1181100"/>
              <a:gd name="connsiteY5" fmla="*/ 19050 h 1443736"/>
              <a:gd name="connsiteX6" fmla="*/ 1162050 w 1181100"/>
              <a:gd name="connsiteY6" fmla="*/ 179958 h 1443736"/>
              <a:gd name="connsiteX7" fmla="*/ 1162050 w 1181100"/>
              <a:gd name="connsiteY7" fmla="*/ 179958 h 1443736"/>
              <a:gd name="connsiteX8" fmla="*/ 1162050 w 1181100"/>
              <a:gd name="connsiteY8" fmla="*/ 179958 h 1443736"/>
              <a:gd name="connsiteX9" fmla="*/ 1162050 w 1181100"/>
              <a:gd name="connsiteY9" fmla="*/ 1263777 h 1443736"/>
              <a:gd name="connsiteX10" fmla="*/ 1162050 w 1181100"/>
              <a:gd name="connsiteY10" fmla="*/ 1263777 h 1443736"/>
              <a:gd name="connsiteX11" fmla="*/ 590550 w 1181100"/>
              <a:gd name="connsiteY11" fmla="*/ 1424685 h 1443736"/>
              <a:gd name="connsiteX12" fmla="*/ 19050 w 1181100"/>
              <a:gd name="connsiteY12" fmla="*/ 1263777 h 1443736"/>
              <a:gd name="connsiteX13" fmla="*/ 19050 w 1181100"/>
              <a:gd name="connsiteY13" fmla="*/ 1263777 h 1443736"/>
              <a:gd name="connsiteX14" fmla="*/ 19050 w 1181100"/>
              <a:gd name="connsiteY14" fmla="*/ 1263777 h 1443736"/>
              <a:gd name="connsiteX15" fmla="*/ 19050 w 1181100"/>
              <a:gd name="connsiteY15" fmla="*/ 179958 h 14437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181100" h="1443736">
                <a:moveTo>
                  <a:pt x="1162050" y="179958"/>
                </a:moveTo>
                <a:cubicBezTo>
                  <a:pt x="1162050" y="268732"/>
                  <a:pt x="906145" y="340741"/>
                  <a:pt x="590550" y="340741"/>
                </a:cubicBezTo>
                <a:cubicBezTo>
                  <a:pt x="274954" y="340741"/>
                  <a:pt x="19050" y="268732"/>
                  <a:pt x="19050" y="179958"/>
                </a:cubicBezTo>
                <a:cubicBezTo>
                  <a:pt x="19050" y="179958"/>
                  <a:pt x="19050" y="179958"/>
                  <a:pt x="19050" y="179958"/>
                </a:cubicBezTo>
                <a:lnTo>
                  <a:pt x="19050" y="179958"/>
                </a:lnTo>
                <a:cubicBezTo>
                  <a:pt x="19050" y="91058"/>
                  <a:pt x="274954" y="19050"/>
                  <a:pt x="590550" y="19050"/>
                </a:cubicBezTo>
                <a:cubicBezTo>
                  <a:pt x="906145" y="19050"/>
                  <a:pt x="1162050" y="91058"/>
                  <a:pt x="1162050" y="179958"/>
                </a:cubicBezTo>
                <a:cubicBezTo>
                  <a:pt x="1162050" y="179958"/>
                  <a:pt x="1162050" y="179958"/>
                  <a:pt x="1162050" y="179958"/>
                </a:cubicBezTo>
                <a:lnTo>
                  <a:pt x="1162050" y="179958"/>
                </a:lnTo>
                <a:lnTo>
                  <a:pt x="1162050" y="1263777"/>
                </a:lnTo>
                <a:lnTo>
                  <a:pt x="1162050" y="1263777"/>
                </a:lnTo>
                <a:cubicBezTo>
                  <a:pt x="1162050" y="1352677"/>
                  <a:pt x="906145" y="1424685"/>
                  <a:pt x="590550" y="1424685"/>
                </a:cubicBezTo>
                <a:cubicBezTo>
                  <a:pt x="274954" y="1424685"/>
                  <a:pt x="19050" y="1352677"/>
                  <a:pt x="19050" y="1263777"/>
                </a:cubicBezTo>
                <a:cubicBezTo>
                  <a:pt x="19050" y="1263777"/>
                  <a:pt x="19050" y="1263777"/>
                  <a:pt x="19050" y="1263777"/>
                </a:cubicBezTo>
                <a:lnTo>
                  <a:pt x="19050" y="1263777"/>
                </a:lnTo>
                <a:lnTo>
                  <a:pt x="19050" y="179958"/>
                </a:lnTo>
              </a:path>
            </a:pathLst>
          </a:custGeom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857500" y="3089782"/>
            <a:ext cx="1143000" cy="1244727"/>
          </a:xfrm>
          <a:custGeom>
            <a:avLst/>
            <a:gdLst>
              <a:gd name="connsiteX0" fmla="*/ 0 w 1143000"/>
              <a:gd name="connsiteY0" fmla="*/ 0 h 1244727"/>
              <a:gd name="connsiteX1" fmla="*/ 571500 w 1143000"/>
              <a:gd name="connsiteY1" fmla="*/ 160782 h 1244727"/>
              <a:gd name="connsiteX2" fmla="*/ 1143000 w 1143000"/>
              <a:gd name="connsiteY2" fmla="*/ 0 h 1244727"/>
              <a:gd name="connsiteX3" fmla="*/ 1143000 w 1143000"/>
              <a:gd name="connsiteY3" fmla="*/ 0 h 1244727"/>
              <a:gd name="connsiteX4" fmla="*/ 1143000 w 1143000"/>
              <a:gd name="connsiteY4" fmla="*/ 1083818 h 1244727"/>
              <a:gd name="connsiteX5" fmla="*/ 1143000 w 1143000"/>
              <a:gd name="connsiteY5" fmla="*/ 1083818 h 1244727"/>
              <a:gd name="connsiteX6" fmla="*/ 571500 w 1143000"/>
              <a:gd name="connsiteY6" fmla="*/ 1244726 h 1244727"/>
              <a:gd name="connsiteX7" fmla="*/ 0 w 1143000"/>
              <a:gd name="connsiteY7" fmla="*/ 1083818 h 1244727"/>
              <a:gd name="connsiteX8" fmla="*/ 0 w 1143000"/>
              <a:gd name="connsiteY8" fmla="*/ 1083818 h 1244727"/>
              <a:gd name="connsiteX9" fmla="*/ 0 w 1143000"/>
              <a:gd name="connsiteY9" fmla="*/ 0 h 12447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143000" h="1244727">
                <a:moveTo>
                  <a:pt x="0" y="0"/>
                </a:moveTo>
                <a:cubicBezTo>
                  <a:pt x="0" y="88773"/>
                  <a:pt x="255904" y="160782"/>
                  <a:pt x="571500" y="160782"/>
                </a:cubicBezTo>
                <a:cubicBezTo>
                  <a:pt x="887095" y="160782"/>
                  <a:pt x="1143000" y="88773"/>
                  <a:pt x="1143000" y="0"/>
                </a:cubicBezTo>
                <a:lnTo>
                  <a:pt x="1143000" y="0"/>
                </a:lnTo>
                <a:lnTo>
                  <a:pt x="1143000" y="1083818"/>
                </a:lnTo>
                <a:lnTo>
                  <a:pt x="1143000" y="1083818"/>
                </a:lnTo>
                <a:cubicBezTo>
                  <a:pt x="1143000" y="1172718"/>
                  <a:pt x="887095" y="1244726"/>
                  <a:pt x="571500" y="1244726"/>
                </a:cubicBezTo>
                <a:cubicBezTo>
                  <a:pt x="255904" y="1244726"/>
                  <a:pt x="0" y="1172718"/>
                  <a:pt x="0" y="1083818"/>
                </a:cubicBezTo>
                <a:cubicBezTo>
                  <a:pt x="0" y="1083818"/>
                  <a:pt x="0" y="1083818"/>
                  <a:pt x="0" y="1083818"/>
                </a:cubicBezTo>
                <a:lnTo>
                  <a:pt x="0" y="0"/>
                </a:lnTo>
              </a:path>
            </a:pathLst>
          </a:custGeom>
          <a:solidFill>
            <a:srgbClr val="4BACC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857500" y="2928873"/>
            <a:ext cx="1143000" cy="321691"/>
          </a:xfrm>
          <a:custGeom>
            <a:avLst/>
            <a:gdLst>
              <a:gd name="connsiteX0" fmla="*/ 0 w 1143000"/>
              <a:gd name="connsiteY0" fmla="*/ 160908 h 321691"/>
              <a:gd name="connsiteX1" fmla="*/ 571500 w 1143000"/>
              <a:gd name="connsiteY1" fmla="*/ 0 h 321691"/>
              <a:gd name="connsiteX2" fmla="*/ 1143000 w 1143000"/>
              <a:gd name="connsiteY2" fmla="*/ 160908 h 321691"/>
              <a:gd name="connsiteX3" fmla="*/ 1143000 w 1143000"/>
              <a:gd name="connsiteY3" fmla="*/ 160908 h 321691"/>
              <a:gd name="connsiteX4" fmla="*/ 1143000 w 1143000"/>
              <a:gd name="connsiteY4" fmla="*/ 160908 h 321691"/>
              <a:gd name="connsiteX5" fmla="*/ 571500 w 1143000"/>
              <a:gd name="connsiteY5" fmla="*/ 321691 h 321691"/>
              <a:gd name="connsiteX6" fmla="*/ 0 w 1143000"/>
              <a:gd name="connsiteY6" fmla="*/ 160908 h 321691"/>
              <a:gd name="connsiteX7" fmla="*/ 0 w 1143000"/>
              <a:gd name="connsiteY7" fmla="*/ 160908 h 3216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143000" h="321691">
                <a:moveTo>
                  <a:pt x="0" y="160908"/>
                </a:moveTo>
                <a:cubicBezTo>
                  <a:pt x="0" y="72008"/>
                  <a:pt x="255904" y="0"/>
                  <a:pt x="571500" y="0"/>
                </a:cubicBezTo>
                <a:cubicBezTo>
                  <a:pt x="887095" y="0"/>
                  <a:pt x="1143000" y="72008"/>
                  <a:pt x="1143000" y="160908"/>
                </a:cubicBezTo>
                <a:cubicBezTo>
                  <a:pt x="1143000" y="160908"/>
                  <a:pt x="1143000" y="160908"/>
                  <a:pt x="1143000" y="160908"/>
                </a:cubicBezTo>
                <a:lnTo>
                  <a:pt x="1143000" y="160908"/>
                </a:lnTo>
                <a:cubicBezTo>
                  <a:pt x="1143000" y="249682"/>
                  <a:pt x="887095" y="321691"/>
                  <a:pt x="571500" y="321691"/>
                </a:cubicBezTo>
                <a:cubicBezTo>
                  <a:pt x="255904" y="321691"/>
                  <a:pt x="0" y="249682"/>
                  <a:pt x="0" y="160908"/>
                </a:cubicBezTo>
                <a:cubicBezTo>
                  <a:pt x="0" y="160908"/>
                  <a:pt x="0" y="160908"/>
                  <a:pt x="0" y="160908"/>
                </a:cubicBezTo>
              </a:path>
            </a:pathLst>
          </a:custGeom>
          <a:solidFill>
            <a:srgbClr val="93CD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838450" y="2909823"/>
            <a:ext cx="1181100" cy="1443736"/>
          </a:xfrm>
          <a:custGeom>
            <a:avLst/>
            <a:gdLst>
              <a:gd name="connsiteX0" fmla="*/ 1162050 w 1181100"/>
              <a:gd name="connsiteY0" fmla="*/ 179958 h 1443736"/>
              <a:gd name="connsiteX1" fmla="*/ 590550 w 1181100"/>
              <a:gd name="connsiteY1" fmla="*/ 340741 h 1443736"/>
              <a:gd name="connsiteX2" fmla="*/ 19050 w 1181100"/>
              <a:gd name="connsiteY2" fmla="*/ 179958 h 1443736"/>
              <a:gd name="connsiteX3" fmla="*/ 19050 w 1181100"/>
              <a:gd name="connsiteY3" fmla="*/ 179958 h 1443736"/>
              <a:gd name="connsiteX4" fmla="*/ 19050 w 1181100"/>
              <a:gd name="connsiteY4" fmla="*/ 179958 h 1443736"/>
              <a:gd name="connsiteX5" fmla="*/ 590550 w 1181100"/>
              <a:gd name="connsiteY5" fmla="*/ 19050 h 1443736"/>
              <a:gd name="connsiteX6" fmla="*/ 1162050 w 1181100"/>
              <a:gd name="connsiteY6" fmla="*/ 179958 h 1443736"/>
              <a:gd name="connsiteX7" fmla="*/ 1162050 w 1181100"/>
              <a:gd name="connsiteY7" fmla="*/ 179958 h 1443736"/>
              <a:gd name="connsiteX8" fmla="*/ 1162050 w 1181100"/>
              <a:gd name="connsiteY8" fmla="*/ 179958 h 1443736"/>
              <a:gd name="connsiteX9" fmla="*/ 1162050 w 1181100"/>
              <a:gd name="connsiteY9" fmla="*/ 1263777 h 1443736"/>
              <a:gd name="connsiteX10" fmla="*/ 1162050 w 1181100"/>
              <a:gd name="connsiteY10" fmla="*/ 1263777 h 1443736"/>
              <a:gd name="connsiteX11" fmla="*/ 590550 w 1181100"/>
              <a:gd name="connsiteY11" fmla="*/ 1424685 h 1443736"/>
              <a:gd name="connsiteX12" fmla="*/ 19050 w 1181100"/>
              <a:gd name="connsiteY12" fmla="*/ 1263777 h 1443736"/>
              <a:gd name="connsiteX13" fmla="*/ 19050 w 1181100"/>
              <a:gd name="connsiteY13" fmla="*/ 1263777 h 1443736"/>
              <a:gd name="connsiteX14" fmla="*/ 19050 w 1181100"/>
              <a:gd name="connsiteY14" fmla="*/ 1263777 h 1443736"/>
              <a:gd name="connsiteX15" fmla="*/ 19050 w 1181100"/>
              <a:gd name="connsiteY15" fmla="*/ 179958 h 14437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181100" h="1443736">
                <a:moveTo>
                  <a:pt x="1162050" y="179958"/>
                </a:moveTo>
                <a:cubicBezTo>
                  <a:pt x="1162050" y="268732"/>
                  <a:pt x="906145" y="340741"/>
                  <a:pt x="590550" y="340741"/>
                </a:cubicBezTo>
                <a:cubicBezTo>
                  <a:pt x="274954" y="340741"/>
                  <a:pt x="19050" y="268732"/>
                  <a:pt x="19050" y="179958"/>
                </a:cubicBezTo>
                <a:cubicBezTo>
                  <a:pt x="19050" y="179958"/>
                  <a:pt x="19050" y="179958"/>
                  <a:pt x="19050" y="179958"/>
                </a:cubicBezTo>
                <a:lnTo>
                  <a:pt x="19050" y="179958"/>
                </a:lnTo>
                <a:cubicBezTo>
                  <a:pt x="19050" y="91058"/>
                  <a:pt x="274954" y="19050"/>
                  <a:pt x="590550" y="19050"/>
                </a:cubicBezTo>
                <a:cubicBezTo>
                  <a:pt x="906145" y="19050"/>
                  <a:pt x="1162050" y="91058"/>
                  <a:pt x="1162050" y="179958"/>
                </a:cubicBezTo>
                <a:cubicBezTo>
                  <a:pt x="1162050" y="179958"/>
                  <a:pt x="1162050" y="179958"/>
                  <a:pt x="1162050" y="179958"/>
                </a:cubicBezTo>
                <a:lnTo>
                  <a:pt x="1162050" y="179958"/>
                </a:lnTo>
                <a:lnTo>
                  <a:pt x="1162050" y="1263777"/>
                </a:lnTo>
                <a:lnTo>
                  <a:pt x="1162050" y="1263777"/>
                </a:lnTo>
                <a:cubicBezTo>
                  <a:pt x="1162050" y="1352677"/>
                  <a:pt x="906145" y="1424685"/>
                  <a:pt x="590550" y="1424685"/>
                </a:cubicBezTo>
                <a:cubicBezTo>
                  <a:pt x="274954" y="1424685"/>
                  <a:pt x="19050" y="1352677"/>
                  <a:pt x="19050" y="1263777"/>
                </a:cubicBezTo>
                <a:cubicBezTo>
                  <a:pt x="19050" y="1263777"/>
                  <a:pt x="19050" y="1263777"/>
                  <a:pt x="19050" y="1263777"/>
                </a:cubicBezTo>
                <a:lnTo>
                  <a:pt x="19050" y="1263777"/>
                </a:lnTo>
                <a:lnTo>
                  <a:pt x="19050" y="179958"/>
                </a:lnTo>
              </a:path>
            </a:pathLst>
          </a:custGeom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00037" y="4371847"/>
            <a:ext cx="1228687" cy="608203"/>
          </a:xfrm>
          <a:custGeom>
            <a:avLst/>
            <a:gdLst>
              <a:gd name="connsiteX0" fmla="*/ 0 w 1228687"/>
              <a:gd name="connsiteY0" fmla="*/ 268097 h 608203"/>
              <a:gd name="connsiteX1" fmla="*/ 67995 w 1228687"/>
              <a:gd name="connsiteY1" fmla="*/ 200152 h 608203"/>
              <a:gd name="connsiteX2" fmla="*/ 67995 w 1228687"/>
              <a:gd name="connsiteY2" fmla="*/ 200152 h 608203"/>
              <a:gd name="connsiteX3" fmla="*/ 67995 w 1228687"/>
              <a:gd name="connsiteY3" fmla="*/ 200152 h 608203"/>
              <a:gd name="connsiteX4" fmla="*/ 716762 w 1228687"/>
              <a:gd name="connsiteY4" fmla="*/ 200152 h 608203"/>
              <a:gd name="connsiteX5" fmla="*/ 723912 w 1228687"/>
              <a:gd name="connsiteY5" fmla="*/ 0 h 608203"/>
              <a:gd name="connsiteX6" fmla="*/ 1023962 w 1228687"/>
              <a:gd name="connsiteY6" fmla="*/ 200152 h 608203"/>
              <a:gd name="connsiteX7" fmla="*/ 1160741 w 1228687"/>
              <a:gd name="connsiteY7" fmla="*/ 200152 h 608203"/>
              <a:gd name="connsiteX8" fmla="*/ 1160741 w 1228687"/>
              <a:gd name="connsiteY8" fmla="*/ 200152 h 608203"/>
              <a:gd name="connsiteX9" fmla="*/ 1228686 w 1228687"/>
              <a:gd name="connsiteY9" fmla="*/ 268097 h 608203"/>
              <a:gd name="connsiteX10" fmla="*/ 1228686 w 1228687"/>
              <a:gd name="connsiteY10" fmla="*/ 268097 h 608203"/>
              <a:gd name="connsiteX11" fmla="*/ 1228686 w 1228687"/>
              <a:gd name="connsiteY11" fmla="*/ 268097 h 608203"/>
              <a:gd name="connsiteX12" fmla="*/ 1228686 w 1228687"/>
              <a:gd name="connsiteY12" fmla="*/ 268097 h 608203"/>
              <a:gd name="connsiteX13" fmla="*/ 1228686 w 1228687"/>
              <a:gd name="connsiteY13" fmla="*/ 268097 h 608203"/>
              <a:gd name="connsiteX14" fmla="*/ 1228686 w 1228687"/>
              <a:gd name="connsiteY14" fmla="*/ 370205 h 608203"/>
              <a:gd name="connsiteX15" fmla="*/ 1228686 w 1228687"/>
              <a:gd name="connsiteY15" fmla="*/ 540130 h 608203"/>
              <a:gd name="connsiteX16" fmla="*/ 1228686 w 1228687"/>
              <a:gd name="connsiteY16" fmla="*/ 540130 h 608203"/>
              <a:gd name="connsiteX17" fmla="*/ 1160741 w 1228687"/>
              <a:gd name="connsiteY17" fmla="*/ 608203 h 608203"/>
              <a:gd name="connsiteX18" fmla="*/ 1160741 w 1228687"/>
              <a:gd name="connsiteY18" fmla="*/ 608203 h 608203"/>
              <a:gd name="connsiteX19" fmla="*/ 1160741 w 1228687"/>
              <a:gd name="connsiteY19" fmla="*/ 608203 h 608203"/>
              <a:gd name="connsiteX20" fmla="*/ 1023962 w 1228687"/>
              <a:gd name="connsiteY20" fmla="*/ 608203 h 608203"/>
              <a:gd name="connsiteX21" fmla="*/ 716762 w 1228687"/>
              <a:gd name="connsiteY21" fmla="*/ 608203 h 608203"/>
              <a:gd name="connsiteX22" fmla="*/ 716762 w 1228687"/>
              <a:gd name="connsiteY22" fmla="*/ 608203 h 608203"/>
              <a:gd name="connsiteX23" fmla="*/ 67995 w 1228687"/>
              <a:gd name="connsiteY23" fmla="*/ 608203 h 608203"/>
              <a:gd name="connsiteX24" fmla="*/ 67995 w 1228687"/>
              <a:gd name="connsiteY24" fmla="*/ 608203 h 608203"/>
              <a:gd name="connsiteX25" fmla="*/ 0 w 1228687"/>
              <a:gd name="connsiteY25" fmla="*/ 540130 h 608203"/>
              <a:gd name="connsiteX26" fmla="*/ 0 w 1228687"/>
              <a:gd name="connsiteY26" fmla="*/ 540130 h 608203"/>
              <a:gd name="connsiteX27" fmla="*/ 0 w 1228687"/>
              <a:gd name="connsiteY27" fmla="*/ 540130 h 608203"/>
              <a:gd name="connsiteX28" fmla="*/ 0 w 1228687"/>
              <a:gd name="connsiteY28" fmla="*/ 370205 h 608203"/>
              <a:gd name="connsiteX29" fmla="*/ 0 w 1228687"/>
              <a:gd name="connsiteY29" fmla="*/ 268097 h 608203"/>
              <a:gd name="connsiteX30" fmla="*/ 0 w 1228687"/>
              <a:gd name="connsiteY30" fmla="*/ 268097 h 6082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1228687" h="608203">
                <a:moveTo>
                  <a:pt x="0" y="268097"/>
                </a:moveTo>
                <a:cubicBezTo>
                  <a:pt x="0" y="230632"/>
                  <a:pt x="30441" y="200152"/>
                  <a:pt x="67995" y="200152"/>
                </a:cubicBezTo>
                <a:cubicBezTo>
                  <a:pt x="67995" y="200152"/>
                  <a:pt x="67995" y="200152"/>
                  <a:pt x="67995" y="200152"/>
                </a:cubicBezTo>
                <a:lnTo>
                  <a:pt x="67995" y="200152"/>
                </a:lnTo>
                <a:lnTo>
                  <a:pt x="716762" y="200152"/>
                </a:lnTo>
                <a:lnTo>
                  <a:pt x="723912" y="0"/>
                </a:lnTo>
                <a:lnTo>
                  <a:pt x="1023962" y="200152"/>
                </a:lnTo>
                <a:lnTo>
                  <a:pt x="1160741" y="200152"/>
                </a:lnTo>
                <a:lnTo>
                  <a:pt x="1160741" y="200152"/>
                </a:lnTo>
                <a:cubicBezTo>
                  <a:pt x="1198333" y="200152"/>
                  <a:pt x="1228686" y="230632"/>
                  <a:pt x="1228686" y="268097"/>
                </a:cubicBezTo>
                <a:cubicBezTo>
                  <a:pt x="1228686" y="268097"/>
                  <a:pt x="1228686" y="268097"/>
                  <a:pt x="1228686" y="268097"/>
                </a:cubicBezTo>
                <a:lnTo>
                  <a:pt x="1228686" y="268097"/>
                </a:lnTo>
                <a:lnTo>
                  <a:pt x="1228686" y="268097"/>
                </a:lnTo>
                <a:lnTo>
                  <a:pt x="1228686" y="268097"/>
                </a:lnTo>
                <a:lnTo>
                  <a:pt x="1228686" y="370205"/>
                </a:lnTo>
                <a:lnTo>
                  <a:pt x="1228686" y="540130"/>
                </a:lnTo>
                <a:lnTo>
                  <a:pt x="1228686" y="540130"/>
                </a:lnTo>
                <a:cubicBezTo>
                  <a:pt x="1228686" y="577723"/>
                  <a:pt x="1198333" y="608203"/>
                  <a:pt x="1160741" y="608203"/>
                </a:cubicBezTo>
                <a:cubicBezTo>
                  <a:pt x="1160741" y="608203"/>
                  <a:pt x="1160741" y="608203"/>
                  <a:pt x="1160741" y="608203"/>
                </a:cubicBezTo>
                <a:lnTo>
                  <a:pt x="1160741" y="608203"/>
                </a:lnTo>
                <a:lnTo>
                  <a:pt x="1023962" y="608203"/>
                </a:lnTo>
                <a:lnTo>
                  <a:pt x="716762" y="608203"/>
                </a:lnTo>
                <a:lnTo>
                  <a:pt x="716762" y="608203"/>
                </a:lnTo>
                <a:lnTo>
                  <a:pt x="67995" y="608203"/>
                </a:lnTo>
                <a:lnTo>
                  <a:pt x="67995" y="608203"/>
                </a:lnTo>
                <a:cubicBezTo>
                  <a:pt x="30441" y="608203"/>
                  <a:pt x="0" y="577723"/>
                  <a:pt x="0" y="540130"/>
                </a:cubicBezTo>
                <a:cubicBezTo>
                  <a:pt x="0" y="540130"/>
                  <a:pt x="0" y="540130"/>
                  <a:pt x="0" y="540130"/>
                </a:cubicBezTo>
                <a:lnTo>
                  <a:pt x="0" y="540130"/>
                </a:lnTo>
                <a:lnTo>
                  <a:pt x="0" y="370205"/>
                </a:lnTo>
                <a:lnTo>
                  <a:pt x="0" y="268097"/>
                </a:lnTo>
                <a:lnTo>
                  <a:pt x="0" y="268097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93687" y="4365497"/>
            <a:ext cx="1241387" cy="620903"/>
          </a:xfrm>
          <a:custGeom>
            <a:avLst/>
            <a:gdLst>
              <a:gd name="connsiteX0" fmla="*/ 6350 w 1241387"/>
              <a:gd name="connsiteY0" fmla="*/ 274447 h 620903"/>
              <a:gd name="connsiteX1" fmla="*/ 74345 w 1241387"/>
              <a:gd name="connsiteY1" fmla="*/ 206502 h 620903"/>
              <a:gd name="connsiteX2" fmla="*/ 74345 w 1241387"/>
              <a:gd name="connsiteY2" fmla="*/ 206502 h 620903"/>
              <a:gd name="connsiteX3" fmla="*/ 74345 w 1241387"/>
              <a:gd name="connsiteY3" fmla="*/ 206502 h 620903"/>
              <a:gd name="connsiteX4" fmla="*/ 723112 w 1241387"/>
              <a:gd name="connsiteY4" fmla="*/ 206502 h 620903"/>
              <a:gd name="connsiteX5" fmla="*/ 730262 w 1241387"/>
              <a:gd name="connsiteY5" fmla="*/ 6350 h 620903"/>
              <a:gd name="connsiteX6" fmla="*/ 1030312 w 1241387"/>
              <a:gd name="connsiteY6" fmla="*/ 206502 h 620903"/>
              <a:gd name="connsiteX7" fmla="*/ 1167091 w 1241387"/>
              <a:gd name="connsiteY7" fmla="*/ 206502 h 620903"/>
              <a:gd name="connsiteX8" fmla="*/ 1167091 w 1241387"/>
              <a:gd name="connsiteY8" fmla="*/ 206502 h 620903"/>
              <a:gd name="connsiteX9" fmla="*/ 1235036 w 1241387"/>
              <a:gd name="connsiteY9" fmla="*/ 274447 h 620903"/>
              <a:gd name="connsiteX10" fmla="*/ 1235036 w 1241387"/>
              <a:gd name="connsiteY10" fmla="*/ 274447 h 620903"/>
              <a:gd name="connsiteX11" fmla="*/ 1235036 w 1241387"/>
              <a:gd name="connsiteY11" fmla="*/ 274447 h 620903"/>
              <a:gd name="connsiteX12" fmla="*/ 1235036 w 1241387"/>
              <a:gd name="connsiteY12" fmla="*/ 274447 h 620903"/>
              <a:gd name="connsiteX13" fmla="*/ 1235036 w 1241387"/>
              <a:gd name="connsiteY13" fmla="*/ 274447 h 620903"/>
              <a:gd name="connsiteX14" fmla="*/ 1235036 w 1241387"/>
              <a:gd name="connsiteY14" fmla="*/ 376555 h 620903"/>
              <a:gd name="connsiteX15" fmla="*/ 1235036 w 1241387"/>
              <a:gd name="connsiteY15" fmla="*/ 546480 h 620903"/>
              <a:gd name="connsiteX16" fmla="*/ 1235036 w 1241387"/>
              <a:gd name="connsiteY16" fmla="*/ 546480 h 620903"/>
              <a:gd name="connsiteX17" fmla="*/ 1167091 w 1241387"/>
              <a:gd name="connsiteY17" fmla="*/ 614553 h 620903"/>
              <a:gd name="connsiteX18" fmla="*/ 1167091 w 1241387"/>
              <a:gd name="connsiteY18" fmla="*/ 614553 h 620903"/>
              <a:gd name="connsiteX19" fmla="*/ 1167091 w 1241387"/>
              <a:gd name="connsiteY19" fmla="*/ 614553 h 620903"/>
              <a:gd name="connsiteX20" fmla="*/ 1030312 w 1241387"/>
              <a:gd name="connsiteY20" fmla="*/ 614553 h 620903"/>
              <a:gd name="connsiteX21" fmla="*/ 723112 w 1241387"/>
              <a:gd name="connsiteY21" fmla="*/ 614553 h 620903"/>
              <a:gd name="connsiteX22" fmla="*/ 723112 w 1241387"/>
              <a:gd name="connsiteY22" fmla="*/ 614553 h 620903"/>
              <a:gd name="connsiteX23" fmla="*/ 74345 w 1241387"/>
              <a:gd name="connsiteY23" fmla="*/ 614553 h 620903"/>
              <a:gd name="connsiteX24" fmla="*/ 74345 w 1241387"/>
              <a:gd name="connsiteY24" fmla="*/ 614553 h 620903"/>
              <a:gd name="connsiteX25" fmla="*/ 6350 w 1241387"/>
              <a:gd name="connsiteY25" fmla="*/ 546480 h 620903"/>
              <a:gd name="connsiteX26" fmla="*/ 6350 w 1241387"/>
              <a:gd name="connsiteY26" fmla="*/ 546480 h 620903"/>
              <a:gd name="connsiteX27" fmla="*/ 6350 w 1241387"/>
              <a:gd name="connsiteY27" fmla="*/ 546480 h 620903"/>
              <a:gd name="connsiteX28" fmla="*/ 6350 w 1241387"/>
              <a:gd name="connsiteY28" fmla="*/ 376555 h 620903"/>
              <a:gd name="connsiteX29" fmla="*/ 6350 w 1241387"/>
              <a:gd name="connsiteY29" fmla="*/ 274447 h 620903"/>
              <a:gd name="connsiteX30" fmla="*/ 6350 w 1241387"/>
              <a:gd name="connsiteY30" fmla="*/ 274447 h 6209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1241387" h="620903">
                <a:moveTo>
                  <a:pt x="6350" y="274447"/>
                </a:moveTo>
                <a:cubicBezTo>
                  <a:pt x="6350" y="236982"/>
                  <a:pt x="36791" y="206502"/>
                  <a:pt x="74345" y="206502"/>
                </a:cubicBezTo>
                <a:cubicBezTo>
                  <a:pt x="74345" y="206502"/>
                  <a:pt x="74345" y="206502"/>
                  <a:pt x="74345" y="206502"/>
                </a:cubicBezTo>
                <a:lnTo>
                  <a:pt x="74345" y="206502"/>
                </a:lnTo>
                <a:lnTo>
                  <a:pt x="723112" y="206502"/>
                </a:lnTo>
                <a:lnTo>
                  <a:pt x="730262" y="6350"/>
                </a:lnTo>
                <a:lnTo>
                  <a:pt x="1030312" y="206502"/>
                </a:lnTo>
                <a:lnTo>
                  <a:pt x="1167091" y="206502"/>
                </a:lnTo>
                <a:lnTo>
                  <a:pt x="1167091" y="206502"/>
                </a:lnTo>
                <a:cubicBezTo>
                  <a:pt x="1204683" y="206502"/>
                  <a:pt x="1235036" y="236982"/>
                  <a:pt x="1235036" y="274447"/>
                </a:cubicBezTo>
                <a:cubicBezTo>
                  <a:pt x="1235036" y="274447"/>
                  <a:pt x="1235036" y="274447"/>
                  <a:pt x="1235036" y="274447"/>
                </a:cubicBezTo>
                <a:lnTo>
                  <a:pt x="1235036" y="274447"/>
                </a:lnTo>
                <a:lnTo>
                  <a:pt x="1235036" y="274447"/>
                </a:lnTo>
                <a:lnTo>
                  <a:pt x="1235036" y="274447"/>
                </a:lnTo>
                <a:lnTo>
                  <a:pt x="1235036" y="376555"/>
                </a:lnTo>
                <a:lnTo>
                  <a:pt x="1235036" y="546480"/>
                </a:lnTo>
                <a:lnTo>
                  <a:pt x="1235036" y="546480"/>
                </a:lnTo>
                <a:cubicBezTo>
                  <a:pt x="1235036" y="584073"/>
                  <a:pt x="1204683" y="614553"/>
                  <a:pt x="1167091" y="614553"/>
                </a:cubicBezTo>
                <a:cubicBezTo>
                  <a:pt x="1167091" y="614553"/>
                  <a:pt x="1167091" y="614553"/>
                  <a:pt x="1167091" y="614553"/>
                </a:cubicBezTo>
                <a:lnTo>
                  <a:pt x="1167091" y="614553"/>
                </a:lnTo>
                <a:lnTo>
                  <a:pt x="1030312" y="614553"/>
                </a:lnTo>
                <a:lnTo>
                  <a:pt x="723112" y="614553"/>
                </a:lnTo>
                <a:lnTo>
                  <a:pt x="723112" y="614553"/>
                </a:lnTo>
                <a:lnTo>
                  <a:pt x="74345" y="614553"/>
                </a:lnTo>
                <a:lnTo>
                  <a:pt x="74345" y="614553"/>
                </a:lnTo>
                <a:cubicBezTo>
                  <a:pt x="36791" y="614553"/>
                  <a:pt x="6350" y="584073"/>
                  <a:pt x="6350" y="546480"/>
                </a:cubicBezTo>
                <a:cubicBezTo>
                  <a:pt x="6350" y="546480"/>
                  <a:pt x="6350" y="546480"/>
                  <a:pt x="6350" y="546480"/>
                </a:cubicBezTo>
                <a:lnTo>
                  <a:pt x="6350" y="546480"/>
                </a:lnTo>
                <a:lnTo>
                  <a:pt x="6350" y="376555"/>
                </a:lnTo>
                <a:lnTo>
                  <a:pt x="6350" y="274447"/>
                </a:lnTo>
                <a:lnTo>
                  <a:pt x="6350" y="27444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643876" y="2571750"/>
            <a:ext cx="1228725" cy="792988"/>
          </a:xfrm>
          <a:custGeom>
            <a:avLst/>
            <a:gdLst>
              <a:gd name="connsiteX0" fmla="*/ 0 w 1228725"/>
              <a:gd name="connsiteY0" fmla="*/ 67945 h 792988"/>
              <a:gd name="connsiteX1" fmla="*/ 67944 w 1228725"/>
              <a:gd name="connsiteY1" fmla="*/ 0 h 792988"/>
              <a:gd name="connsiteX2" fmla="*/ 67944 w 1228725"/>
              <a:gd name="connsiteY2" fmla="*/ 0 h 792988"/>
              <a:gd name="connsiteX3" fmla="*/ 67944 w 1228725"/>
              <a:gd name="connsiteY3" fmla="*/ 0 h 792988"/>
              <a:gd name="connsiteX4" fmla="*/ 204723 w 1228725"/>
              <a:gd name="connsiteY4" fmla="*/ 0 h 792988"/>
              <a:gd name="connsiteX5" fmla="*/ 204723 w 1228725"/>
              <a:gd name="connsiteY5" fmla="*/ 0 h 792988"/>
              <a:gd name="connsiteX6" fmla="*/ 511936 w 1228725"/>
              <a:gd name="connsiteY6" fmla="*/ 0 h 792988"/>
              <a:gd name="connsiteX7" fmla="*/ 1160653 w 1228725"/>
              <a:gd name="connsiteY7" fmla="*/ 0 h 792988"/>
              <a:gd name="connsiteX8" fmla="*/ 1160653 w 1228725"/>
              <a:gd name="connsiteY8" fmla="*/ 0 h 792988"/>
              <a:gd name="connsiteX9" fmla="*/ 1228725 w 1228725"/>
              <a:gd name="connsiteY9" fmla="*/ 67945 h 792988"/>
              <a:gd name="connsiteX10" fmla="*/ 1228725 w 1228725"/>
              <a:gd name="connsiteY10" fmla="*/ 67945 h 792988"/>
              <a:gd name="connsiteX11" fmla="*/ 1228725 w 1228725"/>
              <a:gd name="connsiteY11" fmla="*/ 67945 h 792988"/>
              <a:gd name="connsiteX12" fmla="*/ 1228725 w 1228725"/>
              <a:gd name="connsiteY12" fmla="*/ 237998 h 792988"/>
              <a:gd name="connsiteX13" fmla="*/ 1228725 w 1228725"/>
              <a:gd name="connsiteY13" fmla="*/ 237998 h 792988"/>
              <a:gd name="connsiteX14" fmla="*/ 1228725 w 1228725"/>
              <a:gd name="connsiteY14" fmla="*/ 339979 h 792988"/>
              <a:gd name="connsiteX15" fmla="*/ 1228725 w 1228725"/>
              <a:gd name="connsiteY15" fmla="*/ 339979 h 792988"/>
              <a:gd name="connsiteX16" fmla="*/ 1228725 w 1228725"/>
              <a:gd name="connsiteY16" fmla="*/ 339979 h 792988"/>
              <a:gd name="connsiteX17" fmla="*/ 1160653 w 1228725"/>
              <a:gd name="connsiteY17" fmla="*/ 407923 h 792988"/>
              <a:gd name="connsiteX18" fmla="*/ 1160653 w 1228725"/>
              <a:gd name="connsiteY18" fmla="*/ 407923 h 792988"/>
              <a:gd name="connsiteX19" fmla="*/ 1160653 w 1228725"/>
              <a:gd name="connsiteY19" fmla="*/ 407923 h 792988"/>
              <a:gd name="connsiteX20" fmla="*/ 511936 w 1228725"/>
              <a:gd name="connsiteY20" fmla="*/ 407923 h 792988"/>
              <a:gd name="connsiteX21" fmla="*/ 203580 w 1228725"/>
              <a:gd name="connsiteY21" fmla="*/ 792988 h 792988"/>
              <a:gd name="connsiteX22" fmla="*/ 204723 w 1228725"/>
              <a:gd name="connsiteY22" fmla="*/ 407923 h 792988"/>
              <a:gd name="connsiteX23" fmla="*/ 67944 w 1228725"/>
              <a:gd name="connsiteY23" fmla="*/ 407923 h 792988"/>
              <a:gd name="connsiteX24" fmla="*/ 67944 w 1228725"/>
              <a:gd name="connsiteY24" fmla="*/ 407923 h 792988"/>
              <a:gd name="connsiteX25" fmla="*/ 0 w 1228725"/>
              <a:gd name="connsiteY25" fmla="*/ 339979 h 792988"/>
              <a:gd name="connsiteX26" fmla="*/ 0 w 1228725"/>
              <a:gd name="connsiteY26" fmla="*/ 339979 h 792988"/>
              <a:gd name="connsiteX27" fmla="*/ 0 w 1228725"/>
              <a:gd name="connsiteY27" fmla="*/ 339979 h 792988"/>
              <a:gd name="connsiteX28" fmla="*/ 0 w 1228725"/>
              <a:gd name="connsiteY28" fmla="*/ 339979 h 792988"/>
              <a:gd name="connsiteX29" fmla="*/ 0 w 1228725"/>
              <a:gd name="connsiteY29" fmla="*/ 237998 h 792988"/>
              <a:gd name="connsiteX30" fmla="*/ 0 w 1228725"/>
              <a:gd name="connsiteY30" fmla="*/ 237998 h 792988"/>
              <a:gd name="connsiteX31" fmla="*/ 0 w 1228725"/>
              <a:gd name="connsiteY31" fmla="*/ 67945 h 7929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228725" h="792988">
                <a:moveTo>
                  <a:pt x="0" y="67945"/>
                </a:moveTo>
                <a:cubicBezTo>
                  <a:pt x="0" y="30479"/>
                  <a:pt x="30353" y="0"/>
                  <a:pt x="67944" y="0"/>
                </a:cubicBezTo>
                <a:cubicBezTo>
                  <a:pt x="67944" y="0"/>
                  <a:pt x="67944" y="0"/>
                  <a:pt x="67944" y="0"/>
                </a:cubicBezTo>
                <a:lnTo>
                  <a:pt x="67944" y="0"/>
                </a:lnTo>
                <a:lnTo>
                  <a:pt x="204723" y="0"/>
                </a:lnTo>
                <a:lnTo>
                  <a:pt x="204723" y="0"/>
                </a:lnTo>
                <a:lnTo>
                  <a:pt x="511936" y="0"/>
                </a:lnTo>
                <a:lnTo>
                  <a:pt x="1160653" y="0"/>
                </a:lnTo>
                <a:lnTo>
                  <a:pt x="1160653" y="0"/>
                </a:lnTo>
                <a:cubicBezTo>
                  <a:pt x="1198244" y="0"/>
                  <a:pt x="1228725" y="30479"/>
                  <a:pt x="1228725" y="67945"/>
                </a:cubicBezTo>
                <a:cubicBezTo>
                  <a:pt x="1228725" y="67945"/>
                  <a:pt x="1228725" y="67945"/>
                  <a:pt x="1228725" y="67945"/>
                </a:cubicBezTo>
                <a:lnTo>
                  <a:pt x="1228725" y="67945"/>
                </a:lnTo>
                <a:lnTo>
                  <a:pt x="1228725" y="237998"/>
                </a:lnTo>
                <a:lnTo>
                  <a:pt x="1228725" y="237998"/>
                </a:lnTo>
                <a:lnTo>
                  <a:pt x="1228725" y="339979"/>
                </a:lnTo>
                <a:lnTo>
                  <a:pt x="1228725" y="339979"/>
                </a:lnTo>
                <a:lnTo>
                  <a:pt x="1228725" y="339979"/>
                </a:lnTo>
                <a:cubicBezTo>
                  <a:pt x="1228725" y="377570"/>
                  <a:pt x="1198244" y="407923"/>
                  <a:pt x="1160653" y="407923"/>
                </a:cubicBezTo>
                <a:cubicBezTo>
                  <a:pt x="1160653" y="407923"/>
                  <a:pt x="1160653" y="407923"/>
                  <a:pt x="1160653" y="407923"/>
                </a:cubicBezTo>
                <a:lnTo>
                  <a:pt x="1160653" y="407923"/>
                </a:lnTo>
                <a:lnTo>
                  <a:pt x="511936" y="407923"/>
                </a:lnTo>
                <a:lnTo>
                  <a:pt x="203580" y="792988"/>
                </a:lnTo>
                <a:lnTo>
                  <a:pt x="204723" y="407923"/>
                </a:lnTo>
                <a:lnTo>
                  <a:pt x="67944" y="407923"/>
                </a:lnTo>
                <a:lnTo>
                  <a:pt x="67944" y="407923"/>
                </a:lnTo>
                <a:cubicBezTo>
                  <a:pt x="30353" y="407923"/>
                  <a:pt x="0" y="377570"/>
                  <a:pt x="0" y="339979"/>
                </a:cubicBezTo>
                <a:cubicBezTo>
                  <a:pt x="0" y="339979"/>
                  <a:pt x="0" y="339979"/>
                  <a:pt x="0" y="339979"/>
                </a:cubicBezTo>
                <a:lnTo>
                  <a:pt x="0" y="339979"/>
                </a:lnTo>
                <a:lnTo>
                  <a:pt x="0" y="339979"/>
                </a:lnTo>
                <a:lnTo>
                  <a:pt x="0" y="237998"/>
                </a:lnTo>
                <a:lnTo>
                  <a:pt x="0" y="237998"/>
                </a:lnTo>
                <a:lnTo>
                  <a:pt x="0" y="67945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7637526" y="2565400"/>
            <a:ext cx="1241425" cy="805688"/>
          </a:xfrm>
          <a:custGeom>
            <a:avLst/>
            <a:gdLst>
              <a:gd name="connsiteX0" fmla="*/ 6350 w 1241425"/>
              <a:gd name="connsiteY0" fmla="*/ 74295 h 805688"/>
              <a:gd name="connsiteX1" fmla="*/ 74294 w 1241425"/>
              <a:gd name="connsiteY1" fmla="*/ 6350 h 805688"/>
              <a:gd name="connsiteX2" fmla="*/ 74294 w 1241425"/>
              <a:gd name="connsiteY2" fmla="*/ 6350 h 805688"/>
              <a:gd name="connsiteX3" fmla="*/ 74294 w 1241425"/>
              <a:gd name="connsiteY3" fmla="*/ 6350 h 805688"/>
              <a:gd name="connsiteX4" fmla="*/ 211073 w 1241425"/>
              <a:gd name="connsiteY4" fmla="*/ 6350 h 805688"/>
              <a:gd name="connsiteX5" fmla="*/ 211073 w 1241425"/>
              <a:gd name="connsiteY5" fmla="*/ 6350 h 805688"/>
              <a:gd name="connsiteX6" fmla="*/ 518286 w 1241425"/>
              <a:gd name="connsiteY6" fmla="*/ 6350 h 805688"/>
              <a:gd name="connsiteX7" fmla="*/ 1167003 w 1241425"/>
              <a:gd name="connsiteY7" fmla="*/ 6350 h 805688"/>
              <a:gd name="connsiteX8" fmla="*/ 1167003 w 1241425"/>
              <a:gd name="connsiteY8" fmla="*/ 6350 h 805688"/>
              <a:gd name="connsiteX9" fmla="*/ 1235075 w 1241425"/>
              <a:gd name="connsiteY9" fmla="*/ 74295 h 805688"/>
              <a:gd name="connsiteX10" fmla="*/ 1235075 w 1241425"/>
              <a:gd name="connsiteY10" fmla="*/ 74295 h 805688"/>
              <a:gd name="connsiteX11" fmla="*/ 1235075 w 1241425"/>
              <a:gd name="connsiteY11" fmla="*/ 74295 h 805688"/>
              <a:gd name="connsiteX12" fmla="*/ 1235075 w 1241425"/>
              <a:gd name="connsiteY12" fmla="*/ 244348 h 805688"/>
              <a:gd name="connsiteX13" fmla="*/ 1235075 w 1241425"/>
              <a:gd name="connsiteY13" fmla="*/ 244348 h 805688"/>
              <a:gd name="connsiteX14" fmla="*/ 1235075 w 1241425"/>
              <a:gd name="connsiteY14" fmla="*/ 346329 h 805688"/>
              <a:gd name="connsiteX15" fmla="*/ 1235075 w 1241425"/>
              <a:gd name="connsiteY15" fmla="*/ 346329 h 805688"/>
              <a:gd name="connsiteX16" fmla="*/ 1235075 w 1241425"/>
              <a:gd name="connsiteY16" fmla="*/ 346329 h 805688"/>
              <a:gd name="connsiteX17" fmla="*/ 1167003 w 1241425"/>
              <a:gd name="connsiteY17" fmla="*/ 414273 h 805688"/>
              <a:gd name="connsiteX18" fmla="*/ 1167003 w 1241425"/>
              <a:gd name="connsiteY18" fmla="*/ 414273 h 805688"/>
              <a:gd name="connsiteX19" fmla="*/ 1167003 w 1241425"/>
              <a:gd name="connsiteY19" fmla="*/ 414273 h 805688"/>
              <a:gd name="connsiteX20" fmla="*/ 518286 w 1241425"/>
              <a:gd name="connsiteY20" fmla="*/ 414273 h 805688"/>
              <a:gd name="connsiteX21" fmla="*/ 209930 w 1241425"/>
              <a:gd name="connsiteY21" fmla="*/ 799338 h 805688"/>
              <a:gd name="connsiteX22" fmla="*/ 211073 w 1241425"/>
              <a:gd name="connsiteY22" fmla="*/ 414273 h 805688"/>
              <a:gd name="connsiteX23" fmla="*/ 74294 w 1241425"/>
              <a:gd name="connsiteY23" fmla="*/ 414273 h 805688"/>
              <a:gd name="connsiteX24" fmla="*/ 74294 w 1241425"/>
              <a:gd name="connsiteY24" fmla="*/ 414273 h 805688"/>
              <a:gd name="connsiteX25" fmla="*/ 6350 w 1241425"/>
              <a:gd name="connsiteY25" fmla="*/ 346329 h 805688"/>
              <a:gd name="connsiteX26" fmla="*/ 6350 w 1241425"/>
              <a:gd name="connsiteY26" fmla="*/ 346329 h 805688"/>
              <a:gd name="connsiteX27" fmla="*/ 6350 w 1241425"/>
              <a:gd name="connsiteY27" fmla="*/ 346329 h 805688"/>
              <a:gd name="connsiteX28" fmla="*/ 6350 w 1241425"/>
              <a:gd name="connsiteY28" fmla="*/ 346329 h 805688"/>
              <a:gd name="connsiteX29" fmla="*/ 6350 w 1241425"/>
              <a:gd name="connsiteY29" fmla="*/ 244348 h 805688"/>
              <a:gd name="connsiteX30" fmla="*/ 6350 w 1241425"/>
              <a:gd name="connsiteY30" fmla="*/ 244348 h 805688"/>
              <a:gd name="connsiteX31" fmla="*/ 6350 w 1241425"/>
              <a:gd name="connsiteY31" fmla="*/ 74295 h 8056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241425" h="805688">
                <a:moveTo>
                  <a:pt x="6350" y="74295"/>
                </a:moveTo>
                <a:cubicBezTo>
                  <a:pt x="6350" y="36829"/>
                  <a:pt x="36703" y="6350"/>
                  <a:pt x="74294" y="6350"/>
                </a:cubicBezTo>
                <a:cubicBezTo>
                  <a:pt x="74294" y="6350"/>
                  <a:pt x="74294" y="6350"/>
                  <a:pt x="74294" y="6350"/>
                </a:cubicBezTo>
                <a:lnTo>
                  <a:pt x="74294" y="6350"/>
                </a:lnTo>
                <a:lnTo>
                  <a:pt x="211073" y="6350"/>
                </a:lnTo>
                <a:lnTo>
                  <a:pt x="211073" y="6350"/>
                </a:lnTo>
                <a:lnTo>
                  <a:pt x="518286" y="6350"/>
                </a:lnTo>
                <a:lnTo>
                  <a:pt x="1167003" y="6350"/>
                </a:lnTo>
                <a:lnTo>
                  <a:pt x="1167003" y="6350"/>
                </a:lnTo>
                <a:cubicBezTo>
                  <a:pt x="1204594" y="6350"/>
                  <a:pt x="1235075" y="36829"/>
                  <a:pt x="1235075" y="74295"/>
                </a:cubicBezTo>
                <a:cubicBezTo>
                  <a:pt x="1235075" y="74295"/>
                  <a:pt x="1235075" y="74295"/>
                  <a:pt x="1235075" y="74295"/>
                </a:cubicBezTo>
                <a:lnTo>
                  <a:pt x="1235075" y="74295"/>
                </a:lnTo>
                <a:lnTo>
                  <a:pt x="1235075" y="244348"/>
                </a:lnTo>
                <a:lnTo>
                  <a:pt x="1235075" y="244348"/>
                </a:lnTo>
                <a:lnTo>
                  <a:pt x="1235075" y="346329"/>
                </a:lnTo>
                <a:lnTo>
                  <a:pt x="1235075" y="346329"/>
                </a:lnTo>
                <a:lnTo>
                  <a:pt x="1235075" y="346329"/>
                </a:lnTo>
                <a:cubicBezTo>
                  <a:pt x="1235075" y="383920"/>
                  <a:pt x="1204594" y="414273"/>
                  <a:pt x="1167003" y="414273"/>
                </a:cubicBezTo>
                <a:cubicBezTo>
                  <a:pt x="1167003" y="414273"/>
                  <a:pt x="1167003" y="414273"/>
                  <a:pt x="1167003" y="414273"/>
                </a:cubicBezTo>
                <a:lnTo>
                  <a:pt x="1167003" y="414273"/>
                </a:lnTo>
                <a:lnTo>
                  <a:pt x="518286" y="414273"/>
                </a:lnTo>
                <a:lnTo>
                  <a:pt x="209930" y="799338"/>
                </a:lnTo>
                <a:lnTo>
                  <a:pt x="211073" y="414273"/>
                </a:lnTo>
                <a:lnTo>
                  <a:pt x="74294" y="414273"/>
                </a:lnTo>
                <a:lnTo>
                  <a:pt x="74294" y="414273"/>
                </a:lnTo>
                <a:cubicBezTo>
                  <a:pt x="36703" y="414273"/>
                  <a:pt x="6350" y="383920"/>
                  <a:pt x="6350" y="346329"/>
                </a:cubicBezTo>
                <a:cubicBezTo>
                  <a:pt x="6350" y="346329"/>
                  <a:pt x="6350" y="346329"/>
                  <a:pt x="6350" y="346329"/>
                </a:cubicBezTo>
                <a:lnTo>
                  <a:pt x="6350" y="346329"/>
                </a:lnTo>
                <a:lnTo>
                  <a:pt x="6350" y="346329"/>
                </a:lnTo>
                <a:lnTo>
                  <a:pt x="6350" y="244348"/>
                </a:lnTo>
                <a:lnTo>
                  <a:pt x="6350" y="244348"/>
                </a:lnTo>
                <a:lnTo>
                  <a:pt x="6350" y="7429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072126" y="2071623"/>
            <a:ext cx="1642998" cy="682752"/>
          </a:xfrm>
          <a:custGeom>
            <a:avLst/>
            <a:gdLst>
              <a:gd name="connsiteX0" fmla="*/ 0 w 1642998"/>
              <a:gd name="connsiteY0" fmla="*/ 68072 h 682752"/>
              <a:gd name="connsiteX1" fmla="*/ 67945 w 1642998"/>
              <a:gd name="connsiteY1" fmla="*/ 0 h 682752"/>
              <a:gd name="connsiteX2" fmla="*/ 67945 w 1642998"/>
              <a:gd name="connsiteY2" fmla="*/ 0 h 682752"/>
              <a:gd name="connsiteX3" fmla="*/ 67945 w 1642998"/>
              <a:gd name="connsiteY3" fmla="*/ 0 h 682752"/>
              <a:gd name="connsiteX4" fmla="*/ 273811 w 1642998"/>
              <a:gd name="connsiteY4" fmla="*/ 0 h 682752"/>
              <a:gd name="connsiteX5" fmla="*/ 273811 w 1642998"/>
              <a:gd name="connsiteY5" fmla="*/ 0 h 682752"/>
              <a:gd name="connsiteX6" fmla="*/ 684529 w 1642998"/>
              <a:gd name="connsiteY6" fmla="*/ 0 h 682752"/>
              <a:gd name="connsiteX7" fmla="*/ 1575054 w 1642998"/>
              <a:gd name="connsiteY7" fmla="*/ 0 h 682752"/>
              <a:gd name="connsiteX8" fmla="*/ 1575054 w 1642998"/>
              <a:gd name="connsiteY8" fmla="*/ 0 h 682752"/>
              <a:gd name="connsiteX9" fmla="*/ 1642998 w 1642998"/>
              <a:gd name="connsiteY9" fmla="*/ 68072 h 682752"/>
              <a:gd name="connsiteX10" fmla="*/ 1642998 w 1642998"/>
              <a:gd name="connsiteY10" fmla="*/ 68072 h 682752"/>
              <a:gd name="connsiteX11" fmla="*/ 1642998 w 1642998"/>
              <a:gd name="connsiteY11" fmla="*/ 68072 h 682752"/>
              <a:gd name="connsiteX12" fmla="*/ 1642998 w 1642998"/>
              <a:gd name="connsiteY12" fmla="*/ 237998 h 682752"/>
              <a:gd name="connsiteX13" fmla="*/ 1642998 w 1642998"/>
              <a:gd name="connsiteY13" fmla="*/ 237998 h 682752"/>
              <a:gd name="connsiteX14" fmla="*/ 1642998 w 1642998"/>
              <a:gd name="connsiteY14" fmla="*/ 340105 h 682752"/>
              <a:gd name="connsiteX15" fmla="*/ 1642998 w 1642998"/>
              <a:gd name="connsiteY15" fmla="*/ 340105 h 682752"/>
              <a:gd name="connsiteX16" fmla="*/ 1642998 w 1642998"/>
              <a:gd name="connsiteY16" fmla="*/ 340105 h 682752"/>
              <a:gd name="connsiteX17" fmla="*/ 1575054 w 1642998"/>
              <a:gd name="connsiteY17" fmla="*/ 408051 h 682752"/>
              <a:gd name="connsiteX18" fmla="*/ 1575054 w 1642998"/>
              <a:gd name="connsiteY18" fmla="*/ 408051 h 682752"/>
              <a:gd name="connsiteX19" fmla="*/ 1575054 w 1642998"/>
              <a:gd name="connsiteY19" fmla="*/ 408051 h 682752"/>
              <a:gd name="connsiteX20" fmla="*/ 684529 w 1642998"/>
              <a:gd name="connsiteY20" fmla="*/ 408051 h 682752"/>
              <a:gd name="connsiteX21" fmla="*/ 67309 w 1642998"/>
              <a:gd name="connsiteY21" fmla="*/ 682752 h 682752"/>
              <a:gd name="connsiteX22" fmla="*/ 273811 w 1642998"/>
              <a:gd name="connsiteY22" fmla="*/ 408051 h 682752"/>
              <a:gd name="connsiteX23" fmla="*/ 67945 w 1642998"/>
              <a:gd name="connsiteY23" fmla="*/ 408051 h 682752"/>
              <a:gd name="connsiteX24" fmla="*/ 67945 w 1642998"/>
              <a:gd name="connsiteY24" fmla="*/ 408051 h 682752"/>
              <a:gd name="connsiteX25" fmla="*/ 0 w 1642998"/>
              <a:gd name="connsiteY25" fmla="*/ 340105 h 682752"/>
              <a:gd name="connsiteX26" fmla="*/ 0 w 1642998"/>
              <a:gd name="connsiteY26" fmla="*/ 340105 h 682752"/>
              <a:gd name="connsiteX27" fmla="*/ 0 w 1642998"/>
              <a:gd name="connsiteY27" fmla="*/ 340105 h 682752"/>
              <a:gd name="connsiteX28" fmla="*/ 0 w 1642998"/>
              <a:gd name="connsiteY28" fmla="*/ 340105 h 682752"/>
              <a:gd name="connsiteX29" fmla="*/ 0 w 1642998"/>
              <a:gd name="connsiteY29" fmla="*/ 237998 h 682752"/>
              <a:gd name="connsiteX30" fmla="*/ 0 w 1642998"/>
              <a:gd name="connsiteY30" fmla="*/ 237998 h 682752"/>
              <a:gd name="connsiteX31" fmla="*/ 0 w 1642998"/>
              <a:gd name="connsiteY31" fmla="*/ 68072 h 6827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642998" h="682752">
                <a:moveTo>
                  <a:pt x="0" y="68072"/>
                </a:moveTo>
                <a:cubicBezTo>
                  <a:pt x="0" y="30480"/>
                  <a:pt x="30352" y="0"/>
                  <a:pt x="67945" y="0"/>
                </a:cubicBezTo>
                <a:cubicBezTo>
                  <a:pt x="67945" y="0"/>
                  <a:pt x="67945" y="0"/>
                  <a:pt x="67945" y="0"/>
                </a:cubicBezTo>
                <a:lnTo>
                  <a:pt x="67945" y="0"/>
                </a:lnTo>
                <a:lnTo>
                  <a:pt x="273811" y="0"/>
                </a:lnTo>
                <a:lnTo>
                  <a:pt x="273811" y="0"/>
                </a:lnTo>
                <a:lnTo>
                  <a:pt x="684529" y="0"/>
                </a:lnTo>
                <a:lnTo>
                  <a:pt x="1575054" y="0"/>
                </a:lnTo>
                <a:lnTo>
                  <a:pt x="1575054" y="0"/>
                </a:lnTo>
                <a:cubicBezTo>
                  <a:pt x="1612518" y="0"/>
                  <a:pt x="1642998" y="30480"/>
                  <a:pt x="1642998" y="68072"/>
                </a:cubicBezTo>
                <a:cubicBezTo>
                  <a:pt x="1642998" y="68072"/>
                  <a:pt x="1642998" y="68072"/>
                  <a:pt x="1642998" y="68072"/>
                </a:cubicBezTo>
                <a:lnTo>
                  <a:pt x="1642998" y="68072"/>
                </a:lnTo>
                <a:lnTo>
                  <a:pt x="1642998" y="237998"/>
                </a:lnTo>
                <a:lnTo>
                  <a:pt x="1642998" y="237998"/>
                </a:lnTo>
                <a:lnTo>
                  <a:pt x="1642998" y="340105"/>
                </a:lnTo>
                <a:lnTo>
                  <a:pt x="1642998" y="340105"/>
                </a:lnTo>
                <a:lnTo>
                  <a:pt x="1642998" y="340105"/>
                </a:lnTo>
                <a:cubicBezTo>
                  <a:pt x="1642998" y="377571"/>
                  <a:pt x="1612518" y="408051"/>
                  <a:pt x="1575054" y="408051"/>
                </a:cubicBezTo>
                <a:cubicBezTo>
                  <a:pt x="1575054" y="408051"/>
                  <a:pt x="1575054" y="408051"/>
                  <a:pt x="1575054" y="408051"/>
                </a:cubicBezTo>
                <a:lnTo>
                  <a:pt x="1575054" y="408051"/>
                </a:lnTo>
                <a:lnTo>
                  <a:pt x="684529" y="408051"/>
                </a:lnTo>
                <a:lnTo>
                  <a:pt x="67309" y="682752"/>
                </a:lnTo>
                <a:lnTo>
                  <a:pt x="273811" y="408051"/>
                </a:lnTo>
                <a:lnTo>
                  <a:pt x="67945" y="408051"/>
                </a:lnTo>
                <a:lnTo>
                  <a:pt x="67945" y="408051"/>
                </a:lnTo>
                <a:cubicBezTo>
                  <a:pt x="30352" y="408051"/>
                  <a:pt x="0" y="377571"/>
                  <a:pt x="0" y="340105"/>
                </a:cubicBezTo>
                <a:cubicBezTo>
                  <a:pt x="0" y="340105"/>
                  <a:pt x="0" y="340105"/>
                  <a:pt x="0" y="340105"/>
                </a:cubicBezTo>
                <a:lnTo>
                  <a:pt x="0" y="340105"/>
                </a:lnTo>
                <a:lnTo>
                  <a:pt x="0" y="340105"/>
                </a:lnTo>
                <a:lnTo>
                  <a:pt x="0" y="237998"/>
                </a:lnTo>
                <a:lnTo>
                  <a:pt x="0" y="237998"/>
                </a:lnTo>
                <a:lnTo>
                  <a:pt x="0" y="68072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5065776" y="2065273"/>
            <a:ext cx="1655698" cy="695452"/>
          </a:xfrm>
          <a:custGeom>
            <a:avLst/>
            <a:gdLst>
              <a:gd name="connsiteX0" fmla="*/ 6350 w 1655698"/>
              <a:gd name="connsiteY0" fmla="*/ 74422 h 695452"/>
              <a:gd name="connsiteX1" fmla="*/ 74295 w 1655698"/>
              <a:gd name="connsiteY1" fmla="*/ 6350 h 695452"/>
              <a:gd name="connsiteX2" fmla="*/ 74295 w 1655698"/>
              <a:gd name="connsiteY2" fmla="*/ 6350 h 695452"/>
              <a:gd name="connsiteX3" fmla="*/ 74295 w 1655698"/>
              <a:gd name="connsiteY3" fmla="*/ 6350 h 695452"/>
              <a:gd name="connsiteX4" fmla="*/ 280161 w 1655698"/>
              <a:gd name="connsiteY4" fmla="*/ 6350 h 695452"/>
              <a:gd name="connsiteX5" fmla="*/ 280161 w 1655698"/>
              <a:gd name="connsiteY5" fmla="*/ 6350 h 695452"/>
              <a:gd name="connsiteX6" fmla="*/ 690879 w 1655698"/>
              <a:gd name="connsiteY6" fmla="*/ 6350 h 695452"/>
              <a:gd name="connsiteX7" fmla="*/ 1581404 w 1655698"/>
              <a:gd name="connsiteY7" fmla="*/ 6350 h 695452"/>
              <a:gd name="connsiteX8" fmla="*/ 1581404 w 1655698"/>
              <a:gd name="connsiteY8" fmla="*/ 6350 h 695452"/>
              <a:gd name="connsiteX9" fmla="*/ 1649348 w 1655698"/>
              <a:gd name="connsiteY9" fmla="*/ 74422 h 695452"/>
              <a:gd name="connsiteX10" fmla="*/ 1649348 w 1655698"/>
              <a:gd name="connsiteY10" fmla="*/ 74422 h 695452"/>
              <a:gd name="connsiteX11" fmla="*/ 1649348 w 1655698"/>
              <a:gd name="connsiteY11" fmla="*/ 74422 h 695452"/>
              <a:gd name="connsiteX12" fmla="*/ 1649348 w 1655698"/>
              <a:gd name="connsiteY12" fmla="*/ 244348 h 695452"/>
              <a:gd name="connsiteX13" fmla="*/ 1649348 w 1655698"/>
              <a:gd name="connsiteY13" fmla="*/ 244348 h 695452"/>
              <a:gd name="connsiteX14" fmla="*/ 1649348 w 1655698"/>
              <a:gd name="connsiteY14" fmla="*/ 346455 h 695452"/>
              <a:gd name="connsiteX15" fmla="*/ 1649348 w 1655698"/>
              <a:gd name="connsiteY15" fmla="*/ 346455 h 695452"/>
              <a:gd name="connsiteX16" fmla="*/ 1649348 w 1655698"/>
              <a:gd name="connsiteY16" fmla="*/ 346455 h 695452"/>
              <a:gd name="connsiteX17" fmla="*/ 1581404 w 1655698"/>
              <a:gd name="connsiteY17" fmla="*/ 414401 h 695452"/>
              <a:gd name="connsiteX18" fmla="*/ 1581404 w 1655698"/>
              <a:gd name="connsiteY18" fmla="*/ 414401 h 695452"/>
              <a:gd name="connsiteX19" fmla="*/ 1581404 w 1655698"/>
              <a:gd name="connsiteY19" fmla="*/ 414401 h 695452"/>
              <a:gd name="connsiteX20" fmla="*/ 690879 w 1655698"/>
              <a:gd name="connsiteY20" fmla="*/ 414401 h 695452"/>
              <a:gd name="connsiteX21" fmla="*/ 73659 w 1655698"/>
              <a:gd name="connsiteY21" fmla="*/ 689102 h 695452"/>
              <a:gd name="connsiteX22" fmla="*/ 280161 w 1655698"/>
              <a:gd name="connsiteY22" fmla="*/ 414401 h 695452"/>
              <a:gd name="connsiteX23" fmla="*/ 74295 w 1655698"/>
              <a:gd name="connsiteY23" fmla="*/ 414401 h 695452"/>
              <a:gd name="connsiteX24" fmla="*/ 74295 w 1655698"/>
              <a:gd name="connsiteY24" fmla="*/ 414401 h 695452"/>
              <a:gd name="connsiteX25" fmla="*/ 6350 w 1655698"/>
              <a:gd name="connsiteY25" fmla="*/ 346455 h 695452"/>
              <a:gd name="connsiteX26" fmla="*/ 6350 w 1655698"/>
              <a:gd name="connsiteY26" fmla="*/ 346455 h 695452"/>
              <a:gd name="connsiteX27" fmla="*/ 6350 w 1655698"/>
              <a:gd name="connsiteY27" fmla="*/ 346455 h 695452"/>
              <a:gd name="connsiteX28" fmla="*/ 6350 w 1655698"/>
              <a:gd name="connsiteY28" fmla="*/ 346455 h 695452"/>
              <a:gd name="connsiteX29" fmla="*/ 6350 w 1655698"/>
              <a:gd name="connsiteY29" fmla="*/ 244348 h 695452"/>
              <a:gd name="connsiteX30" fmla="*/ 6350 w 1655698"/>
              <a:gd name="connsiteY30" fmla="*/ 244348 h 695452"/>
              <a:gd name="connsiteX31" fmla="*/ 6350 w 1655698"/>
              <a:gd name="connsiteY31" fmla="*/ 74422 h 6954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655698" h="695452">
                <a:moveTo>
                  <a:pt x="6350" y="74422"/>
                </a:moveTo>
                <a:cubicBezTo>
                  <a:pt x="6350" y="36830"/>
                  <a:pt x="36702" y="6350"/>
                  <a:pt x="74295" y="6350"/>
                </a:cubicBezTo>
                <a:cubicBezTo>
                  <a:pt x="74295" y="6350"/>
                  <a:pt x="74295" y="6350"/>
                  <a:pt x="74295" y="6350"/>
                </a:cubicBezTo>
                <a:lnTo>
                  <a:pt x="74295" y="6350"/>
                </a:lnTo>
                <a:lnTo>
                  <a:pt x="280161" y="6350"/>
                </a:lnTo>
                <a:lnTo>
                  <a:pt x="280161" y="6350"/>
                </a:lnTo>
                <a:lnTo>
                  <a:pt x="690879" y="6350"/>
                </a:lnTo>
                <a:lnTo>
                  <a:pt x="1581404" y="6350"/>
                </a:lnTo>
                <a:lnTo>
                  <a:pt x="1581404" y="6350"/>
                </a:lnTo>
                <a:cubicBezTo>
                  <a:pt x="1618868" y="6350"/>
                  <a:pt x="1649348" y="36830"/>
                  <a:pt x="1649348" y="74422"/>
                </a:cubicBezTo>
                <a:cubicBezTo>
                  <a:pt x="1649348" y="74422"/>
                  <a:pt x="1649348" y="74422"/>
                  <a:pt x="1649348" y="74422"/>
                </a:cubicBezTo>
                <a:lnTo>
                  <a:pt x="1649348" y="74422"/>
                </a:lnTo>
                <a:lnTo>
                  <a:pt x="1649348" y="244348"/>
                </a:lnTo>
                <a:lnTo>
                  <a:pt x="1649348" y="244348"/>
                </a:lnTo>
                <a:lnTo>
                  <a:pt x="1649348" y="346455"/>
                </a:lnTo>
                <a:lnTo>
                  <a:pt x="1649348" y="346455"/>
                </a:lnTo>
                <a:lnTo>
                  <a:pt x="1649348" y="346455"/>
                </a:lnTo>
                <a:cubicBezTo>
                  <a:pt x="1649348" y="383921"/>
                  <a:pt x="1618868" y="414401"/>
                  <a:pt x="1581404" y="414401"/>
                </a:cubicBezTo>
                <a:cubicBezTo>
                  <a:pt x="1581404" y="414401"/>
                  <a:pt x="1581404" y="414401"/>
                  <a:pt x="1581404" y="414401"/>
                </a:cubicBezTo>
                <a:lnTo>
                  <a:pt x="1581404" y="414401"/>
                </a:lnTo>
                <a:lnTo>
                  <a:pt x="690879" y="414401"/>
                </a:lnTo>
                <a:lnTo>
                  <a:pt x="73659" y="689102"/>
                </a:lnTo>
                <a:lnTo>
                  <a:pt x="280161" y="414401"/>
                </a:lnTo>
                <a:lnTo>
                  <a:pt x="74295" y="414401"/>
                </a:lnTo>
                <a:lnTo>
                  <a:pt x="74295" y="414401"/>
                </a:lnTo>
                <a:cubicBezTo>
                  <a:pt x="36702" y="414401"/>
                  <a:pt x="6350" y="383921"/>
                  <a:pt x="6350" y="346455"/>
                </a:cubicBezTo>
                <a:cubicBezTo>
                  <a:pt x="6350" y="346455"/>
                  <a:pt x="6350" y="346455"/>
                  <a:pt x="6350" y="346455"/>
                </a:cubicBezTo>
                <a:lnTo>
                  <a:pt x="6350" y="346455"/>
                </a:lnTo>
                <a:lnTo>
                  <a:pt x="6350" y="346455"/>
                </a:lnTo>
                <a:lnTo>
                  <a:pt x="6350" y="244348"/>
                </a:lnTo>
                <a:lnTo>
                  <a:pt x="6350" y="244348"/>
                </a:lnTo>
                <a:lnTo>
                  <a:pt x="6350" y="7442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785873" y="5500751"/>
            <a:ext cx="4984750" cy="406349"/>
          </a:xfrm>
          <a:custGeom>
            <a:avLst/>
            <a:gdLst>
              <a:gd name="connsiteX0" fmla="*/ 0 w 4984750"/>
              <a:gd name="connsiteY0" fmla="*/ 67690 h 406349"/>
              <a:gd name="connsiteX1" fmla="*/ 67818 w 4984750"/>
              <a:gd name="connsiteY1" fmla="*/ 0 h 406349"/>
              <a:gd name="connsiteX2" fmla="*/ 67818 w 4984750"/>
              <a:gd name="connsiteY2" fmla="*/ 0 h 406349"/>
              <a:gd name="connsiteX3" fmla="*/ 67818 w 4984750"/>
              <a:gd name="connsiteY3" fmla="*/ 0 h 406349"/>
              <a:gd name="connsiteX4" fmla="*/ 4917058 w 4984750"/>
              <a:gd name="connsiteY4" fmla="*/ 0 h 406349"/>
              <a:gd name="connsiteX5" fmla="*/ 4917058 w 4984750"/>
              <a:gd name="connsiteY5" fmla="*/ 0 h 406349"/>
              <a:gd name="connsiteX6" fmla="*/ 4984750 w 4984750"/>
              <a:gd name="connsiteY6" fmla="*/ 67690 h 406349"/>
              <a:gd name="connsiteX7" fmla="*/ 4984750 w 4984750"/>
              <a:gd name="connsiteY7" fmla="*/ 67690 h 406349"/>
              <a:gd name="connsiteX8" fmla="*/ 4984750 w 4984750"/>
              <a:gd name="connsiteY8" fmla="*/ 67690 h 406349"/>
              <a:gd name="connsiteX9" fmla="*/ 4984750 w 4984750"/>
              <a:gd name="connsiteY9" fmla="*/ 338620 h 406349"/>
              <a:gd name="connsiteX10" fmla="*/ 4984750 w 4984750"/>
              <a:gd name="connsiteY10" fmla="*/ 338620 h 406349"/>
              <a:gd name="connsiteX11" fmla="*/ 4917058 w 4984750"/>
              <a:gd name="connsiteY11" fmla="*/ 406349 h 406349"/>
              <a:gd name="connsiteX12" fmla="*/ 4917058 w 4984750"/>
              <a:gd name="connsiteY12" fmla="*/ 406349 h 406349"/>
              <a:gd name="connsiteX13" fmla="*/ 4917058 w 4984750"/>
              <a:gd name="connsiteY13" fmla="*/ 406349 h 406349"/>
              <a:gd name="connsiteX14" fmla="*/ 67818 w 4984750"/>
              <a:gd name="connsiteY14" fmla="*/ 406349 h 406349"/>
              <a:gd name="connsiteX15" fmla="*/ 67818 w 4984750"/>
              <a:gd name="connsiteY15" fmla="*/ 406349 h 406349"/>
              <a:gd name="connsiteX16" fmla="*/ 0 w 4984750"/>
              <a:gd name="connsiteY16" fmla="*/ 338620 h 406349"/>
              <a:gd name="connsiteX17" fmla="*/ 0 w 4984750"/>
              <a:gd name="connsiteY17" fmla="*/ 338620 h 406349"/>
              <a:gd name="connsiteX18" fmla="*/ 0 w 4984750"/>
              <a:gd name="connsiteY18" fmla="*/ 67690 h 4063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984750" h="406349">
                <a:moveTo>
                  <a:pt x="0" y="67690"/>
                </a:moveTo>
                <a:cubicBezTo>
                  <a:pt x="0" y="30226"/>
                  <a:pt x="30352" y="0"/>
                  <a:pt x="67818" y="0"/>
                </a:cubicBezTo>
                <a:cubicBezTo>
                  <a:pt x="67818" y="0"/>
                  <a:pt x="67818" y="0"/>
                  <a:pt x="67818" y="0"/>
                </a:cubicBezTo>
                <a:lnTo>
                  <a:pt x="67818" y="0"/>
                </a:lnTo>
                <a:lnTo>
                  <a:pt x="4917058" y="0"/>
                </a:lnTo>
                <a:lnTo>
                  <a:pt x="4917058" y="0"/>
                </a:lnTo>
                <a:cubicBezTo>
                  <a:pt x="4954523" y="0"/>
                  <a:pt x="4984750" y="30226"/>
                  <a:pt x="4984750" y="67690"/>
                </a:cubicBezTo>
                <a:cubicBezTo>
                  <a:pt x="4984750" y="67690"/>
                  <a:pt x="4984750" y="67690"/>
                  <a:pt x="4984750" y="67690"/>
                </a:cubicBezTo>
                <a:lnTo>
                  <a:pt x="4984750" y="67690"/>
                </a:lnTo>
                <a:lnTo>
                  <a:pt x="4984750" y="338620"/>
                </a:lnTo>
                <a:lnTo>
                  <a:pt x="4984750" y="338620"/>
                </a:lnTo>
                <a:cubicBezTo>
                  <a:pt x="4984750" y="376021"/>
                  <a:pt x="4954523" y="406349"/>
                  <a:pt x="4917058" y="406349"/>
                </a:cubicBezTo>
                <a:cubicBezTo>
                  <a:pt x="4917058" y="406349"/>
                  <a:pt x="4917058" y="406349"/>
                  <a:pt x="4917058" y="406349"/>
                </a:cubicBezTo>
                <a:lnTo>
                  <a:pt x="4917058" y="406349"/>
                </a:lnTo>
                <a:lnTo>
                  <a:pt x="67818" y="406349"/>
                </a:lnTo>
                <a:lnTo>
                  <a:pt x="67818" y="406349"/>
                </a:lnTo>
                <a:cubicBezTo>
                  <a:pt x="30352" y="406349"/>
                  <a:pt x="0" y="376021"/>
                  <a:pt x="0" y="338620"/>
                </a:cubicBezTo>
                <a:cubicBezTo>
                  <a:pt x="0" y="338620"/>
                  <a:pt x="0" y="338620"/>
                  <a:pt x="0" y="338620"/>
                </a:cubicBezTo>
                <a:lnTo>
                  <a:pt x="0" y="67690"/>
                </a:lnTo>
              </a:path>
            </a:pathLst>
          </a:custGeom>
          <a:solidFill>
            <a:srgbClr val="4BACC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766823" y="5481701"/>
            <a:ext cx="5022850" cy="444449"/>
          </a:xfrm>
          <a:custGeom>
            <a:avLst/>
            <a:gdLst>
              <a:gd name="connsiteX0" fmla="*/ 19050 w 5022850"/>
              <a:gd name="connsiteY0" fmla="*/ 86740 h 444449"/>
              <a:gd name="connsiteX1" fmla="*/ 86868 w 5022850"/>
              <a:gd name="connsiteY1" fmla="*/ 19050 h 444449"/>
              <a:gd name="connsiteX2" fmla="*/ 86868 w 5022850"/>
              <a:gd name="connsiteY2" fmla="*/ 19050 h 444449"/>
              <a:gd name="connsiteX3" fmla="*/ 86868 w 5022850"/>
              <a:gd name="connsiteY3" fmla="*/ 19050 h 444449"/>
              <a:gd name="connsiteX4" fmla="*/ 4936108 w 5022850"/>
              <a:gd name="connsiteY4" fmla="*/ 19050 h 444449"/>
              <a:gd name="connsiteX5" fmla="*/ 4936108 w 5022850"/>
              <a:gd name="connsiteY5" fmla="*/ 19050 h 444449"/>
              <a:gd name="connsiteX6" fmla="*/ 5003800 w 5022850"/>
              <a:gd name="connsiteY6" fmla="*/ 86740 h 444449"/>
              <a:gd name="connsiteX7" fmla="*/ 5003800 w 5022850"/>
              <a:gd name="connsiteY7" fmla="*/ 86740 h 444449"/>
              <a:gd name="connsiteX8" fmla="*/ 5003800 w 5022850"/>
              <a:gd name="connsiteY8" fmla="*/ 86740 h 444449"/>
              <a:gd name="connsiteX9" fmla="*/ 5003800 w 5022850"/>
              <a:gd name="connsiteY9" fmla="*/ 357670 h 444449"/>
              <a:gd name="connsiteX10" fmla="*/ 5003800 w 5022850"/>
              <a:gd name="connsiteY10" fmla="*/ 357670 h 444449"/>
              <a:gd name="connsiteX11" fmla="*/ 4936108 w 5022850"/>
              <a:gd name="connsiteY11" fmla="*/ 425399 h 444449"/>
              <a:gd name="connsiteX12" fmla="*/ 4936108 w 5022850"/>
              <a:gd name="connsiteY12" fmla="*/ 425399 h 444449"/>
              <a:gd name="connsiteX13" fmla="*/ 4936108 w 5022850"/>
              <a:gd name="connsiteY13" fmla="*/ 425399 h 444449"/>
              <a:gd name="connsiteX14" fmla="*/ 86868 w 5022850"/>
              <a:gd name="connsiteY14" fmla="*/ 425399 h 444449"/>
              <a:gd name="connsiteX15" fmla="*/ 86868 w 5022850"/>
              <a:gd name="connsiteY15" fmla="*/ 425399 h 444449"/>
              <a:gd name="connsiteX16" fmla="*/ 19050 w 5022850"/>
              <a:gd name="connsiteY16" fmla="*/ 357670 h 444449"/>
              <a:gd name="connsiteX17" fmla="*/ 19050 w 5022850"/>
              <a:gd name="connsiteY17" fmla="*/ 357670 h 444449"/>
              <a:gd name="connsiteX18" fmla="*/ 19050 w 5022850"/>
              <a:gd name="connsiteY18" fmla="*/ 86740 h 4444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022850" h="444449">
                <a:moveTo>
                  <a:pt x="19050" y="86740"/>
                </a:moveTo>
                <a:cubicBezTo>
                  <a:pt x="19050" y="49276"/>
                  <a:pt x="49402" y="19050"/>
                  <a:pt x="86868" y="19050"/>
                </a:cubicBezTo>
                <a:cubicBezTo>
                  <a:pt x="86868" y="19050"/>
                  <a:pt x="86868" y="19050"/>
                  <a:pt x="86868" y="19050"/>
                </a:cubicBezTo>
                <a:lnTo>
                  <a:pt x="86868" y="19050"/>
                </a:lnTo>
                <a:lnTo>
                  <a:pt x="4936108" y="19050"/>
                </a:lnTo>
                <a:lnTo>
                  <a:pt x="4936108" y="19050"/>
                </a:lnTo>
                <a:cubicBezTo>
                  <a:pt x="4973573" y="19050"/>
                  <a:pt x="5003800" y="49276"/>
                  <a:pt x="5003800" y="86740"/>
                </a:cubicBezTo>
                <a:cubicBezTo>
                  <a:pt x="5003800" y="86740"/>
                  <a:pt x="5003800" y="86740"/>
                  <a:pt x="5003800" y="86740"/>
                </a:cubicBezTo>
                <a:lnTo>
                  <a:pt x="5003800" y="86740"/>
                </a:lnTo>
                <a:lnTo>
                  <a:pt x="5003800" y="357670"/>
                </a:lnTo>
                <a:lnTo>
                  <a:pt x="5003800" y="357670"/>
                </a:lnTo>
                <a:cubicBezTo>
                  <a:pt x="5003800" y="395071"/>
                  <a:pt x="4973573" y="425399"/>
                  <a:pt x="4936108" y="425399"/>
                </a:cubicBezTo>
                <a:cubicBezTo>
                  <a:pt x="4936108" y="425399"/>
                  <a:pt x="4936108" y="425399"/>
                  <a:pt x="4936108" y="425399"/>
                </a:cubicBezTo>
                <a:lnTo>
                  <a:pt x="4936108" y="425399"/>
                </a:lnTo>
                <a:lnTo>
                  <a:pt x="86868" y="425399"/>
                </a:lnTo>
                <a:lnTo>
                  <a:pt x="86868" y="425399"/>
                </a:lnTo>
                <a:cubicBezTo>
                  <a:pt x="49402" y="425399"/>
                  <a:pt x="19050" y="395071"/>
                  <a:pt x="19050" y="357670"/>
                </a:cubicBezTo>
                <a:cubicBezTo>
                  <a:pt x="19050" y="357670"/>
                  <a:pt x="19050" y="357670"/>
                  <a:pt x="19050" y="357670"/>
                </a:cubicBezTo>
                <a:lnTo>
                  <a:pt x="19050" y="8674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995948"/>
            <a:ext cx="8559800" cy="4013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940300" y="3606800"/>
            <a:ext cx="6858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过滤器</a:t>
            </a:r>
          </a:p>
          <a:p>
            <a:pPr defTabSz="-635">
              <a:lnSpc>
                <a:spcPts val="2300"/>
              </a:lnSpc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2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2946400" y="3606800"/>
            <a:ext cx="6858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过滤器</a:t>
            </a:r>
          </a:p>
          <a:p>
            <a:pPr defTabSz="-635">
              <a:lnSpc>
                <a:spcPts val="2300"/>
              </a:lnSpc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723900" y="355600"/>
            <a:ext cx="8166100" cy="261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  <a:tabLst>
                <a:tab pos="4699000" algn="l"/>
                <a:tab pos="6350000" algn="l"/>
                <a:tab pos="7188200" algn="l"/>
              </a:tabLst>
            </a:pPr>
            <a:r>
              <a:rPr lang="en-US" altLang="zh-CN" dirty="0" smtClean="0"/>
              <a:t>		</a:t>
            </a: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过滤器链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500"/>
              </a:lnSpc>
              <a:tabLst>
                <a:tab pos="4699000" algn="l"/>
                <a:tab pos="6350000" algn="l"/>
                <a:tab pos="71882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多个过滤器会形成过滤器链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500"/>
              </a:lnSpc>
              <a:tabLst>
                <a:tab pos="4699000" algn="l"/>
                <a:tab pos="6350000" algn="l"/>
                <a:tab pos="7188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过滤器链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900"/>
              </a:lnSpc>
              <a:tabLst>
                <a:tab pos="4699000" algn="l"/>
                <a:tab pos="6350000" algn="l"/>
                <a:tab pos="71882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服务器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762000" y="4722352"/>
            <a:ext cx="7771358" cy="221342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  <a:tabLst>
                <a:tab pos="1549400" algn="l"/>
                <a:tab pos="76962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客户端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300"/>
              </a:lnSpc>
              <a:tabLst>
                <a:tab pos="1549400" algn="l"/>
                <a:tab pos="769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根据过滤器的配置，按照先后顺序执行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1549400" algn="l"/>
                <a:tab pos="7696200" algn="l"/>
              </a:tabLst>
            </a:pPr>
            <a:r>
              <a:rPr lang="en-US" altLang="zh-CN" dirty="0" smtClean="0"/>
              <a:t>		</a:t>
            </a:r>
            <a:endParaRPr lang="en-US" altLang="zh-CN" sz="1405" b="1" dirty="0" smtClean="0">
              <a:solidFill>
                <a:srgbClr val="FFFFFF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r>
              <a:rPr lang="en-US" smtClean="0"/>
              <a:t>/37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5232400" y="279400"/>
            <a:ext cx="36576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过滤器的应用场合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23900" y="1282700"/>
            <a:ext cx="32004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过滤器的应用场合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81100" y="2044700"/>
            <a:ext cx="3937000" cy="219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对请求和响应进行统一处理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对请求进行日志记录和审核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对数据进行屏蔽和替换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对数据进行加密和解密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r>
              <a:rPr lang="en-US" smtClean="0"/>
              <a:t>/37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791970" y="1179830"/>
            <a:ext cx="4923154" cy="408686"/>
          </a:xfrm>
          <a:custGeom>
            <a:avLst/>
            <a:gdLst>
              <a:gd name="connsiteX0" fmla="*/ 351154 w 4923154"/>
              <a:gd name="connsiteY0" fmla="*/ 68072 h 408686"/>
              <a:gd name="connsiteX1" fmla="*/ 419226 w 4923154"/>
              <a:gd name="connsiteY1" fmla="*/ 0 h 408686"/>
              <a:gd name="connsiteX2" fmla="*/ 419226 w 4923154"/>
              <a:gd name="connsiteY2" fmla="*/ 0 h 408686"/>
              <a:gd name="connsiteX3" fmla="*/ 419226 w 4923154"/>
              <a:gd name="connsiteY3" fmla="*/ 0 h 408686"/>
              <a:gd name="connsiteX4" fmla="*/ 1113154 w 4923154"/>
              <a:gd name="connsiteY4" fmla="*/ 0 h 408686"/>
              <a:gd name="connsiteX5" fmla="*/ 1113154 w 4923154"/>
              <a:gd name="connsiteY5" fmla="*/ 0 h 408686"/>
              <a:gd name="connsiteX6" fmla="*/ 2256154 w 4923154"/>
              <a:gd name="connsiteY6" fmla="*/ 0 h 408686"/>
              <a:gd name="connsiteX7" fmla="*/ 4855083 w 4923154"/>
              <a:gd name="connsiteY7" fmla="*/ 0 h 408686"/>
              <a:gd name="connsiteX8" fmla="*/ 4855083 w 4923154"/>
              <a:gd name="connsiteY8" fmla="*/ 0 h 408686"/>
              <a:gd name="connsiteX9" fmla="*/ 4923154 w 4923154"/>
              <a:gd name="connsiteY9" fmla="*/ 68072 h 408686"/>
              <a:gd name="connsiteX10" fmla="*/ 4923154 w 4923154"/>
              <a:gd name="connsiteY10" fmla="*/ 68072 h 408686"/>
              <a:gd name="connsiteX11" fmla="*/ 4923154 w 4923154"/>
              <a:gd name="connsiteY11" fmla="*/ 68072 h 408686"/>
              <a:gd name="connsiteX12" fmla="*/ 4923154 w 4923154"/>
              <a:gd name="connsiteY12" fmla="*/ 68072 h 408686"/>
              <a:gd name="connsiteX13" fmla="*/ 4923154 w 4923154"/>
              <a:gd name="connsiteY13" fmla="*/ 68072 h 408686"/>
              <a:gd name="connsiteX14" fmla="*/ 4923154 w 4923154"/>
              <a:gd name="connsiteY14" fmla="*/ 170306 h 408686"/>
              <a:gd name="connsiteX15" fmla="*/ 4923154 w 4923154"/>
              <a:gd name="connsiteY15" fmla="*/ 340486 h 408686"/>
              <a:gd name="connsiteX16" fmla="*/ 4923154 w 4923154"/>
              <a:gd name="connsiteY16" fmla="*/ 340486 h 408686"/>
              <a:gd name="connsiteX17" fmla="*/ 4855083 w 4923154"/>
              <a:gd name="connsiteY17" fmla="*/ 408686 h 408686"/>
              <a:gd name="connsiteX18" fmla="*/ 4855083 w 4923154"/>
              <a:gd name="connsiteY18" fmla="*/ 408686 h 408686"/>
              <a:gd name="connsiteX19" fmla="*/ 4855083 w 4923154"/>
              <a:gd name="connsiteY19" fmla="*/ 408686 h 408686"/>
              <a:gd name="connsiteX20" fmla="*/ 2256154 w 4923154"/>
              <a:gd name="connsiteY20" fmla="*/ 408686 h 408686"/>
              <a:gd name="connsiteX21" fmla="*/ 1113154 w 4923154"/>
              <a:gd name="connsiteY21" fmla="*/ 408686 h 408686"/>
              <a:gd name="connsiteX22" fmla="*/ 1113154 w 4923154"/>
              <a:gd name="connsiteY22" fmla="*/ 408686 h 408686"/>
              <a:gd name="connsiteX23" fmla="*/ 419226 w 4923154"/>
              <a:gd name="connsiteY23" fmla="*/ 408686 h 408686"/>
              <a:gd name="connsiteX24" fmla="*/ 419226 w 4923154"/>
              <a:gd name="connsiteY24" fmla="*/ 408686 h 408686"/>
              <a:gd name="connsiteX25" fmla="*/ 351154 w 4923154"/>
              <a:gd name="connsiteY25" fmla="*/ 340486 h 408686"/>
              <a:gd name="connsiteX26" fmla="*/ 351154 w 4923154"/>
              <a:gd name="connsiteY26" fmla="*/ 340486 h 408686"/>
              <a:gd name="connsiteX27" fmla="*/ 351154 w 4923154"/>
              <a:gd name="connsiteY27" fmla="*/ 340486 h 408686"/>
              <a:gd name="connsiteX28" fmla="*/ 351154 w 4923154"/>
              <a:gd name="connsiteY28" fmla="*/ 170306 h 408686"/>
              <a:gd name="connsiteX29" fmla="*/ 0 w 4923154"/>
              <a:gd name="connsiteY29" fmla="*/ 29209 h 408686"/>
              <a:gd name="connsiteX30" fmla="*/ 351154 w 4923154"/>
              <a:gd name="connsiteY30" fmla="*/ 68072 h 408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4923154" h="408686">
                <a:moveTo>
                  <a:pt x="351154" y="68072"/>
                </a:moveTo>
                <a:cubicBezTo>
                  <a:pt x="351154" y="30480"/>
                  <a:pt x="381634" y="0"/>
                  <a:pt x="419226" y="0"/>
                </a:cubicBezTo>
                <a:cubicBezTo>
                  <a:pt x="419226" y="0"/>
                  <a:pt x="419226" y="0"/>
                  <a:pt x="419226" y="0"/>
                </a:cubicBezTo>
                <a:lnTo>
                  <a:pt x="419226" y="0"/>
                </a:lnTo>
                <a:lnTo>
                  <a:pt x="1113154" y="0"/>
                </a:lnTo>
                <a:lnTo>
                  <a:pt x="1113154" y="0"/>
                </a:lnTo>
                <a:lnTo>
                  <a:pt x="2256154" y="0"/>
                </a:lnTo>
                <a:lnTo>
                  <a:pt x="4855083" y="0"/>
                </a:lnTo>
                <a:lnTo>
                  <a:pt x="4855083" y="0"/>
                </a:lnTo>
                <a:cubicBezTo>
                  <a:pt x="4892674" y="0"/>
                  <a:pt x="4923154" y="30480"/>
                  <a:pt x="4923154" y="68072"/>
                </a:cubicBezTo>
                <a:cubicBezTo>
                  <a:pt x="4923154" y="68072"/>
                  <a:pt x="4923154" y="68072"/>
                  <a:pt x="4923154" y="68072"/>
                </a:cubicBezTo>
                <a:lnTo>
                  <a:pt x="4923154" y="68072"/>
                </a:lnTo>
                <a:lnTo>
                  <a:pt x="4923154" y="68072"/>
                </a:lnTo>
                <a:lnTo>
                  <a:pt x="4923154" y="68072"/>
                </a:lnTo>
                <a:lnTo>
                  <a:pt x="4923154" y="170306"/>
                </a:lnTo>
                <a:lnTo>
                  <a:pt x="4923154" y="340486"/>
                </a:lnTo>
                <a:lnTo>
                  <a:pt x="4923154" y="340486"/>
                </a:lnTo>
                <a:cubicBezTo>
                  <a:pt x="4923154" y="378078"/>
                  <a:pt x="4892674" y="408686"/>
                  <a:pt x="4855083" y="408686"/>
                </a:cubicBezTo>
                <a:cubicBezTo>
                  <a:pt x="4855083" y="408686"/>
                  <a:pt x="4855083" y="408686"/>
                  <a:pt x="4855083" y="408686"/>
                </a:cubicBezTo>
                <a:lnTo>
                  <a:pt x="4855083" y="408686"/>
                </a:lnTo>
                <a:lnTo>
                  <a:pt x="2256154" y="408686"/>
                </a:lnTo>
                <a:lnTo>
                  <a:pt x="1113154" y="408686"/>
                </a:lnTo>
                <a:lnTo>
                  <a:pt x="1113154" y="408686"/>
                </a:lnTo>
                <a:lnTo>
                  <a:pt x="419226" y="408686"/>
                </a:lnTo>
                <a:lnTo>
                  <a:pt x="419226" y="408686"/>
                </a:lnTo>
                <a:cubicBezTo>
                  <a:pt x="381634" y="408686"/>
                  <a:pt x="351154" y="378078"/>
                  <a:pt x="351154" y="340486"/>
                </a:cubicBezTo>
                <a:cubicBezTo>
                  <a:pt x="351154" y="340486"/>
                  <a:pt x="351154" y="340486"/>
                  <a:pt x="351154" y="340486"/>
                </a:cubicBezTo>
                <a:lnTo>
                  <a:pt x="351154" y="340486"/>
                </a:lnTo>
                <a:lnTo>
                  <a:pt x="351154" y="170306"/>
                </a:lnTo>
                <a:lnTo>
                  <a:pt x="0" y="29209"/>
                </a:lnTo>
                <a:lnTo>
                  <a:pt x="351154" y="68072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785620" y="1173480"/>
            <a:ext cx="4935854" cy="421386"/>
          </a:xfrm>
          <a:custGeom>
            <a:avLst/>
            <a:gdLst>
              <a:gd name="connsiteX0" fmla="*/ 357504 w 4935854"/>
              <a:gd name="connsiteY0" fmla="*/ 74422 h 421386"/>
              <a:gd name="connsiteX1" fmla="*/ 425576 w 4935854"/>
              <a:gd name="connsiteY1" fmla="*/ 6350 h 421386"/>
              <a:gd name="connsiteX2" fmla="*/ 425576 w 4935854"/>
              <a:gd name="connsiteY2" fmla="*/ 6350 h 421386"/>
              <a:gd name="connsiteX3" fmla="*/ 425576 w 4935854"/>
              <a:gd name="connsiteY3" fmla="*/ 6350 h 421386"/>
              <a:gd name="connsiteX4" fmla="*/ 1119504 w 4935854"/>
              <a:gd name="connsiteY4" fmla="*/ 6350 h 421386"/>
              <a:gd name="connsiteX5" fmla="*/ 1119504 w 4935854"/>
              <a:gd name="connsiteY5" fmla="*/ 6350 h 421386"/>
              <a:gd name="connsiteX6" fmla="*/ 2262504 w 4935854"/>
              <a:gd name="connsiteY6" fmla="*/ 6350 h 421386"/>
              <a:gd name="connsiteX7" fmla="*/ 4861433 w 4935854"/>
              <a:gd name="connsiteY7" fmla="*/ 6350 h 421386"/>
              <a:gd name="connsiteX8" fmla="*/ 4861433 w 4935854"/>
              <a:gd name="connsiteY8" fmla="*/ 6350 h 421386"/>
              <a:gd name="connsiteX9" fmla="*/ 4929504 w 4935854"/>
              <a:gd name="connsiteY9" fmla="*/ 74422 h 421386"/>
              <a:gd name="connsiteX10" fmla="*/ 4929504 w 4935854"/>
              <a:gd name="connsiteY10" fmla="*/ 74422 h 421386"/>
              <a:gd name="connsiteX11" fmla="*/ 4929504 w 4935854"/>
              <a:gd name="connsiteY11" fmla="*/ 74422 h 421386"/>
              <a:gd name="connsiteX12" fmla="*/ 4929504 w 4935854"/>
              <a:gd name="connsiteY12" fmla="*/ 74422 h 421386"/>
              <a:gd name="connsiteX13" fmla="*/ 4929504 w 4935854"/>
              <a:gd name="connsiteY13" fmla="*/ 74422 h 421386"/>
              <a:gd name="connsiteX14" fmla="*/ 4929504 w 4935854"/>
              <a:gd name="connsiteY14" fmla="*/ 176656 h 421386"/>
              <a:gd name="connsiteX15" fmla="*/ 4929504 w 4935854"/>
              <a:gd name="connsiteY15" fmla="*/ 346836 h 421386"/>
              <a:gd name="connsiteX16" fmla="*/ 4929504 w 4935854"/>
              <a:gd name="connsiteY16" fmla="*/ 346836 h 421386"/>
              <a:gd name="connsiteX17" fmla="*/ 4861433 w 4935854"/>
              <a:gd name="connsiteY17" fmla="*/ 415036 h 421386"/>
              <a:gd name="connsiteX18" fmla="*/ 4861433 w 4935854"/>
              <a:gd name="connsiteY18" fmla="*/ 415036 h 421386"/>
              <a:gd name="connsiteX19" fmla="*/ 4861433 w 4935854"/>
              <a:gd name="connsiteY19" fmla="*/ 415036 h 421386"/>
              <a:gd name="connsiteX20" fmla="*/ 2262504 w 4935854"/>
              <a:gd name="connsiteY20" fmla="*/ 415036 h 421386"/>
              <a:gd name="connsiteX21" fmla="*/ 1119504 w 4935854"/>
              <a:gd name="connsiteY21" fmla="*/ 415036 h 421386"/>
              <a:gd name="connsiteX22" fmla="*/ 1119504 w 4935854"/>
              <a:gd name="connsiteY22" fmla="*/ 415036 h 421386"/>
              <a:gd name="connsiteX23" fmla="*/ 425576 w 4935854"/>
              <a:gd name="connsiteY23" fmla="*/ 415036 h 421386"/>
              <a:gd name="connsiteX24" fmla="*/ 425576 w 4935854"/>
              <a:gd name="connsiteY24" fmla="*/ 415036 h 421386"/>
              <a:gd name="connsiteX25" fmla="*/ 357504 w 4935854"/>
              <a:gd name="connsiteY25" fmla="*/ 346836 h 421386"/>
              <a:gd name="connsiteX26" fmla="*/ 357504 w 4935854"/>
              <a:gd name="connsiteY26" fmla="*/ 346836 h 421386"/>
              <a:gd name="connsiteX27" fmla="*/ 357504 w 4935854"/>
              <a:gd name="connsiteY27" fmla="*/ 346836 h 421386"/>
              <a:gd name="connsiteX28" fmla="*/ 357504 w 4935854"/>
              <a:gd name="connsiteY28" fmla="*/ 176656 h 421386"/>
              <a:gd name="connsiteX29" fmla="*/ 6350 w 4935854"/>
              <a:gd name="connsiteY29" fmla="*/ 35559 h 421386"/>
              <a:gd name="connsiteX30" fmla="*/ 357504 w 4935854"/>
              <a:gd name="connsiteY30" fmla="*/ 74422 h 4213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4935854" h="421386">
                <a:moveTo>
                  <a:pt x="357504" y="74422"/>
                </a:moveTo>
                <a:cubicBezTo>
                  <a:pt x="357504" y="36830"/>
                  <a:pt x="387984" y="6350"/>
                  <a:pt x="425576" y="6350"/>
                </a:cubicBezTo>
                <a:cubicBezTo>
                  <a:pt x="425576" y="6350"/>
                  <a:pt x="425576" y="6350"/>
                  <a:pt x="425576" y="6350"/>
                </a:cubicBezTo>
                <a:lnTo>
                  <a:pt x="425576" y="6350"/>
                </a:lnTo>
                <a:lnTo>
                  <a:pt x="1119504" y="6350"/>
                </a:lnTo>
                <a:lnTo>
                  <a:pt x="1119504" y="6350"/>
                </a:lnTo>
                <a:lnTo>
                  <a:pt x="2262504" y="6350"/>
                </a:lnTo>
                <a:lnTo>
                  <a:pt x="4861433" y="6350"/>
                </a:lnTo>
                <a:lnTo>
                  <a:pt x="4861433" y="6350"/>
                </a:lnTo>
                <a:cubicBezTo>
                  <a:pt x="4899024" y="6350"/>
                  <a:pt x="4929504" y="36830"/>
                  <a:pt x="4929504" y="74422"/>
                </a:cubicBezTo>
                <a:cubicBezTo>
                  <a:pt x="4929504" y="74422"/>
                  <a:pt x="4929504" y="74422"/>
                  <a:pt x="4929504" y="74422"/>
                </a:cubicBezTo>
                <a:lnTo>
                  <a:pt x="4929504" y="74422"/>
                </a:lnTo>
                <a:lnTo>
                  <a:pt x="4929504" y="74422"/>
                </a:lnTo>
                <a:lnTo>
                  <a:pt x="4929504" y="74422"/>
                </a:lnTo>
                <a:lnTo>
                  <a:pt x="4929504" y="176656"/>
                </a:lnTo>
                <a:lnTo>
                  <a:pt x="4929504" y="346836"/>
                </a:lnTo>
                <a:lnTo>
                  <a:pt x="4929504" y="346836"/>
                </a:lnTo>
                <a:cubicBezTo>
                  <a:pt x="4929504" y="384428"/>
                  <a:pt x="4899024" y="415036"/>
                  <a:pt x="4861433" y="415036"/>
                </a:cubicBezTo>
                <a:cubicBezTo>
                  <a:pt x="4861433" y="415036"/>
                  <a:pt x="4861433" y="415036"/>
                  <a:pt x="4861433" y="415036"/>
                </a:cubicBezTo>
                <a:lnTo>
                  <a:pt x="4861433" y="415036"/>
                </a:lnTo>
                <a:lnTo>
                  <a:pt x="2262504" y="415036"/>
                </a:lnTo>
                <a:lnTo>
                  <a:pt x="1119504" y="415036"/>
                </a:lnTo>
                <a:lnTo>
                  <a:pt x="1119504" y="415036"/>
                </a:lnTo>
                <a:lnTo>
                  <a:pt x="425576" y="415036"/>
                </a:lnTo>
                <a:lnTo>
                  <a:pt x="425576" y="415036"/>
                </a:lnTo>
                <a:cubicBezTo>
                  <a:pt x="387984" y="415036"/>
                  <a:pt x="357504" y="384428"/>
                  <a:pt x="357504" y="346836"/>
                </a:cubicBezTo>
                <a:cubicBezTo>
                  <a:pt x="357504" y="346836"/>
                  <a:pt x="357504" y="346836"/>
                  <a:pt x="357504" y="346836"/>
                </a:cubicBezTo>
                <a:lnTo>
                  <a:pt x="357504" y="346836"/>
                </a:lnTo>
                <a:lnTo>
                  <a:pt x="357504" y="176656"/>
                </a:lnTo>
                <a:lnTo>
                  <a:pt x="6350" y="35559"/>
                </a:lnTo>
                <a:lnTo>
                  <a:pt x="357504" y="7442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000099" y="6035687"/>
            <a:ext cx="7786776" cy="431800"/>
          </a:xfrm>
          <a:custGeom>
            <a:avLst/>
            <a:gdLst>
              <a:gd name="connsiteX0" fmla="*/ 0 w 7786776"/>
              <a:gd name="connsiteY0" fmla="*/ 71970 h 431800"/>
              <a:gd name="connsiteX1" fmla="*/ 71970 w 7786776"/>
              <a:gd name="connsiteY1" fmla="*/ 0 h 431800"/>
              <a:gd name="connsiteX2" fmla="*/ 71970 w 7786776"/>
              <a:gd name="connsiteY2" fmla="*/ 0 h 431800"/>
              <a:gd name="connsiteX3" fmla="*/ 71970 w 7786776"/>
              <a:gd name="connsiteY3" fmla="*/ 0 h 431800"/>
              <a:gd name="connsiteX4" fmla="*/ 7714767 w 7786776"/>
              <a:gd name="connsiteY4" fmla="*/ 0 h 431800"/>
              <a:gd name="connsiteX5" fmla="*/ 7714767 w 7786776"/>
              <a:gd name="connsiteY5" fmla="*/ 0 h 431800"/>
              <a:gd name="connsiteX6" fmla="*/ 7786776 w 7786776"/>
              <a:gd name="connsiteY6" fmla="*/ 71970 h 431800"/>
              <a:gd name="connsiteX7" fmla="*/ 7786776 w 7786776"/>
              <a:gd name="connsiteY7" fmla="*/ 71970 h 431800"/>
              <a:gd name="connsiteX8" fmla="*/ 7786776 w 7786776"/>
              <a:gd name="connsiteY8" fmla="*/ 71970 h 431800"/>
              <a:gd name="connsiteX9" fmla="*/ 7786776 w 7786776"/>
              <a:gd name="connsiteY9" fmla="*/ 359829 h 431800"/>
              <a:gd name="connsiteX10" fmla="*/ 7786776 w 7786776"/>
              <a:gd name="connsiteY10" fmla="*/ 359829 h 431800"/>
              <a:gd name="connsiteX11" fmla="*/ 7714767 w 7786776"/>
              <a:gd name="connsiteY11" fmla="*/ 431800 h 431800"/>
              <a:gd name="connsiteX12" fmla="*/ 7714767 w 7786776"/>
              <a:gd name="connsiteY12" fmla="*/ 431800 h 431800"/>
              <a:gd name="connsiteX13" fmla="*/ 7714767 w 7786776"/>
              <a:gd name="connsiteY13" fmla="*/ 431800 h 431800"/>
              <a:gd name="connsiteX14" fmla="*/ 71970 w 7786776"/>
              <a:gd name="connsiteY14" fmla="*/ 431800 h 431800"/>
              <a:gd name="connsiteX15" fmla="*/ 71970 w 7786776"/>
              <a:gd name="connsiteY15" fmla="*/ 431800 h 431800"/>
              <a:gd name="connsiteX16" fmla="*/ 0 w 7786776"/>
              <a:gd name="connsiteY16" fmla="*/ 359829 h 431800"/>
              <a:gd name="connsiteX17" fmla="*/ 0 w 7786776"/>
              <a:gd name="connsiteY17" fmla="*/ 359829 h 431800"/>
              <a:gd name="connsiteX18" fmla="*/ 0 w 7786776"/>
              <a:gd name="connsiteY18" fmla="*/ 7197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7786776" h="431800">
                <a:moveTo>
                  <a:pt x="0" y="71970"/>
                </a:moveTo>
                <a:cubicBezTo>
                  <a:pt x="0" y="32219"/>
                  <a:pt x="32219" y="0"/>
                  <a:pt x="71970" y="0"/>
                </a:cubicBezTo>
                <a:cubicBezTo>
                  <a:pt x="71970" y="0"/>
                  <a:pt x="71970" y="0"/>
                  <a:pt x="71970" y="0"/>
                </a:cubicBezTo>
                <a:lnTo>
                  <a:pt x="71970" y="0"/>
                </a:lnTo>
                <a:lnTo>
                  <a:pt x="7714767" y="0"/>
                </a:lnTo>
                <a:lnTo>
                  <a:pt x="7714767" y="0"/>
                </a:lnTo>
                <a:cubicBezTo>
                  <a:pt x="7754518" y="0"/>
                  <a:pt x="7786776" y="32219"/>
                  <a:pt x="7786776" y="71970"/>
                </a:cubicBezTo>
                <a:cubicBezTo>
                  <a:pt x="7786776" y="71970"/>
                  <a:pt x="7786776" y="71970"/>
                  <a:pt x="7786776" y="71970"/>
                </a:cubicBezTo>
                <a:lnTo>
                  <a:pt x="7786776" y="71970"/>
                </a:lnTo>
                <a:lnTo>
                  <a:pt x="7786776" y="359829"/>
                </a:lnTo>
                <a:lnTo>
                  <a:pt x="7786776" y="359829"/>
                </a:lnTo>
                <a:cubicBezTo>
                  <a:pt x="7786776" y="399579"/>
                  <a:pt x="7754518" y="431800"/>
                  <a:pt x="7714767" y="431800"/>
                </a:cubicBezTo>
                <a:cubicBezTo>
                  <a:pt x="7714767" y="431800"/>
                  <a:pt x="7714767" y="431800"/>
                  <a:pt x="7714767" y="431800"/>
                </a:cubicBezTo>
                <a:lnTo>
                  <a:pt x="7714767" y="431800"/>
                </a:lnTo>
                <a:lnTo>
                  <a:pt x="71970" y="431800"/>
                </a:lnTo>
                <a:lnTo>
                  <a:pt x="71970" y="431800"/>
                </a:lnTo>
                <a:cubicBezTo>
                  <a:pt x="32219" y="431800"/>
                  <a:pt x="0" y="399579"/>
                  <a:pt x="0" y="359829"/>
                </a:cubicBezTo>
                <a:cubicBezTo>
                  <a:pt x="0" y="359829"/>
                  <a:pt x="0" y="359829"/>
                  <a:pt x="0" y="359829"/>
                </a:cubicBezTo>
                <a:lnTo>
                  <a:pt x="0" y="7197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981049" y="6016637"/>
            <a:ext cx="7824876" cy="469900"/>
          </a:xfrm>
          <a:custGeom>
            <a:avLst/>
            <a:gdLst>
              <a:gd name="connsiteX0" fmla="*/ 19050 w 7824876"/>
              <a:gd name="connsiteY0" fmla="*/ 91020 h 469900"/>
              <a:gd name="connsiteX1" fmla="*/ 91020 w 7824876"/>
              <a:gd name="connsiteY1" fmla="*/ 19050 h 469900"/>
              <a:gd name="connsiteX2" fmla="*/ 91020 w 7824876"/>
              <a:gd name="connsiteY2" fmla="*/ 19050 h 469900"/>
              <a:gd name="connsiteX3" fmla="*/ 91020 w 7824876"/>
              <a:gd name="connsiteY3" fmla="*/ 19050 h 469900"/>
              <a:gd name="connsiteX4" fmla="*/ 7733817 w 7824876"/>
              <a:gd name="connsiteY4" fmla="*/ 19050 h 469900"/>
              <a:gd name="connsiteX5" fmla="*/ 7733817 w 7824876"/>
              <a:gd name="connsiteY5" fmla="*/ 19050 h 469900"/>
              <a:gd name="connsiteX6" fmla="*/ 7805826 w 7824876"/>
              <a:gd name="connsiteY6" fmla="*/ 91020 h 469900"/>
              <a:gd name="connsiteX7" fmla="*/ 7805826 w 7824876"/>
              <a:gd name="connsiteY7" fmla="*/ 91020 h 469900"/>
              <a:gd name="connsiteX8" fmla="*/ 7805826 w 7824876"/>
              <a:gd name="connsiteY8" fmla="*/ 91020 h 469900"/>
              <a:gd name="connsiteX9" fmla="*/ 7805826 w 7824876"/>
              <a:gd name="connsiteY9" fmla="*/ 378879 h 469900"/>
              <a:gd name="connsiteX10" fmla="*/ 7805826 w 7824876"/>
              <a:gd name="connsiteY10" fmla="*/ 378879 h 469900"/>
              <a:gd name="connsiteX11" fmla="*/ 7733817 w 7824876"/>
              <a:gd name="connsiteY11" fmla="*/ 450850 h 469900"/>
              <a:gd name="connsiteX12" fmla="*/ 7733817 w 7824876"/>
              <a:gd name="connsiteY12" fmla="*/ 450850 h 469900"/>
              <a:gd name="connsiteX13" fmla="*/ 7733817 w 7824876"/>
              <a:gd name="connsiteY13" fmla="*/ 450850 h 469900"/>
              <a:gd name="connsiteX14" fmla="*/ 91020 w 7824876"/>
              <a:gd name="connsiteY14" fmla="*/ 450850 h 469900"/>
              <a:gd name="connsiteX15" fmla="*/ 91020 w 7824876"/>
              <a:gd name="connsiteY15" fmla="*/ 450850 h 469900"/>
              <a:gd name="connsiteX16" fmla="*/ 19050 w 7824876"/>
              <a:gd name="connsiteY16" fmla="*/ 378879 h 469900"/>
              <a:gd name="connsiteX17" fmla="*/ 19050 w 7824876"/>
              <a:gd name="connsiteY17" fmla="*/ 378879 h 469900"/>
              <a:gd name="connsiteX18" fmla="*/ 19050 w 7824876"/>
              <a:gd name="connsiteY18" fmla="*/ 9102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7824876" h="469900">
                <a:moveTo>
                  <a:pt x="19050" y="91020"/>
                </a:moveTo>
                <a:cubicBezTo>
                  <a:pt x="19050" y="51269"/>
                  <a:pt x="51269" y="19050"/>
                  <a:pt x="91020" y="19050"/>
                </a:cubicBezTo>
                <a:cubicBezTo>
                  <a:pt x="91020" y="19050"/>
                  <a:pt x="91020" y="19050"/>
                  <a:pt x="91020" y="19050"/>
                </a:cubicBezTo>
                <a:lnTo>
                  <a:pt x="91020" y="19050"/>
                </a:lnTo>
                <a:lnTo>
                  <a:pt x="7733817" y="19050"/>
                </a:lnTo>
                <a:lnTo>
                  <a:pt x="7733817" y="19050"/>
                </a:lnTo>
                <a:cubicBezTo>
                  <a:pt x="7773568" y="19050"/>
                  <a:pt x="7805826" y="51269"/>
                  <a:pt x="7805826" y="91020"/>
                </a:cubicBezTo>
                <a:cubicBezTo>
                  <a:pt x="7805826" y="91020"/>
                  <a:pt x="7805826" y="91020"/>
                  <a:pt x="7805826" y="91020"/>
                </a:cubicBezTo>
                <a:lnTo>
                  <a:pt x="7805826" y="91020"/>
                </a:lnTo>
                <a:lnTo>
                  <a:pt x="7805826" y="378879"/>
                </a:lnTo>
                <a:lnTo>
                  <a:pt x="7805826" y="378879"/>
                </a:lnTo>
                <a:cubicBezTo>
                  <a:pt x="7805826" y="418629"/>
                  <a:pt x="7773568" y="450850"/>
                  <a:pt x="7733817" y="450850"/>
                </a:cubicBezTo>
                <a:cubicBezTo>
                  <a:pt x="7733817" y="450850"/>
                  <a:pt x="7733817" y="450850"/>
                  <a:pt x="7733817" y="450850"/>
                </a:cubicBezTo>
                <a:lnTo>
                  <a:pt x="7733817" y="450850"/>
                </a:lnTo>
                <a:lnTo>
                  <a:pt x="91020" y="450850"/>
                </a:lnTo>
                <a:lnTo>
                  <a:pt x="91020" y="450850"/>
                </a:lnTo>
                <a:cubicBezTo>
                  <a:pt x="51269" y="450850"/>
                  <a:pt x="19050" y="418629"/>
                  <a:pt x="19050" y="378879"/>
                </a:cubicBezTo>
                <a:cubicBezTo>
                  <a:pt x="19050" y="378879"/>
                  <a:pt x="19050" y="378879"/>
                  <a:pt x="19050" y="378879"/>
                </a:cubicBezTo>
                <a:lnTo>
                  <a:pt x="19050" y="9102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0" y="952500"/>
            <a:ext cx="6146800" cy="7239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7100" y="5981700"/>
            <a:ext cx="7937500" cy="571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60800" y="279400"/>
            <a:ext cx="5041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使用监听器统计在线人数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092200" y="1147096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问题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463800" y="1270000"/>
            <a:ext cx="3898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发生某些特定事件时进行操作怎么办？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23900" y="2011108"/>
            <a:ext cx="8242300" cy="490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  <a:tabLst>
                <a:tab pos="457200" algn="l"/>
                <a:tab pos="749300" algn="l"/>
                <a:tab pos="1066800" algn="l"/>
                <a:tab pos="7734300" algn="l"/>
              </a:tabLst>
            </a:pPr>
            <a:r>
              <a:rPr lang="en-US" altLang="zh-CN" sz="28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监听器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900"/>
              </a:lnSpc>
              <a:tabLst>
                <a:tab pos="457200" algn="l"/>
                <a:tab pos="749300" algn="l"/>
                <a:tab pos="1066800" algn="l"/>
                <a:tab pos="773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监听器可以接收事件，并完成相关的处理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900"/>
              </a:lnSpc>
              <a:tabLst>
                <a:tab pos="457200" algn="l"/>
                <a:tab pos="749300" algn="l"/>
                <a:tab pos="1066800" algn="l"/>
                <a:tab pos="77343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实现在线用户统计的步骤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900"/>
              </a:lnSpc>
              <a:tabLst>
                <a:tab pos="457200" algn="l"/>
                <a:tab pos="749300" algn="l"/>
                <a:tab pos="1066800" algn="l"/>
                <a:tab pos="773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创建类实现HttpSessionBindingListener接口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800"/>
              </a:lnSpc>
              <a:tabLst>
                <a:tab pos="457200" algn="l"/>
                <a:tab pos="749300" algn="l"/>
                <a:tab pos="1066800" algn="l"/>
                <a:tab pos="773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在valueBound()和valueUnbound()方法中实现用户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100"/>
              </a:lnSpc>
              <a:tabLst>
                <a:tab pos="457200" algn="l"/>
                <a:tab pos="749300" algn="l"/>
                <a:tab pos="1066800" algn="l"/>
                <a:tab pos="77343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数量的统计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000"/>
              </a:lnSpc>
              <a:tabLst>
                <a:tab pos="457200" algn="l"/>
                <a:tab pos="749300" algn="l"/>
                <a:tab pos="1066800" algn="l"/>
                <a:tab pos="773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在web.xml中配置监听器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000"/>
              </a:lnSpc>
              <a:tabLst>
                <a:tab pos="457200" algn="l"/>
                <a:tab pos="749300" algn="l"/>
                <a:tab pos="1066800" algn="l"/>
                <a:tab pos="77343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演示示例：使用监听器统计在线用户人数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(HttpSessionBindingListener)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400"/>
              </a:lnSpc>
              <a:tabLst>
                <a:tab pos="457200" algn="l"/>
                <a:tab pos="749300" algn="l"/>
                <a:tab pos="1066800" algn="l"/>
                <a:tab pos="7734300" algn="l"/>
              </a:tabLst>
            </a:pPr>
            <a:r>
              <a:rPr lang="en-US" altLang="zh-CN" dirty="0" smtClean="0"/>
              <a:t>				</a:t>
            </a:r>
            <a:endParaRPr lang="en-US" altLang="zh-CN" sz="1405" b="1" dirty="0" smtClean="0">
              <a:solidFill>
                <a:srgbClr val="FFFFFF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r>
              <a:rPr lang="en-US" smtClean="0"/>
              <a:t>/37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3"/>
          <p:cNvSpPr/>
          <p:nvPr/>
        </p:nvSpPr>
        <p:spPr>
          <a:xfrm>
            <a:off x="1000099" y="5500751"/>
            <a:ext cx="6929526" cy="923277"/>
          </a:xfrm>
          <a:custGeom>
            <a:avLst/>
            <a:gdLst>
              <a:gd name="connsiteX0" fmla="*/ 0 w 6929526"/>
              <a:gd name="connsiteY0" fmla="*/ 0 h 923277"/>
              <a:gd name="connsiteX1" fmla="*/ 0 w 6929526"/>
              <a:gd name="connsiteY1" fmla="*/ 0 h 923277"/>
              <a:gd name="connsiteX2" fmla="*/ 6929526 w 6929526"/>
              <a:gd name="connsiteY2" fmla="*/ 0 h 923277"/>
              <a:gd name="connsiteX3" fmla="*/ 6929526 w 6929526"/>
              <a:gd name="connsiteY3" fmla="*/ 0 h 923277"/>
              <a:gd name="connsiteX4" fmla="*/ 6929526 w 6929526"/>
              <a:gd name="connsiteY4" fmla="*/ 923277 h 923277"/>
              <a:gd name="connsiteX5" fmla="*/ 6929526 w 6929526"/>
              <a:gd name="connsiteY5" fmla="*/ 923277 h 923277"/>
              <a:gd name="connsiteX6" fmla="*/ 0 w 6929526"/>
              <a:gd name="connsiteY6" fmla="*/ 923277 h 923277"/>
              <a:gd name="connsiteX7" fmla="*/ 0 w 6929526"/>
              <a:gd name="connsiteY7" fmla="*/ 923277 h 923277"/>
              <a:gd name="connsiteX8" fmla="*/ 0 w 6929526"/>
              <a:gd name="connsiteY8" fmla="*/ 0 h 9232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29526" h="923277">
                <a:moveTo>
                  <a:pt x="0" y="0"/>
                </a:moveTo>
                <a:lnTo>
                  <a:pt x="0" y="0"/>
                </a:lnTo>
                <a:lnTo>
                  <a:pt x="6929526" y="0"/>
                </a:lnTo>
                <a:lnTo>
                  <a:pt x="6929526" y="0"/>
                </a:lnTo>
                <a:lnTo>
                  <a:pt x="6929526" y="923277"/>
                </a:lnTo>
                <a:lnTo>
                  <a:pt x="6929526" y="923277"/>
                </a:lnTo>
                <a:lnTo>
                  <a:pt x="0" y="923277"/>
                </a:lnTo>
                <a:lnTo>
                  <a:pt x="0" y="923277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974699" y="5475351"/>
            <a:ext cx="6980326" cy="974077"/>
          </a:xfrm>
          <a:custGeom>
            <a:avLst/>
            <a:gdLst>
              <a:gd name="connsiteX0" fmla="*/ 25400 w 6980326"/>
              <a:gd name="connsiteY0" fmla="*/ 25400 h 974077"/>
              <a:gd name="connsiteX1" fmla="*/ 25400 w 6980326"/>
              <a:gd name="connsiteY1" fmla="*/ 25400 h 974077"/>
              <a:gd name="connsiteX2" fmla="*/ 6954926 w 6980326"/>
              <a:gd name="connsiteY2" fmla="*/ 25400 h 974077"/>
              <a:gd name="connsiteX3" fmla="*/ 6954926 w 6980326"/>
              <a:gd name="connsiteY3" fmla="*/ 25400 h 974077"/>
              <a:gd name="connsiteX4" fmla="*/ 6954926 w 6980326"/>
              <a:gd name="connsiteY4" fmla="*/ 948677 h 974077"/>
              <a:gd name="connsiteX5" fmla="*/ 6954926 w 6980326"/>
              <a:gd name="connsiteY5" fmla="*/ 948677 h 974077"/>
              <a:gd name="connsiteX6" fmla="*/ 25400 w 6980326"/>
              <a:gd name="connsiteY6" fmla="*/ 948677 h 974077"/>
              <a:gd name="connsiteX7" fmla="*/ 25400 w 6980326"/>
              <a:gd name="connsiteY7" fmla="*/ 948677 h 974077"/>
              <a:gd name="connsiteX8" fmla="*/ 25400 w 6980326"/>
              <a:gd name="connsiteY8" fmla="*/ 25400 h 9740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80326" h="974077">
                <a:moveTo>
                  <a:pt x="25400" y="25400"/>
                </a:moveTo>
                <a:lnTo>
                  <a:pt x="25400" y="25400"/>
                </a:lnTo>
                <a:lnTo>
                  <a:pt x="6954926" y="25400"/>
                </a:lnTo>
                <a:lnTo>
                  <a:pt x="6954926" y="25400"/>
                </a:lnTo>
                <a:lnTo>
                  <a:pt x="6954926" y="948677"/>
                </a:lnTo>
                <a:lnTo>
                  <a:pt x="6954926" y="948677"/>
                </a:lnTo>
                <a:lnTo>
                  <a:pt x="25400" y="948677"/>
                </a:lnTo>
                <a:lnTo>
                  <a:pt x="25400" y="948677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9000" y="2603500"/>
            <a:ext cx="7010400" cy="24765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9000" y="5422900"/>
            <a:ext cx="7150100" cy="10795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8458200" y="6642100"/>
            <a:ext cx="5080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400"/>
              </a:lnSpc>
            </a:pPr>
            <a:r>
              <a:rPr lang="en-US" altLang="zh-CN" sz="1405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29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/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37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988300" y="279400"/>
            <a:ext cx="914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小结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84200" y="1016000"/>
            <a:ext cx="39116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创建类实现监听器接口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041400" y="1435100"/>
            <a:ext cx="7137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javax.servlet.http.HttpSessionBindingListener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84200" y="1803400"/>
            <a:ext cx="75057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在valueBound()和valueUnbound()方法中实现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927100" y="2247900"/>
            <a:ext cx="24892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用户数量的统计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333500" y="2654300"/>
            <a:ext cx="42672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valueUnbound方法会在三种情况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041400" y="5156200"/>
            <a:ext cx="3479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在web.xml中配置监听器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1320800" y="5588000"/>
            <a:ext cx="927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&lt;listener&gt;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1993900" y="5842000"/>
            <a:ext cx="4838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&lt;listener-class&gt;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itchFamily="18" charset="0"/>
                <a:cs typeface="Times New Roman" pitchFamily="18" charset="0"/>
              </a:rPr>
              <a:t>监听器完全限定名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&lt;/listener-class&gt;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1346200" y="6134100"/>
            <a:ext cx="1028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&lt;/listener&gt;</a:t>
            </a: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667000"/>
            <a:ext cx="723654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r>
              <a:rPr lang="en-US" smtClean="0"/>
              <a:t>/37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本课任务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60400" y="1498600"/>
            <a:ext cx="78486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任务1：使用Servlet实现新闻系统中的新闻增加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03300" y="2159000"/>
            <a:ext cx="7112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功能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60400" y="2870200"/>
            <a:ext cx="48006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任务2：使用过滤器解决乱码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60400" y="3594100"/>
            <a:ext cx="55245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任务3：使用监听器统计在线人数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r>
              <a:rPr lang="en-US" smtClean="0"/>
              <a:t>/37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714625" y="5429250"/>
            <a:ext cx="3714750" cy="406412"/>
          </a:xfrm>
          <a:custGeom>
            <a:avLst/>
            <a:gdLst>
              <a:gd name="connsiteX0" fmla="*/ 0 w 3714750"/>
              <a:gd name="connsiteY0" fmla="*/ 67690 h 406412"/>
              <a:gd name="connsiteX1" fmla="*/ 67691 w 3714750"/>
              <a:gd name="connsiteY1" fmla="*/ 0 h 406412"/>
              <a:gd name="connsiteX2" fmla="*/ 67691 w 3714750"/>
              <a:gd name="connsiteY2" fmla="*/ 0 h 406412"/>
              <a:gd name="connsiteX3" fmla="*/ 67691 w 3714750"/>
              <a:gd name="connsiteY3" fmla="*/ 0 h 406412"/>
              <a:gd name="connsiteX4" fmla="*/ 3647059 w 3714750"/>
              <a:gd name="connsiteY4" fmla="*/ 0 h 406412"/>
              <a:gd name="connsiteX5" fmla="*/ 3647059 w 3714750"/>
              <a:gd name="connsiteY5" fmla="*/ 0 h 406412"/>
              <a:gd name="connsiteX6" fmla="*/ 3714750 w 3714750"/>
              <a:gd name="connsiteY6" fmla="*/ 67690 h 406412"/>
              <a:gd name="connsiteX7" fmla="*/ 3714750 w 3714750"/>
              <a:gd name="connsiteY7" fmla="*/ 67690 h 406412"/>
              <a:gd name="connsiteX8" fmla="*/ 3714750 w 3714750"/>
              <a:gd name="connsiteY8" fmla="*/ 67690 h 406412"/>
              <a:gd name="connsiteX9" fmla="*/ 3714750 w 3714750"/>
              <a:gd name="connsiteY9" fmla="*/ 338683 h 406412"/>
              <a:gd name="connsiteX10" fmla="*/ 3714750 w 3714750"/>
              <a:gd name="connsiteY10" fmla="*/ 338683 h 406412"/>
              <a:gd name="connsiteX11" fmla="*/ 3647059 w 3714750"/>
              <a:gd name="connsiteY11" fmla="*/ 406412 h 406412"/>
              <a:gd name="connsiteX12" fmla="*/ 3647059 w 3714750"/>
              <a:gd name="connsiteY12" fmla="*/ 406412 h 406412"/>
              <a:gd name="connsiteX13" fmla="*/ 3647059 w 3714750"/>
              <a:gd name="connsiteY13" fmla="*/ 406412 h 406412"/>
              <a:gd name="connsiteX14" fmla="*/ 67691 w 3714750"/>
              <a:gd name="connsiteY14" fmla="*/ 406412 h 406412"/>
              <a:gd name="connsiteX15" fmla="*/ 67691 w 3714750"/>
              <a:gd name="connsiteY15" fmla="*/ 406412 h 406412"/>
              <a:gd name="connsiteX16" fmla="*/ 0 w 3714750"/>
              <a:gd name="connsiteY16" fmla="*/ 338683 h 406412"/>
              <a:gd name="connsiteX17" fmla="*/ 0 w 3714750"/>
              <a:gd name="connsiteY17" fmla="*/ 338683 h 406412"/>
              <a:gd name="connsiteX18" fmla="*/ 0 w 3714750"/>
              <a:gd name="connsiteY18" fmla="*/ 67690 h 4064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14750" h="406412">
                <a:moveTo>
                  <a:pt x="0" y="67690"/>
                </a:moveTo>
                <a:cubicBezTo>
                  <a:pt x="0" y="30353"/>
                  <a:pt x="30352" y="0"/>
                  <a:pt x="67691" y="0"/>
                </a:cubicBezTo>
                <a:cubicBezTo>
                  <a:pt x="67691" y="0"/>
                  <a:pt x="67691" y="0"/>
                  <a:pt x="67691" y="0"/>
                </a:cubicBezTo>
                <a:lnTo>
                  <a:pt x="67691" y="0"/>
                </a:lnTo>
                <a:lnTo>
                  <a:pt x="3647059" y="0"/>
                </a:lnTo>
                <a:lnTo>
                  <a:pt x="3647059" y="0"/>
                </a:lnTo>
                <a:cubicBezTo>
                  <a:pt x="3684396" y="0"/>
                  <a:pt x="3714750" y="30353"/>
                  <a:pt x="3714750" y="67690"/>
                </a:cubicBezTo>
                <a:cubicBezTo>
                  <a:pt x="3714750" y="67690"/>
                  <a:pt x="3714750" y="67690"/>
                  <a:pt x="3714750" y="67690"/>
                </a:cubicBezTo>
                <a:lnTo>
                  <a:pt x="3714750" y="67690"/>
                </a:lnTo>
                <a:lnTo>
                  <a:pt x="3714750" y="338683"/>
                </a:lnTo>
                <a:lnTo>
                  <a:pt x="3714750" y="338683"/>
                </a:lnTo>
                <a:cubicBezTo>
                  <a:pt x="3714750" y="376085"/>
                  <a:pt x="3684396" y="406412"/>
                  <a:pt x="3647059" y="406412"/>
                </a:cubicBezTo>
                <a:cubicBezTo>
                  <a:pt x="3647059" y="406412"/>
                  <a:pt x="3647059" y="406412"/>
                  <a:pt x="3647059" y="406412"/>
                </a:cubicBezTo>
                <a:lnTo>
                  <a:pt x="3647059" y="406412"/>
                </a:lnTo>
                <a:lnTo>
                  <a:pt x="67691" y="406412"/>
                </a:lnTo>
                <a:lnTo>
                  <a:pt x="67691" y="406412"/>
                </a:lnTo>
                <a:cubicBezTo>
                  <a:pt x="30352" y="406412"/>
                  <a:pt x="0" y="376085"/>
                  <a:pt x="0" y="338683"/>
                </a:cubicBezTo>
                <a:cubicBezTo>
                  <a:pt x="0" y="338683"/>
                  <a:pt x="0" y="338683"/>
                  <a:pt x="0" y="338683"/>
                </a:cubicBezTo>
                <a:lnTo>
                  <a:pt x="0" y="6769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701925" y="5416550"/>
            <a:ext cx="3740150" cy="431812"/>
          </a:xfrm>
          <a:custGeom>
            <a:avLst/>
            <a:gdLst>
              <a:gd name="connsiteX0" fmla="*/ 12700 w 3740150"/>
              <a:gd name="connsiteY0" fmla="*/ 80390 h 431812"/>
              <a:gd name="connsiteX1" fmla="*/ 80391 w 3740150"/>
              <a:gd name="connsiteY1" fmla="*/ 12700 h 431812"/>
              <a:gd name="connsiteX2" fmla="*/ 80391 w 3740150"/>
              <a:gd name="connsiteY2" fmla="*/ 12700 h 431812"/>
              <a:gd name="connsiteX3" fmla="*/ 80391 w 3740150"/>
              <a:gd name="connsiteY3" fmla="*/ 12700 h 431812"/>
              <a:gd name="connsiteX4" fmla="*/ 3659759 w 3740150"/>
              <a:gd name="connsiteY4" fmla="*/ 12700 h 431812"/>
              <a:gd name="connsiteX5" fmla="*/ 3659759 w 3740150"/>
              <a:gd name="connsiteY5" fmla="*/ 12700 h 431812"/>
              <a:gd name="connsiteX6" fmla="*/ 3727450 w 3740150"/>
              <a:gd name="connsiteY6" fmla="*/ 80390 h 431812"/>
              <a:gd name="connsiteX7" fmla="*/ 3727450 w 3740150"/>
              <a:gd name="connsiteY7" fmla="*/ 80390 h 431812"/>
              <a:gd name="connsiteX8" fmla="*/ 3727450 w 3740150"/>
              <a:gd name="connsiteY8" fmla="*/ 80390 h 431812"/>
              <a:gd name="connsiteX9" fmla="*/ 3727450 w 3740150"/>
              <a:gd name="connsiteY9" fmla="*/ 351383 h 431812"/>
              <a:gd name="connsiteX10" fmla="*/ 3727450 w 3740150"/>
              <a:gd name="connsiteY10" fmla="*/ 351383 h 431812"/>
              <a:gd name="connsiteX11" fmla="*/ 3659759 w 3740150"/>
              <a:gd name="connsiteY11" fmla="*/ 419112 h 431812"/>
              <a:gd name="connsiteX12" fmla="*/ 3659759 w 3740150"/>
              <a:gd name="connsiteY12" fmla="*/ 419112 h 431812"/>
              <a:gd name="connsiteX13" fmla="*/ 3659759 w 3740150"/>
              <a:gd name="connsiteY13" fmla="*/ 419112 h 431812"/>
              <a:gd name="connsiteX14" fmla="*/ 80391 w 3740150"/>
              <a:gd name="connsiteY14" fmla="*/ 419112 h 431812"/>
              <a:gd name="connsiteX15" fmla="*/ 80391 w 3740150"/>
              <a:gd name="connsiteY15" fmla="*/ 419112 h 431812"/>
              <a:gd name="connsiteX16" fmla="*/ 12700 w 3740150"/>
              <a:gd name="connsiteY16" fmla="*/ 351383 h 431812"/>
              <a:gd name="connsiteX17" fmla="*/ 12700 w 3740150"/>
              <a:gd name="connsiteY17" fmla="*/ 351383 h 431812"/>
              <a:gd name="connsiteX18" fmla="*/ 12700 w 3740150"/>
              <a:gd name="connsiteY18" fmla="*/ 80390 h 431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40150" h="431812">
                <a:moveTo>
                  <a:pt x="12700" y="80390"/>
                </a:moveTo>
                <a:cubicBezTo>
                  <a:pt x="12700" y="43053"/>
                  <a:pt x="43052" y="12700"/>
                  <a:pt x="80391" y="12700"/>
                </a:cubicBezTo>
                <a:cubicBezTo>
                  <a:pt x="80391" y="12700"/>
                  <a:pt x="80391" y="12700"/>
                  <a:pt x="80391" y="12700"/>
                </a:cubicBezTo>
                <a:lnTo>
                  <a:pt x="80391" y="12700"/>
                </a:lnTo>
                <a:lnTo>
                  <a:pt x="3659759" y="12700"/>
                </a:lnTo>
                <a:lnTo>
                  <a:pt x="3659759" y="12700"/>
                </a:lnTo>
                <a:cubicBezTo>
                  <a:pt x="3697096" y="12700"/>
                  <a:pt x="3727450" y="43053"/>
                  <a:pt x="3727450" y="80390"/>
                </a:cubicBezTo>
                <a:cubicBezTo>
                  <a:pt x="3727450" y="80390"/>
                  <a:pt x="3727450" y="80390"/>
                  <a:pt x="3727450" y="80390"/>
                </a:cubicBezTo>
                <a:lnTo>
                  <a:pt x="3727450" y="80390"/>
                </a:lnTo>
                <a:lnTo>
                  <a:pt x="3727450" y="351383"/>
                </a:lnTo>
                <a:lnTo>
                  <a:pt x="3727450" y="351383"/>
                </a:lnTo>
                <a:cubicBezTo>
                  <a:pt x="3727450" y="388785"/>
                  <a:pt x="3697096" y="419112"/>
                  <a:pt x="3659759" y="419112"/>
                </a:cubicBezTo>
                <a:cubicBezTo>
                  <a:pt x="3659759" y="419112"/>
                  <a:pt x="3659759" y="419112"/>
                  <a:pt x="3659759" y="419112"/>
                </a:cubicBezTo>
                <a:lnTo>
                  <a:pt x="3659759" y="419112"/>
                </a:lnTo>
                <a:lnTo>
                  <a:pt x="80391" y="419112"/>
                </a:lnTo>
                <a:lnTo>
                  <a:pt x="80391" y="419112"/>
                </a:lnTo>
                <a:cubicBezTo>
                  <a:pt x="43052" y="419112"/>
                  <a:pt x="12700" y="388785"/>
                  <a:pt x="12700" y="351383"/>
                </a:cubicBezTo>
                <a:cubicBezTo>
                  <a:pt x="12700" y="351383"/>
                  <a:pt x="12700" y="351383"/>
                  <a:pt x="12700" y="351383"/>
                </a:cubicBezTo>
                <a:lnTo>
                  <a:pt x="12700" y="8039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714625" y="5929325"/>
            <a:ext cx="3714750" cy="438150"/>
          </a:xfrm>
          <a:custGeom>
            <a:avLst/>
            <a:gdLst>
              <a:gd name="connsiteX0" fmla="*/ 0 w 3714750"/>
              <a:gd name="connsiteY0" fmla="*/ 73025 h 438150"/>
              <a:gd name="connsiteX1" fmla="*/ 73025 w 3714750"/>
              <a:gd name="connsiteY1" fmla="*/ 0 h 438150"/>
              <a:gd name="connsiteX2" fmla="*/ 73025 w 3714750"/>
              <a:gd name="connsiteY2" fmla="*/ 0 h 438150"/>
              <a:gd name="connsiteX3" fmla="*/ 73025 w 3714750"/>
              <a:gd name="connsiteY3" fmla="*/ 0 h 438150"/>
              <a:gd name="connsiteX4" fmla="*/ 3641725 w 3714750"/>
              <a:gd name="connsiteY4" fmla="*/ 0 h 438150"/>
              <a:gd name="connsiteX5" fmla="*/ 3641725 w 3714750"/>
              <a:gd name="connsiteY5" fmla="*/ 0 h 438150"/>
              <a:gd name="connsiteX6" fmla="*/ 3714750 w 3714750"/>
              <a:gd name="connsiteY6" fmla="*/ 73025 h 438150"/>
              <a:gd name="connsiteX7" fmla="*/ 3714750 w 3714750"/>
              <a:gd name="connsiteY7" fmla="*/ 73025 h 438150"/>
              <a:gd name="connsiteX8" fmla="*/ 3714750 w 3714750"/>
              <a:gd name="connsiteY8" fmla="*/ 73025 h 438150"/>
              <a:gd name="connsiteX9" fmla="*/ 3714750 w 3714750"/>
              <a:gd name="connsiteY9" fmla="*/ 365125 h 438150"/>
              <a:gd name="connsiteX10" fmla="*/ 3714750 w 3714750"/>
              <a:gd name="connsiteY10" fmla="*/ 365125 h 438150"/>
              <a:gd name="connsiteX11" fmla="*/ 3641725 w 3714750"/>
              <a:gd name="connsiteY11" fmla="*/ 438150 h 438150"/>
              <a:gd name="connsiteX12" fmla="*/ 3641725 w 3714750"/>
              <a:gd name="connsiteY12" fmla="*/ 438150 h 438150"/>
              <a:gd name="connsiteX13" fmla="*/ 3641725 w 3714750"/>
              <a:gd name="connsiteY13" fmla="*/ 438150 h 438150"/>
              <a:gd name="connsiteX14" fmla="*/ 73025 w 3714750"/>
              <a:gd name="connsiteY14" fmla="*/ 438150 h 438150"/>
              <a:gd name="connsiteX15" fmla="*/ 73025 w 3714750"/>
              <a:gd name="connsiteY15" fmla="*/ 438150 h 438150"/>
              <a:gd name="connsiteX16" fmla="*/ 0 w 3714750"/>
              <a:gd name="connsiteY16" fmla="*/ 365125 h 438150"/>
              <a:gd name="connsiteX17" fmla="*/ 0 w 3714750"/>
              <a:gd name="connsiteY17" fmla="*/ 365125 h 438150"/>
              <a:gd name="connsiteX18" fmla="*/ 0 w 3714750"/>
              <a:gd name="connsiteY18" fmla="*/ 73025 h 438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14750" h="438150">
                <a:moveTo>
                  <a:pt x="0" y="73025"/>
                </a:moveTo>
                <a:cubicBezTo>
                  <a:pt x="0" y="32702"/>
                  <a:pt x="32639" y="0"/>
                  <a:pt x="73025" y="0"/>
                </a:cubicBezTo>
                <a:cubicBezTo>
                  <a:pt x="73025" y="0"/>
                  <a:pt x="73025" y="0"/>
                  <a:pt x="73025" y="0"/>
                </a:cubicBezTo>
                <a:lnTo>
                  <a:pt x="73025" y="0"/>
                </a:lnTo>
                <a:lnTo>
                  <a:pt x="3641725" y="0"/>
                </a:lnTo>
                <a:lnTo>
                  <a:pt x="3641725" y="0"/>
                </a:lnTo>
                <a:cubicBezTo>
                  <a:pt x="3682110" y="0"/>
                  <a:pt x="3714750" y="32702"/>
                  <a:pt x="3714750" y="73025"/>
                </a:cubicBezTo>
                <a:cubicBezTo>
                  <a:pt x="3714750" y="73025"/>
                  <a:pt x="3714750" y="73025"/>
                  <a:pt x="3714750" y="73025"/>
                </a:cubicBezTo>
                <a:lnTo>
                  <a:pt x="3714750" y="73025"/>
                </a:lnTo>
                <a:lnTo>
                  <a:pt x="3714750" y="365125"/>
                </a:lnTo>
                <a:lnTo>
                  <a:pt x="3714750" y="365125"/>
                </a:lnTo>
                <a:cubicBezTo>
                  <a:pt x="3714750" y="405460"/>
                  <a:pt x="3682110" y="438150"/>
                  <a:pt x="3641725" y="438150"/>
                </a:cubicBezTo>
                <a:cubicBezTo>
                  <a:pt x="3641725" y="438150"/>
                  <a:pt x="3641725" y="438150"/>
                  <a:pt x="3641725" y="438150"/>
                </a:cubicBezTo>
                <a:lnTo>
                  <a:pt x="3641725" y="438150"/>
                </a:lnTo>
                <a:lnTo>
                  <a:pt x="73025" y="438150"/>
                </a:lnTo>
                <a:lnTo>
                  <a:pt x="73025" y="438150"/>
                </a:lnTo>
                <a:cubicBezTo>
                  <a:pt x="32639" y="438150"/>
                  <a:pt x="0" y="405460"/>
                  <a:pt x="0" y="365125"/>
                </a:cubicBezTo>
                <a:cubicBezTo>
                  <a:pt x="0" y="365125"/>
                  <a:pt x="0" y="365125"/>
                  <a:pt x="0" y="365125"/>
                </a:cubicBezTo>
                <a:lnTo>
                  <a:pt x="0" y="73025"/>
                </a:lnTo>
              </a:path>
            </a:pathLst>
          </a:custGeom>
          <a:solidFill>
            <a:srgbClr val="67B9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695575" y="5910275"/>
            <a:ext cx="3752850" cy="476250"/>
          </a:xfrm>
          <a:custGeom>
            <a:avLst/>
            <a:gdLst>
              <a:gd name="connsiteX0" fmla="*/ 19050 w 3752850"/>
              <a:gd name="connsiteY0" fmla="*/ 92075 h 476250"/>
              <a:gd name="connsiteX1" fmla="*/ 92075 w 3752850"/>
              <a:gd name="connsiteY1" fmla="*/ 19050 h 476250"/>
              <a:gd name="connsiteX2" fmla="*/ 92075 w 3752850"/>
              <a:gd name="connsiteY2" fmla="*/ 19050 h 476250"/>
              <a:gd name="connsiteX3" fmla="*/ 92075 w 3752850"/>
              <a:gd name="connsiteY3" fmla="*/ 19050 h 476250"/>
              <a:gd name="connsiteX4" fmla="*/ 3660775 w 3752850"/>
              <a:gd name="connsiteY4" fmla="*/ 19050 h 476250"/>
              <a:gd name="connsiteX5" fmla="*/ 3660775 w 3752850"/>
              <a:gd name="connsiteY5" fmla="*/ 19050 h 476250"/>
              <a:gd name="connsiteX6" fmla="*/ 3733800 w 3752850"/>
              <a:gd name="connsiteY6" fmla="*/ 92075 h 476250"/>
              <a:gd name="connsiteX7" fmla="*/ 3733800 w 3752850"/>
              <a:gd name="connsiteY7" fmla="*/ 92075 h 476250"/>
              <a:gd name="connsiteX8" fmla="*/ 3733800 w 3752850"/>
              <a:gd name="connsiteY8" fmla="*/ 92075 h 476250"/>
              <a:gd name="connsiteX9" fmla="*/ 3733800 w 3752850"/>
              <a:gd name="connsiteY9" fmla="*/ 384175 h 476250"/>
              <a:gd name="connsiteX10" fmla="*/ 3733800 w 3752850"/>
              <a:gd name="connsiteY10" fmla="*/ 384175 h 476250"/>
              <a:gd name="connsiteX11" fmla="*/ 3660775 w 3752850"/>
              <a:gd name="connsiteY11" fmla="*/ 457200 h 476250"/>
              <a:gd name="connsiteX12" fmla="*/ 3660775 w 3752850"/>
              <a:gd name="connsiteY12" fmla="*/ 457200 h 476250"/>
              <a:gd name="connsiteX13" fmla="*/ 3660775 w 3752850"/>
              <a:gd name="connsiteY13" fmla="*/ 457200 h 476250"/>
              <a:gd name="connsiteX14" fmla="*/ 92075 w 3752850"/>
              <a:gd name="connsiteY14" fmla="*/ 457200 h 476250"/>
              <a:gd name="connsiteX15" fmla="*/ 92075 w 3752850"/>
              <a:gd name="connsiteY15" fmla="*/ 457200 h 476250"/>
              <a:gd name="connsiteX16" fmla="*/ 19050 w 3752850"/>
              <a:gd name="connsiteY16" fmla="*/ 384175 h 476250"/>
              <a:gd name="connsiteX17" fmla="*/ 19050 w 3752850"/>
              <a:gd name="connsiteY17" fmla="*/ 384175 h 476250"/>
              <a:gd name="connsiteX18" fmla="*/ 19050 w 3752850"/>
              <a:gd name="connsiteY18" fmla="*/ 92075 h 47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52850" h="476250">
                <a:moveTo>
                  <a:pt x="19050" y="92075"/>
                </a:moveTo>
                <a:cubicBezTo>
                  <a:pt x="19050" y="51752"/>
                  <a:pt x="51689" y="19050"/>
                  <a:pt x="92075" y="19050"/>
                </a:cubicBezTo>
                <a:cubicBezTo>
                  <a:pt x="92075" y="19050"/>
                  <a:pt x="92075" y="19050"/>
                  <a:pt x="92075" y="19050"/>
                </a:cubicBezTo>
                <a:lnTo>
                  <a:pt x="92075" y="19050"/>
                </a:lnTo>
                <a:lnTo>
                  <a:pt x="3660775" y="19050"/>
                </a:lnTo>
                <a:lnTo>
                  <a:pt x="3660775" y="19050"/>
                </a:lnTo>
                <a:cubicBezTo>
                  <a:pt x="3701160" y="19050"/>
                  <a:pt x="3733800" y="51752"/>
                  <a:pt x="3733800" y="92075"/>
                </a:cubicBezTo>
                <a:cubicBezTo>
                  <a:pt x="3733800" y="92075"/>
                  <a:pt x="3733800" y="92075"/>
                  <a:pt x="3733800" y="92075"/>
                </a:cubicBezTo>
                <a:lnTo>
                  <a:pt x="3733800" y="92075"/>
                </a:lnTo>
                <a:lnTo>
                  <a:pt x="3733800" y="384175"/>
                </a:lnTo>
                <a:lnTo>
                  <a:pt x="3733800" y="384175"/>
                </a:lnTo>
                <a:cubicBezTo>
                  <a:pt x="3733800" y="424510"/>
                  <a:pt x="3701160" y="457200"/>
                  <a:pt x="3660775" y="457200"/>
                </a:cubicBezTo>
                <a:cubicBezTo>
                  <a:pt x="3660775" y="457200"/>
                  <a:pt x="3660775" y="457200"/>
                  <a:pt x="3660775" y="457200"/>
                </a:cubicBezTo>
                <a:lnTo>
                  <a:pt x="3660775" y="457200"/>
                </a:lnTo>
                <a:lnTo>
                  <a:pt x="92075" y="457200"/>
                </a:lnTo>
                <a:lnTo>
                  <a:pt x="92075" y="457200"/>
                </a:lnTo>
                <a:cubicBezTo>
                  <a:pt x="51689" y="457200"/>
                  <a:pt x="19050" y="424510"/>
                  <a:pt x="19050" y="384175"/>
                </a:cubicBezTo>
                <a:cubicBezTo>
                  <a:pt x="19050" y="384175"/>
                  <a:pt x="19050" y="384175"/>
                  <a:pt x="19050" y="384175"/>
                </a:cubicBezTo>
                <a:lnTo>
                  <a:pt x="19050" y="9207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1600" y="5880100"/>
            <a:ext cx="3860800" cy="5842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课堂练习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632200" y="5524500"/>
            <a:ext cx="1854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完成时间：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分钟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60400" y="13843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需求说明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17600" y="1879600"/>
            <a:ext cx="2717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实现在线用户统计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60400" y="22479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实现思路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117600" y="2806700"/>
            <a:ext cx="6375400" cy="208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创建类实现HttpSessionBindingListener接口</a:t>
            </a: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在valueBound()方法中实现用户数量加1</a:t>
            </a: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在valueUnbound()方法中实现用户数量减1</a:t>
            </a: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检查web.xml中监听器的配置</a:t>
            </a: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在页面显示在线用户人数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644900" y="6032500"/>
            <a:ext cx="1828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共性问题集中讲解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r>
              <a:rPr lang="en-US" smtClean="0"/>
              <a:t>/37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928662" y="5035550"/>
            <a:ext cx="7429589" cy="431800"/>
          </a:xfrm>
          <a:custGeom>
            <a:avLst/>
            <a:gdLst>
              <a:gd name="connsiteX0" fmla="*/ 0 w 7429589"/>
              <a:gd name="connsiteY0" fmla="*/ 72009 h 431800"/>
              <a:gd name="connsiteX1" fmla="*/ 71970 w 7429589"/>
              <a:gd name="connsiteY1" fmla="*/ 0 h 431800"/>
              <a:gd name="connsiteX2" fmla="*/ 71970 w 7429589"/>
              <a:gd name="connsiteY2" fmla="*/ 0 h 431800"/>
              <a:gd name="connsiteX3" fmla="*/ 71970 w 7429589"/>
              <a:gd name="connsiteY3" fmla="*/ 0 h 431800"/>
              <a:gd name="connsiteX4" fmla="*/ 7357580 w 7429589"/>
              <a:gd name="connsiteY4" fmla="*/ 0 h 431800"/>
              <a:gd name="connsiteX5" fmla="*/ 7357580 w 7429589"/>
              <a:gd name="connsiteY5" fmla="*/ 0 h 431800"/>
              <a:gd name="connsiteX6" fmla="*/ 7429588 w 7429589"/>
              <a:gd name="connsiteY6" fmla="*/ 72009 h 431800"/>
              <a:gd name="connsiteX7" fmla="*/ 7429588 w 7429589"/>
              <a:gd name="connsiteY7" fmla="*/ 72009 h 431800"/>
              <a:gd name="connsiteX8" fmla="*/ 7429588 w 7429589"/>
              <a:gd name="connsiteY8" fmla="*/ 72009 h 431800"/>
              <a:gd name="connsiteX9" fmla="*/ 7429588 w 7429589"/>
              <a:gd name="connsiteY9" fmla="*/ 359790 h 431800"/>
              <a:gd name="connsiteX10" fmla="*/ 7429588 w 7429589"/>
              <a:gd name="connsiteY10" fmla="*/ 359790 h 431800"/>
              <a:gd name="connsiteX11" fmla="*/ 7357580 w 7429589"/>
              <a:gd name="connsiteY11" fmla="*/ 431800 h 431800"/>
              <a:gd name="connsiteX12" fmla="*/ 7357580 w 7429589"/>
              <a:gd name="connsiteY12" fmla="*/ 431800 h 431800"/>
              <a:gd name="connsiteX13" fmla="*/ 7357580 w 7429589"/>
              <a:gd name="connsiteY13" fmla="*/ 431800 h 431800"/>
              <a:gd name="connsiteX14" fmla="*/ 71970 w 7429589"/>
              <a:gd name="connsiteY14" fmla="*/ 431800 h 431800"/>
              <a:gd name="connsiteX15" fmla="*/ 71970 w 7429589"/>
              <a:gd name="connsiteY15" fmla="*/ 431800 h 431800"/>
              <a:gd name="connsiteX16" fmla="*/ 0 w 7429589"/>
              <a:gd name="connsiteY16" fmla="*/ 359790 h 431800"/>
              <a:gd name="connsiteX17" fmla="*/ 0 w 7429589"/>
              <a:gd name="connsiteY17" fmla="*/ 359790 h 431800"/>
              <a:gd name="connsiteX18" fmla="*/ 0 w 7429589"/>
              <a:gd name="connsiteY18" fmla="*/ 72009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7429589" h="431800">
                <a:moveTo>
                  <a:pt x="0" y="72009"/>
                </a:moveTo>
                <a:cubicBezTo>
                  <a:pt x="0" y="32258"/>
                  <a:pt x="32219" y="0"/>
                  <a:pt x="71970" y="0"/>
                </a:cubicBezTo>
                <a:cubicBezTo>
                  <a:pt x="71970" y="0"/>
                  <a:pt x="71970" y="0"/>
                  <a:pt x="71970" y="0"/>
                </a:cubicBezTo>
                <a:lnTo>
                  <a:pt x="71970" y="0"/>
                </a:lnTo>
                <a:lnTo>
                  <a:pt x="7357580" y="0"/>
                </a:lnTo>
                <a:lnTo>
                  <a:pt x="7357580" y="0"/>
                </a:lnTo>
                <a:cubicBezTo>
                  <a:pt x="7397331" y="0"/>
                  <a:pt x="7429588" y="32258"/>
                  <a:pt x="7429588" y="72009"/>
                </a:cubicBezTo>
                <a:cubicBezTo>
                  <a:pt x="7429588" y="72009"/>
                  <a:pt x="7429588" y="72009"/>
                  <a:pt x="7429588" y="72009"/>
                </a:cubicBezTo>
                <a:lnTo>
                  <a:pt x="7429588" y="72009"/>
                </a:lnTo>
                <a:lnTo>
                  <a:pt x="7429588" y="359790"/>
                </a:lnTo>
                <a:lnTo>
                  <a:pt x="7429588" y="359790"/>
                </a:lnTo>
                <a:cubicBezTo>
                  <a:pt x="7429588" y="399541"/>
                  <a:pt x="7397331" y="431800"/>
                  <a:pt x="7357580" y="431800"/>
                </a:cubicBezTo>
                <a:cubicBezTo>
                  <a:pt x="7357580" y="431800"/>
                  <a:pt x="7357580" y="431800"/>
                  <a:pt x="7357580" y="431800"/>
                </a:cubicBezTo>
                <a:lnTo>
                  <a:pt x="7357580" y="431800"/>
                </a:lnTo>
                <a:lnTo>
                  <a:pt x="71970" y="431800"/>
                </a:lnTo>
                <a:lnTo>
                  <a:pt x="71970" y="431800"/>
                </a:lnTo>
                <a:cubicBezTo>
                  <a:pt x="32219" y="431800"/>
                  <a:pt x="0" y="399541"/>
                  <a:pt x="0" y="359790"/>
                </a:cubicBezTo>
                <a:cubicBezTo>
                  <a:pt x="0" y="359790"/>
                  <a:pt x="0" y="359790"/>
                  <a:pt x="0" y="359790"/>
                </a:cubicBezTo>
                <a:lnTo>
                  <a:pt x="0" y="72009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09612" y="5016500"/>
            <a:ext cx="7467689" cy="469900"/>
          </a:xfrm>
          <a:custGeom>
            <a:avLst/>
            <a:gdLst>
              <a:gd name="connsiteX0" fmla="*/ 19050 w 7467689"/>
              <a:gd name="connsiteY0" fmla="*/ 91059 h 469900"/>
              <a:gd name="connsiteX1" fmla="*/ 91020 w 7467689"/>
              <a:gd name="connsiteY1" fmla="*/ 19050 h 469900"/>
              <a:gd name="connsiteX2" fmla="*/ 91020 w 7467689"/>
              <a:gd name="connsiteY2" fmla="*/ 19050 h 469900"/>
              <a:gd name="connsiteX3" fmla="*/ 91020 w 7467689"/>
              <a:gd name="connsiteY3" fmla="*/ 19050 h 469900"/>
              <a:gd name="connsiteX4" fmla="*/ 7376630 w 7467689"/>
              <a:gd name="connsiteY4" fmla="*/ 19050 h 469900"/>
              <a:gd name="connsiteX5" fmla="*/ 7376630 w 7467689"/>
              <a:gd name="connsiteY5" fmla="*/ 19050 h 469900"/>
              <a:gd name="connsiteX6" fmla="*/ 7448638 w 7467689"/>
              <a:gd name="connsiteY6" fmla="*/ 91059 h 469900"/>
              <a:gd name="connsiteX7" fmla="*/ 7448638 w 7467689"/>
              <a:gd name="connsiteY7" fmla="*/ 91059 h 469900"/>
              <a:gd name="connsiteX8" fmla="*/ 7448638 w 7467689"/>
              <a:gd name="connsiteY8" fmla="*/ 91059 h 469900"/>
              <a:gd name="connsiteX9" fmla="*/ 7448638 w 7467689"/>
              <a:gd name="connsiteY9" fmla="*/ 378840 h 469900"/>
              <a:gd name="connsiteX10" fmla="*/ 7448638 w 7467689"/>
              <a:gd name="connsiteY10" fmla="*/ 378840 h 469900"/>
              <a:gd name="connsiteX11" fmla="*/ 7376630 w 7467689"/>
              <a:gd name="connsiteY11" fmla="*/ 450850 h 469900"/>
              <a:gd name="connsiteX12" fmla="*/ 7376630 w 7467689"/>
              <a:gd name="connsiteY12" fmla="*/ 450850 h 469900"/>
              <a:gd name="connsiteX13" fmla="*/ 7376630 w 7467689"/>
              <a:gd name="connsiteY13" fmla="*/ 450850 h 469900"/>
              <a:gd name="connsiteX14" fmla="*/ 91020 w 7467689"/>
              <a:gd name="connsiteY14" fmla="*/ 450850 h 469900"/>
              <a:gd name="connsiteX15" fmla="*/ 91020 w 7467689"/>
              <a:gd name="connsiteY15" fmla="*/ 450850 h 469900"/>
              <a:gd name="connsiteX16" fmla="*/ 19050 w 7467689"/>
              <a:gd name="connsiteY16" fmla="*/ 378840 h 469900"/>
              <a:gd name="connsiteX17" fmla="*/ 19050 w 7467689"/>
              <a:gd name="connsiteY17" fmla="*/ 378840 h 469900"/>
              <a:gd name="connsiteX18" fmla="*/ 19050 w 7467689"/>
              <a:gd name="connsiteY18" fmla="*/ 91059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7467689" h="469900">
                <a:moveTo>
                  <a:pt x="19050" y="91059"/>
                </a:moveTo>
                <a:cubicBezTo>
                  <a:pt x="19050" y="51308"/>
                  <a:pt x="51269" y="19050"/>
                  <a:pt x="91020" y="19050"/>
                </a:cubicBezTo>
                <a:cubicBezTo>
                  <a:pt x="91020" y="19050"/>
                  <a:pt x="91020" y="19050"/>
                  <a:pt x="91020" y="19050"/>
                </a:cubicBezTo>
                <a:lnTo>
                  <a:pt x="91020" y="19050"/>
                </a:lnTo>
                <a:lnTo>
                  <a:pt x="7376630" y="19050"/>
                </a:lnTo>
                <a:lnTo>
                  <a:pt x="7376630" y="19050"/>
                </a:lnTo>
                <a:cubicBezTo>
                  <a:pt x="7416381" y="19050"/>
                  <a:pt x="7448638" y="51308"/>
                  <a:pt x="7448638" y="91059"/>
                </a:cubicBezTo>
                <a:cubicBezTo>
                  <a:pt x="7448638" y="91059"/>
                  <a:pt x="7448638" y="91059"/>
                  <a:pt x="7448638" y="91059"/>
                </a:cubicBezTo>
                <a:lnTo>
                  <a:pt x="7448638" y="91059"/>
                </a:lnTo>
                <a:lnTo>
                  <a:pt x="7448638" y="378840"/>
                </a:lnTo>
                <a:lnTo>
                  <a:pt x="7448638" y="378840"/>
                </a:lnTo>
                <a:cubicBezTo>
                  <a:pt x="7448638" y="418591"/>
                  <a:pt x="7416381" y="450850"/>
                  <a:pt x="7376630" y="450850"/>
                </a:cubicBezTo>
                <a:cubicBezTo>
                  <a:pt x="7376630" y="450850"/>
                  <a:pt x="7376630" y="450850"/>
                  <a:pt x="7376630" y="450850"/>
                </a:cubicBezTo>
                <a:lnTo>
                  <a:pt x="7376630" y="450850"/>
                </a:lnTo>
                <a:lnTo>
                  <a:pt x="91020" y="450850"/>
                </a:lnTo>
                <a:lnTo>
                  <a:pt x="91020" y="450850"/>
                </a:lnTo>
                <a:cubicBezTo>
                  <a:pt x="51269" y="450850"/>
                  <a:pt x="19050" y="418591"/>
                  <a:pt x="19050" y="378840"/>
                </a:cubicBezTo>
                <a:cubicBezTo>
                  <a:pt x="19050" y="378840"/>
                  <a:pt x="19050" y="378840"/>
                  <a:pt x="19050" y="378840"/>
                </a:cubicBezTo>
                <a:lnTo>
                  <a:pt x="19050" y="9105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142974" y="3857625"/>
            <a:ext cx="6929526" cy="923290"/>
          </a:xfrm>
          <a:custGeom>
            <a:avLst/>
            <a:gdLst>
              <a:gd name="connsiteX0" fmla="*/ 0 w 6929526"/>
              <a:gd name="connsiteY0" fmla="*/ 0 h 923290"/>
              <a:gd name="connsiteX1" fmla="*/ 0 w 6929526"/>
              <a:gd name="connsiteY1" fmla="*/ 0 h 923290"/>
              <a:gd name="connsiteX2" fmla="*/ 6929526 w 6929526"/>
              <a:gd name="connsiteY2" fmla="*/ 0 h 923290"/>
              <a:gd name="connsiteX3" fmla="*/ 6929526 w 6929526"/>
              <a:gd name="connsiteY3" fmla="*/ 0 h 923290"/>
              <a:gd name="connsiteX4" fmla="*/ 6929526 w 6929526"/>
              <a:gd name="connsiteY4" fmla="*/ 923290 h 923290"/>
              <a:gd name="connsiteX5" fmla="*/ 6929526 w 6929526"/>
              <a:gd name="connsiteY5" fmla="*/ 923290 h 923290"/>
              <a:gd name="connsiteX6" fmla="*/ 0 w 6929526"/>
              <a:gd name="connsiteY6" fmla="*/ 923290 h 923290"/>
              <a:gd name="connsiteX7" fmla="*/ 0 w 6929526"/>
              <a:gd name="connsiteY7" fmla="*/ 923290 h 923290"/>
              <a:gd name="connsiteX8" fmla="*/ 0 w 6929526"/>
              <a:gd name="connsiteY8" fmla="*/ 0 h 923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29526" h="923290">
                <a:moveTo>
                  <a:pt x="0" y="0"/>
                </a:moveTo>
                <a:lnTo>
                  <a:pt x="0" y="0"/>
                </a:lnTo>
                <a:lnTo>
                  <a:pt x="6929526" y="0"/>
                </a:lnTo>
                <a:lnTo>
                  <a:pt x="6929526" y="0"/>
                </a:lnTo>
                <a:lnTo>
                  <a:pt x="6929526" y="923290"/>
                </a:lnTo>
                <a:lnTo>
                  <a:pt x="6929526" y="923290"/>
                </a:lnTo>
                <a:lnTo>
                  <a:pt x="0" y="923290"/>
                </a:lnTo>
                <a:lnTo>
                  <a:pt x="0" y="923290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117574" y="3832225"/>
            <a:ext cx="6980326" cy="974090"/>
          </a:xfrm>
          <a:custGeom>
            <a:avLst/>
            <a:gdLst>
              <a:gd name="connsiteX0" fmla="*/ 25400 w 6980326"/>
              <a:gd name="connsiteY0" fmla="*/ 25400 h 974090"/>
              <a:gd name="connsiteX1" fmla="*/ 25400 w 6980326"/>
              <a:gd name="connsiteY1" fmla="*/ 25400 h 974090"/>
              <a:gd name="connsiteX2" fmla="*/ 6954926 w 6980326"/>
              <a:gd name="connsiteY2" fmla="*/ 25400 h 974090"/>
              <a:gd name="connsiteX3" fmla="*/ 6954926 w 6980326"/>
              <a:gd name="connsiteY3" fmla="*/ 25400 h 974090"/>
              <a:gd name="connsiteX4" fmla="*/ 6954926 w 6980326"/>
              <a:gd name="connsiteY4" fmla="*/ 948690 h 974090"/>
              <a:gd name="connsiteX5" fmla="*/ 6954926 w 6980326"/>
              <a:gd name="connsiteY5" fmla="*/ 948690 h 974090"/>
              <a:gd name="connsiteX6" fmla="*/ 25400 w 6980326"/>
              <a:gd name="connsiteY6" fmla="*/ 948690 h 974090"/>
              <a:gd name="connsiteX7" fmla="*/ 25400 w 6980326"/>
              <a:gd name="connsiteY7" fmla="*/ 948690 h 974090"/>
              <a:gd name="connsiteX8" fmla="*/ 25400 w 6980326"/>
              <a:gd name="connsiteY8" fmla="*/ 25400 h 9740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80326" h="974090">
                <a:moveTo>
                  <a:pt x="25400" y="25400"/>
                </a:moveTo>
                <a:lnTo>
                  <a:pt x="25400" y="25400"/>
                </a:lnTo>
                <a:lnTo>
                  <a:pt x="6954926" y="25400"/>
                </a:lnTo>
                <a:lnTo>
                  <a:pt x="6954926" y="25400"/>
                </a:lnTo>
                <a:lnTo>
                  <a:pt x="6954926" y="948690"/>
                </a:lnTo>
                <a:lnTo>
                  <a:pt x="6954926" y="948690"/>
                </a:lnTo>
                <a:lnTo>
                  <a:pt x="25400" y="948690"/>
                </a:lnTo>
                <a:lnTo>
                  <a:pt x="25400" y="948690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928662" y="5643575"/>
            <a:ext cx="7429589" cy="406400"/>
          </a:xfrm>
          <a:custGeom>
            <a:avLst/>
            <a:gdLst>
              <a:gd name="connsiteX0" fmla="*/ 0 w 7429589"/>
              <a:gd name="connsiteY0" fmla="*/ 67741 h 406400"/>
              <a:gd name="connsiteX1" fmla="*/ 67729 w 7429589"/>
              <a:gd name="connsiteY1" fmla="*/ 0 h 406400"/>
              <a:gd name="connsiteX2" fmla="*/ 67729 w 7429589"/>
              <a:gd name="connsiteY2" fmla="*/ 0 h 406400"/>
              <a:gd name="connsiteX3" fmla="*/ 67729 w 7429589"/>
              <a:gd name="connsiteY3" fmla="*/ 0 h 406400"/>
              <a:gd name="connsiteX4" fmla="*/ 7361770 w 7429589"/>
              <a:gd name="connsiteY4" fmla="*/ 0 h 406400"/>
              <a:gd name="connsiteX5" fmla="*/ 7361770 w 7429589"/>
              <a:gd name="connsiteY5" fmla="*/ 0 h 406400"/>
              <a:gd name="connsiteX6" fmla="*/ 7429588 w 7429589"/>
              <a:gd name="connsiteY6" fmla="*/ 67741 h 406400"/>
              <a:gd name="connsiteX7" fmla="*/ 7429588 w 7429589"/>
              <a:gd name="connsiteY7" fmla="*/ 67741 h 406400"/>
              <a:gd name="connsiteX8" fmla="*/ 7429588 w 7429589"/>
              <a:gd name="connsiteY8" fmla="*/ 67741 h 406400"/>
              <a:gd name="connsiteX9" fmla="*/ 7429588 w 7429589"/>
              <a:gd name="connsiteY9" fmla="*/ 338670 h 406400"/>
              <a:gd name="connsiteX10" fmla="*/ 7429588 w 7429589"/>
              <a:gd name="connsiteY10" fmla="*/ 338670 h 406400"/>
              <a:gd name="connsiteX11" fmla="*/ 7361770 w 7429589"/>
              <a:gd name="connsiteY11" fmla="*/ 406400 h 406400"/>
              <a:gd name="connsiteX12" fmla="*/ 7361770 w 7429589"/>
              <a:gd name="connsiteY12" fmla="*/ 406400 h 406400"/>
              <a:gd name="connsiteX13" fmla="*/ 7361770 w 7429589"/>
              <a:gd name="connsiteY13" fmla="*/ 406400 h 406400"/>
              <a:gd name="connsiteX14" fmla="*/ 67729 w 7429589"/>
              <a:gd name="connsiteY14" fmla="*/ 406400 h 406400"/>
              <a:gd name="connsiteX15" fmla="*/ 67729 w 7429589"/>
              <a:gd name="connsiteY15" fmla="*/ 406400 h 406400"/>
              <a:gd name="connsiteX16" fmla="*/ 0 w 7429589"/>
              <a:gd name="connsiteY16" fmla="*/ 338670 h 406400"/>
              <a:gd name="connsiteX17" fmla="*/ 0 w 7429589"/>
              <a:gd name="connsiteY17" fmla="*/ 338670 h 406400"/>
              <a:gd name="connsiteX18" fmla="*/ 0 w 7429589"/>
              <a:gd name="connsiteY18" fmla="*/ 67741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7429589" h="406400">
                <a:moveTo>
                  <a:pt x="0" y="67741"/>
                </a:moveTo>
                <a:cubicBezTo>
                  <a:pt x="0" y="30327"/>
                  <a:pt x="30327" y="0"/>
                  <a:pt x="67729" y="0"/>
                </a:cubicBezTo>
                <a:cubicBezTo>
                  <a:pt x="67729" y="0"/>
                  <a:pt x="67729" y="0"/>
                  <a:pt x="67729" y="0"/>
                </a:cubicBezTo>
                <a:lnTo>
                  <a:pt x="67729" y="0"/>
                </a:lnTo>
                <a:lnTo>
                  <a:pt x="7361770" y="0"/>
                </a:lnTo>
                <a:lnTo>
                  <a:pt x="7361770" y="0"/>
                </a:lnTo>
                <a:cubicBezTo>
                  <a:pt x="7399235" y="0"/>
                  <a:pt x="7429588" y="30327"/>
                  <a:pt x="7429588" y="67741"/>
                </a:cubicBezTo>
                <a:cubicBezTo>
                  <a:pt x="7429588" y="67741"/>
                  <a:pt x="7429588" y="67741"/>
                  <a:pt x="7429588" y="67741"/>
                </a:cubicBezTo>
                <a:lnTo>
                  <a:pt x="7429588" y="67741"/>
                </a:lnTo>
                <a:lnTo>
                  <a:pt x="7429588" y="338670"/>
                </a:lnTo>
                <a:lnTo>
                  <a:pt x="7429588" y="338670"/>
                </a:lnTo>
                <a:cubicBezTo>
                  <a:pt x="7429588" y="376072"/>
                  <a:pt x="7399235" y="406400"/>
                  <a:pt x="7361770" y="406400"/>
                </a:cubicBezTo>
                <a:cubicBezTo>
                  <a:pt x="7361770" y="406400"/>
                  <a:pt x="7361770" y="406400"/>
                  <a:pt x="7361770" y="406400"/>
                </a:cubicBezTo>
                <a:lnTo>
                  <a:pt x="7361770" y="406400"/>
                </a:lnTo>
                <a:lnTo>
                  <a:pt x="67729" y="406400"/>
                </a:lnTo>
                <a:lnTo>
                  <a:pt x="67729" y="406400"/>
                </a:lnTo>
                <a:cubicBezTo>
                  <a:pt x="30327" y="406400"/>
                  <a:pt x="0" y="376072"/>
                  <a:pt x="0" y="338670"/>
                </a:cubicBezTo>
                <a:cubicBezTo>
                  <a:pt x="0" y="338670"/>
                  <a:pt x="0" y="338670"/>
                  <a:pt x="0" y="338670"/>
                </a:cubicBezTo>
                <a:lnTo>
                  <a:pt x="0" y="67741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915962" y="5630875"/>
            <a:ext cx="7454989" cy="431800"/>
          </a:xfrm>
          <a:custGeom>
            <a:avLst/>
            <a:gdLst>
              <a:gd name="connsiteX0" fmla="*/ 12700 w 7454989"/>
              <a:gd name="connsiteY0" fmla="*/ 80441 h 431800"/>
              <a:gd name="connsiteX1" fmla="*/ 80429 w 7454989"/>
              <a:gd name="connsiteY1" fmla="*/ 12700 h 431800"/>
              <a:gd name="connsiteX2" fmla="*/ 80429 w 7454989"/>
              <a:gd name="connsiteY2" fmla="*/ 12700 h 431800"/>
              <a:gd name="connsiteX3" fmla="*/ 80429 w 7454989"/>
              <a:gd name="connsiteY3" fmla="*/ 12700 h 431800"/>
              <a:gd name="connsiteX4" fmla="*/ 7374470 w 7454989"/>
              <a:gd name="connsiteY4" fmla="*/ 12700 h 431800"/>
              <a:gd name="connsiteX5" fmla="*/ 7374470 w 7454989"/>
              <a:gd name="connsiteY5" fmla="*/ 12700 h 431800"/>
              <a:gd name="connsiteX6" fmla="*/ 7442288 w 7454989"/>
              <a:gd name="connsiteY6" fmla="*/ 80441 h 431800"/>
              <a:gd name="connsiteX7" fmla="*/ 7442288 w 7454989"/>
              <a:gd name="connsiteY7" fmla="*/ 80441 h 431800"/>
              <a:gd name="connsiteX8" fmla="*/ 7442288 w 7454989"/>
              <a:gd name="connsiteY8" fmla="*/ 80441 h 431800"/>
              <a:gd name="connsiteX9" fmla="*/ 7442288 w 7454989"/>
              <a:gd name="connsiteY9" fmla="*/ 351370 h 431800"/>
              <a:gd name="connsiteX10" fmla="*/ 7442288 w 7454989"/>
              <a:gd name="connsiteY10" fmla="*/ 351370 h 431800"/>
              <a:gd name="connsiteX11" fmla="*/ 7374470 w 7454989"/>
              <a:gd name="connsiteY11" fmla="*/ 419100 h 431800"/>
              <a:gd name="connsiteX12" fmla="*/ 7374470 w 7454989"/>
              <a:gd name="connsiteY12" fmla="*/ 419100 h 431800"/>
              <a:gd name="connsiteX13" fmla="*/ 7374470 w 7454989"/>
              <a:gd name="connsiteY13" fmla="*/ 419100 h 431800"/>
              <a:gd name="connsiteX14" fmla="*/ 80429 w 7454989"/>
              <a:gd name="connsiteY14" fmla="*/ 419100 h 431800"/>
              <a:gd name="connsiteX15" fmla="*/ 80429 w 7454989"/>
              <a:gd name="connsiteY15" fmla="*/ 419100 h 431800"/>
              <a:gd name="connsiteX16" fmla="*/ 12700 w 7454989"/>
              <a:gd name="connsiteY16" fmla="*/ 351370 h 431800"/>
              <a:gd name="connsiteX17" fmla="*/ 12700 w 7454989"/>
              <a:gd name="connsiteY17" fmla="*/ 351370 h 431800"/>
              <a:gd name="connsiteX18" fmla="*/ 12700 w 7454989"/>
              <a:gd name="connsiteY18" fmla="*/ 80441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7454989" h="431800">
                <a:moveTo>
                  <a:pt x="12700" y="80441"/>
                </a:moveTo>
                <a:cubicBezTo>
                  <a:pt x="12700" y="43027"/>
                  <a:pt x="43027" y="12700"/>
                  <a:pt x="80429" y="12700"/>
                </a:cubicBezTo>
                <a:cubicBezTo>
                  <a:pt x="80429" y="12700"/>
                  <a:pt x="80429" y="12700"/>
                  <a:pt x="80429" y="12700"/>
                </a:cubicBezTo>
                <a:lnTo>
                  <a:pt x="80429" y="12700"/>
                </a:lnTo>
                <a:lnTo>
                  <a:pt x="7374470" y="12700"/>
                </a:lnTo>
                <a:lnTo>
                  <a:pt x="7374470" y="12700"/>
                </a:lnTo>
                <a:cubicBezTo>
                  <a:pt x="7411935" y="12700"/>
                  <a:pt x="7442288" y="43027"/>
                  <a:pt x="7442288" y="80441"/>
                </a:cubicBezTo>
                <a:cubicBezTo>
                  <a:pt x="7442288" y="80441"/>
                  <a:pt x="7442288" y="80441"/>
                  <a:pt x="7442288" y="80441"/>
                </a:cubicBezTo>
                <a:lnTo>
                  <a:pt x="7442288" y="80441"/>
                </a:lnTo>
                <a:lnTo>
                  <a:pt x="7442288" y="351370"/>
                </a:lnTo>
                <a:lnTo>
                  <a:pt x="7442288" y="351370"/>
                </a:lnTo>
                <a:cubicBezTo>
                  <a:pt x="7442288" y="388772"/>
                  <a:pt x="7411935" y="419100"/>
                  <a:pt x="7374470" y="419100"/>
                </a:cubicBezTo>
                <a:cubicBezTo>
                  <a:pt x="7374470" y="419100"/>
                  <a:pt x="7374470" y="419100"/>
                  <a:pt x="7374470" y="419100"/>
                </a:cubicBezTo>
                <a:lnTo>
                  <a:pt x="7374470" y="419100"/>
                </a:lnTo>
                <a:lnTo>
                  <a:pt x="80429" y="419100"/>
                </a:lnTo>
                <a:lnTo>
                  <a:pt x="80429" y="419100"/>
                </a:lnTo>
                <a:cubicBezTo>
                  <a:pt x="43027" y="419100"/>
                  <a:pt x="12700" y="388772"/>
                  <a:pt x="12700" y="351370"/>
                </a:cubicBezTo>
                <a:cubicBezTo>
                  <a:pt x="12700" y="351370"/>
                  <a:pt x="12700" y="351370"/>
                  <a:pt x="12700" y="351370"/>
                </a:cubicBezTo>
                <a:lnTo>
                  <a:pt x="12700" y="80441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928662" y="6143637"/>
            <a:ext cx="7429589" cy="438162"/>
          </a:xfrm>
          <a:custGeom>
            <a:avLst/>
            <a:gdLst>
              <a:gd name="connsiteX0" fmla="*/ 0 w 7429589"/>
              <a:gd name="connsiteY0" fmla="*/ 73037 h 438162"/>
              <a:gd name="connsiteX1" fmla="*/ 73025 w 7429589"/>
              <a:gd name="connsiteY1" fmla="*/ 0 h 438162"/>
              <a:gd name="connsiteX2" fmla="*/ 73025 w 7429589"/>
              <a:gd name="connsiteY2" fmla="*/ 0 h 438162"/>
              <a:gd name="connsiteX3" fmla="*/ 73025 w 7429589"/>
              <a:gd name="connsiteY3" fmla="*/ 0 h 438162"/>
              <a:gd name="connsiteX4" fmla="*/ 7356563 w 7429589"/>
              <a:gd name="connsiteY4" fmla="*/ 0 h 438162"/>
              <a:gd name="connsiteX5" fmla="*/ 7356563 w 7429589"/>
              <a:gd name="connsiteY5" fmla="*/ 0 h 438162"/>
              <a:gd name="connsiteX6" fmla="*/ 7429588 w 7429589"/>
              <a:gd name="connsiteY6" fmla="*/ 73037 h 438162"/>
              <a:gd name="connsiteX7" fmla="*/ 7429588 w 7429589"/>
              <a:gd name="connsiteY7" fmla="*/ 73037 h 438162"/>
              <a:gd name="connsiteX8" fmla="*/ 7429588 w 7429589"/>
              <a:gd name="connsiteY8" fmla="*/ 73037 h 438162"/>
              <a:gd name="connsiteX9" fmla="*/ 7429588 w 7429589"/>
              <a:gd name="connsiteY9" fmla="*/ 365124 h 438162"/>
              <a:gd name="connsiteX10" fmla="*/ 7429588 w 7429589"/>
              <a:gd name="connsiteY10" fmla="*/ 365124 h 438162"/>
              <a:gd name="connsiteX11" fmla="*/ 7356563 w 7429589"/>
              <a:gd name="connsiteY11" fmla="*/ 438162 h 438162"/>
              <a:gd name="connsiteX12" fmla="*/ 7356563 w 7429589"/>
              <a:gd name="connsiteY12" fmla="*/ 438162 h 438162"/>
              <a:gd name="connsiteX13" fmla="*/ 7356563 w 7429589"/>
              <a:gd name="connsiteY13" fmla="*/ 438162 h 438162"/>
              <a:gd name="connsiteX14" fmla="*/ 73025 w 7429589"/>
              <a:gd name="connsiteY14" fmla="*/ 438162 h 438162"/>
              <a:gd name="connsiteX15" fmla="*/ 73025 w 7429589"/>
              <a:gd name="connsiteY15" fmla="*/ 438162 h 438162"/>
              <a:gd name="connsiteX16" fmla="*/ 0 w 7429589"/>
              <a:gd name="connsiteY16" fmla="*/ 365124 h 438162"/>
              <a:gd name="connsiteX17" fmla="*/ 0 w 7429589"/>
              <a:gd name="connsiteY17" fmla="*/ 365124 h 438162"/>
              <a:gd name="connsiteX18" fmla="*/ 0 w 7429589"/>
              <a:gd name="connsiteY18" fmla="*/ 73037 h 4381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7429589" h="438162">
                <a:moveTo>
                  <a:pt x="0" y="73037"/>
                </a:moveTo>
                <a:cubicBezTo>
                  <a:pt x="0" y="32702"/>
                  <a:pt x="32689" y="0"/>
                  <a:pt x="73025" y="0"/>
                </a:cubicBezTo>
                <a:cubicBezTo>
                  <a:pt x="73025" y="0"/>
                  <a:pt x="73025" y="0"/>
                  <a:pt x="73025" y="0"/>
                </a:cubicBezTo>
                <a:lnTo>
                  <a:pt x="73025" y="0"/>
                </a:lnTo>
                <a:lnTo>
                  <a:pt x="7356563" y="0"/>
                </a:lnTo>
                <a:lnTo>
                  <a:pt x="7356563" y="0"/>
                </a:lnTo>
                <a:cubicBezTo>
                  <a:pt x="7396822" y="0"/>
                  <a:pt x="7429588" y="32702"/>
                  <a:pt x="7429588" y="73037"/>
                </a:cubicBezTo>
                <a:cubicBezTo>
                  <a:pt x="7429588" y="73037"/>
                  <a:pt x="7429588" y="73037"/>
                  <a:pt x="7429588" y="73037"/>
                </a:cubicBezTo>
                <a:lnTo>
                  <a:pt x="7429588" y="73037"/>
                </a:lnTo>
                <a:lnTo>
                  <a:pt x="7429588" y="365124"/>
                </a:lnTo>
                <a:lnTo>
                  <a:pt x="7429588" y="365124"/>
                </a:lnTo>
                <a:cubicBezTo>
                  <a:pt x="7429588" y="405460"/>
                  <a:pt x="7396822" y="438162"/>
                  <a:pt x="7356563" y="438162"/>
                </a:cubicBezTo>
                <a:cubicBezTo>
                  <a:pt x="7356563" y="438162"/>
                  <a:pt x="7356563" y="438162"/>
                  <a:pt x="7356563" y="438162"/>
                </a:cubicBezTo>
                <a:lnTo>
                  <a:pt x="7356563" y="438162"/>
                </a:lnTo>
                <a:lnTo>
                  <a:pt x="73025" y="438162"/>
                </a:lnTo>
                <a:lnTo>
                  <a:pt x="73025" y="438162"/>
                </a:lnTo>
                <a:cubicBezTo>
                  <a:pt x="32689" y="438162"/>
                  <a:pt x="0" y="405460"/>
                  <a:pt x="0" y="365124"/>
                </a:cubicBezTo>
                <a:cubicBezTo>
                  <a:pt x="0" y="365124"/>
                  <a:pt x="0" y="365124"/>
                  <a:pt x="0" y="365124"/>
                </a:cubicBezTo>
                <a:lnTo>
                  <a:pt x="0" y="73037"/>
                </a:lnTo>
              </a:path>
            </a:pathLst>
          </a:custGeom>
          <a:solidFill>
            <a:srgbClr val="67B9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909612" y="6124587"/>
            <a:ext cx="7467689" cy="476262"/>
          </a:xfrm>
          <a:custGeom>
            <a:avLst/>
            <a:gdLst>
              <a:gd name="connsiteX0" fmla="*/ 19050 w 7467689"/>
              <a:gd name="connsiteY0" fmla="*/ 92087 h 476262"/>
              <a:gd name="connsiteX1" fmla="*/ 92075 w 7467689"/>
              <a:gd name="connsiteY1" fmla="*/ 19050 h 476262"/>
              <a:gd name="connsiteX2" fmla="*/ 92075 w 7467689"/>
              <a:gd name="connsiteY2" fmla="*/ 19050 h 476262"/>
              <a:gd name="connsiteX3" fmla="*/ 92075 w 7467689"/>
              <a:gd name="connsiteY3" fmla="*/ 19050 h 476262"/>
              <a:gd name="connsiteX4" fmla="*/ 7375613 w 7467689"/>
              <a:gd name="connsiteY4" fmla="*/ 19050 h 476262"/>
              <a:gd name="connsiteX5" fmla="*/ 7375613 w 7467689"/>
              <a:gd name="connsiteY5" fmla="*/ 19050 h 476262"/>
              <a:gd name="connsiteX6" fmla="*/ 7448638 w 7467689"/>
              <a:gd name="connsiteY6" fmla="*/ 92087 h 476262"/>
              <a:gd name="connsiteX7" fmla="*/ 7448638 w 7467689"/>
              <a:gd name="connsiteY7" fmla="*/ 92087 h 476262"/>
              <a:gd name="connsiteX8" fmla="*/ 7448638 w 7467689"/>
              <a:gd name="connsiteY8" fmla="*/ 92087 h 476262"/>
              <a:gd name="connsiteX9" fmla="*/ 7448638 w 7467689"/>
              <a:gd name="connsiteY9" fmla="*/ 384174 h 476262"/>
              <a:gd name="connsiteX10" fmla="*/ 7448638 w 7467689"/>
              <a:gd name="connsiteY10" fmla="*/ 384174 h 476262"/>
              <a:gd name="connsiteX11" fmla="*/ 7375613 w 7467689"/>
              <a:gd name="connsiteY11" fmla="*/ 457212 h 476262"/>
              <a:gd name="connsiteX12" fmla="*/ 7375613 w 7467689"/>
              <a:gd name="connsiteY12" fmla="*/ 457212 h 476262"/>
              <a:gd name="connsiteX13" fmla="*/ 7375613 w 7467689"/>
              <a:gd name="connsiteY13" fmla="*/ 457212 h 476262"/>
              <a:gd name="connsiteX14" fmla="*/ 92075 w 7467689"/>
              <a:gd name="connsiteY14" fmla="*/ 457212 h 476262"/>
              <a:gd name="connsiteX15" fmla="*/ 92075 w 7467689"/>
              <a:gd name="connsiteY15" fmla="*/ 457212 h 476262"/>
              <a:gd name="connsiteX16" fmla="*/ 19050 w 7467689"/>
              <a:gd name="connsiteY16" fmla="*/ 384174 h 476262"/>
              <a:gd name="connsiteX17" fmla="*/ 19050 w 7467689"/>
              <a:gd name="connsiteY17" fmla="*/ 384174 h 476262"/>
              <a:gd name="connsiteX18" fmla="*/ 19050 w 7467689"/>
              <a:gd name="connsiteY18" fmla="*/ 92087 h 4762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7467689" h="476262">
                <a:moveTo>
                  <a:pt x="19050" y="92087"/>
                </a:moveTo>
                <a:cubicBezTo>
                  <a:pt x="19050" y="51752"/>
                  <a:pt x="51739" y="19050"/>
                  <a:pt x="92075" y="19050"/>
                </a:cubicBezTo>
                <a:cubicBezTo>
                  <a:pt x="92075" y="19050"/>
                  <a:pt x="92075" y="19050"/>
                  <a:pt x="92075" y="19050"/>
                </a:cubicBezTo>
                <a:lnTo>
                  <a:pt x="92075" y="19050"/>
                </a:lnTo>
                <a:lnTo>
                  <a:pt x="7375613" y="19050"/>
                </a:lnTo>
                <a:lnTo>
                  <a:pt x="7375613" y="19050"/>
                </a:lnTo>
                <a:cubicBezTo>
                  <a:pt x="7415872" y="19050"/>
                  <a:pt x="7448638" y="51752"/>
                  <a:pt x="7448638" y="92087"/>
                </a:cubicBezTo>
                <a:cubicBezTo>
                  <a:pt x="7448638" y="92087"/>
                  <a:pt x="7448638" y="92087"/>
                  <a:pt x="7448638" y="92087"/>
                </a:cubicBezTo>
                <a:lnTo>
                  <a:pt x="7448638" y="92087"/>
                </a:lnTo>
                <a:lnTo>
                  <a:pt x="7448638" y="384174"/>
                </a:lnTo>
                <a:lnTo>
                  <a:pt x="7448638" y="384174"/>
                </a:lnTo>
                <a:cubicBezTo>
                  <a:pt x="7448638" y="424510"/>
                  <a:pt x="7415872" y="457212"/>
                  <a:pt x="7375613" y="457212"/>
                </a:cubicBezTo>
                <a:cubicBezTo>
                  <a:pt x="7375613" y="457212"/>
                  <a:pt x="7375613" y="457212"/>
                  <a:pt x="7375613" y="457212"/>
                </a:cubicBezTo>
                <a:lnTo>
                  <a:pt x="7375613" y="457212"/>
                </a:lnTo>
                <a:lnTo>
                  <a:pt x="92075" y="457212"/>
                </a:lnTo>
                <a:lnTo>
                  <a:pt x="92075" y="457212"/>
                </a:lnTo>
                <a:cubicBezTo>
                  <a:pt x="51739" y="457212"/>
                  <a:pt x="19050" y="424510"/>
                  <a:pt x="19050" y="384174"/>
                </a:cubicBezTo>
                <a:cubicBezTo>
                  <a:pt x="19050" y="384174"/>
                  <a:pt x="19050" y="384174"/>
                  <a:pt x="19050" y="384174"/>
                </a:cubicBezTo>
                <a:lnTo>
                  <a:pt x="19050" y="92087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700" y="3771900"/>
            <a:ext cx="7150100" cy="10795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0900" y="4978400"/>
            <a:ext cx="7581900" cy="5715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 b="19565"/>
          <a:stretch>
            <a:fillRect/>
          </a:stretch>
        </p:blipFill>
        <p:spPr bwMode="auto">
          <a:xfrm>
            <a:off x="850900" y="6083300"/>
            <a:ext cx="7581900" cy="469900"/>
          </a:xfrm>
          <a:prstGeom prst="rect">
            <a:avLst/>
          </a:prstGeom>
          <a:noFill/>
        </p:spPr>
      </p:pic>
      <p:sp>
        <p:nvSpPr>
          <p:cNvPr id="15" name="TextBox 1"/>
          <p:cNvSpPr txBox="1"/>
          <p:nvPr/>
        </p:nvSpPr>
        <p:spPr>
          <a:xfrm>
            <a:off x="3619500" y="279400"/>
            <a:ext cx="5283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HttpSessionListener接口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660400" y="1320800"/>
            <a:ext cx="37592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HttpSessionListener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117600" y="1816100"/>
            <a:ext cx="63754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sessionCreated(HttpSessionEvent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event)</a:t>
            </a: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sessionDestroyed(HttpSessionEvent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event)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574800" y="2654300"/>
            <a:ext cx="32131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执行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session.invalidate()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方法</a:t>
            </a:r>
          </a:p>
          <a:p>
            <a:pPr defTabSz="-635">
              <a:lnSpc>
                <a:spcPts val="28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session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会话超时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117600" y="3416300"/>
            <a:ext cx="3479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在web.xml中配置监听器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714500" y="5130800"/>
            <a:ext cx="65278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演示示例：使用监听器统计在线用户人数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HttpSessionListener)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460500" y="3949700"/>
            <a:ext cx="927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&lt;listener&gt;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2146300" y="4203700"/>
            <a:ext cx="4838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&lt;listener-class&gt;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itchFamily="18" charset="0"/>
                <a:cs typeface="Times New Roman" pitchFamily="18" charset="0"/>
              </a:rPr>
              <a:t>监听器完全限定名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&lt;/listener-class&gt;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485900" y="4495800"/>
            <a:ext cx="1028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&lt;/listener&gt;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3708400" y="5740400"/>
            <a:ext cx="1854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完成时间：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分钟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3721100" y="6235700"/>
            <a:ext cx="1828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共性问题集中讲解</a:t>
            </a: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r>
              <a:rPr lang="en-US" smtClean="0"/>
              <a:t>/37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7988300" y="279400"/>
            <a:ext cx="914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小结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52400" y="1384300"/>
            <a:ext cx="87757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HttpSessionListener、HttpSessionBindingListener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95300" y="1828800"/>
            <a:ext cx="17780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二者的区别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09600" y="2235200"/>
            <a:ext cx="8204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HttpSessionListener只需要设置到web.xml就可以监听整个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01700" y="2603500"/>
            <a:ext cx="2895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应用中的所有session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609600" y="2959100"/>
            <a:ext cx="8846974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err="1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HttpSessionBindingListener</a:t>
            </a:r>
            <a:r>
              <a:rPr lang="en-US" altLang="zh-CN" sz="2400" dirty="0" err="1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必须实例化后javajean放入某一个</a:t>
            </a:r>
            <a:endParaRPr lang="en-US" altLang="zh-CN" sz="2400" dirty="0" smtClean="0">
              <a:solidFill>
                <a:srgbClr val="000000"/>
              </a:solidFill>
              <a:latin typeface="黑体" pitchFamily="18" charset="0"/>
              <a:cs typeface="黑体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901700" y="3340100"/>
            <a:ext cx="2895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session中，才能监听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09600" y="3695700"/>
            <a:ext cx="1498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监听范围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66800" y="4102100"/>
            <a:ext cx="58166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HttpSessionListener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设置一次就可以监听所有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session</a:t>
            </a:r>
          </a:p>
          <a:p>
            <a:pPr defTabSz="-635">
              <a:lnSpc>
                <a:spcPts val="28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HttpSessionBindingListener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通常是一对一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r>
              <a:rPr lang="en-US" smtClean="0"/>
              <a:t>/37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071623" y="4821301"/>
            <a:ext cx="4857877" cy="431800"/>
          </a:xfrm>
          <a:custGeom>
            <a:avLst/>
            <a:gdLst>
              <a:gd name="connsiteX0" fmla="*/ 0 w 4857877"/>
              <a:gd name="connsiteY0" fmla="*/ 71882 h 431800"/>
              <a:gd name="connsiteX1" fmla="*/ 72008 w 4857877"/>
              <a:gd name="connsiteY1" fmla="*/ 0 h 431800"/>
              <a:gd name="connsiteX2" fmla="*/ 72008 w 4857877"/>
              <a:gd name="connsiteY2" fmla="*/ 0 h 431800"/>
              <a:gd name="connsiteX3" fmla="*/ 72008 w 4857877"/>
              <a:gd name="connsiteY3" fmla="*/ 0 h 431800"/>
              <a:gd name="connsiteX4" fmla="*/ 4785868 w 4857877"/>
              <a:gd name="connsiteY4" fmla="*/ 0 h 431800"/>
              <a:gd name="connsiteX5" fmla="*/ 4785868 w 4857877"/>
              <a:gd name="connsiteY5" fmla="*/ 0 h 431800"/>
              <a:gd name="connsiteX6" fmla="*/ 4857877 w 4857877"/>
              <a:gd name="connsiteY6" fmla="*/ 71882 h 431800"/>
              <a:gd name="connsiteX7" fmla="*/ 4857877 w 4857877"/>
              <a:gd name="connsiteY7" fmla="*/ 71882 h 431800"/>
              <a:gd name="connsiteX8" fmla="*/ 4857877 w 4857877"/>
              <a:gd name="connsiteY8" fmla="*/ 71882 h 431800"/>
              <a:gd name="connsiteX9" fmla="*/ 4857877 w 4857877"/>
              <a:gd name="connsiteY9" fmla="*/ 359790 h 431800"/>
              <a:gd name="connsiteX10" fmla="*/ 4857877 w 4857877"/>
              <a:gd name="connsiteY10" fmla="*/ 359790 h 431800"/>
              <a:gd name="connsiteX11" fmla="*/ 4785868 w 4857877"/>
              <a:gd name="connsiteY11" fmla="*/ 431800 h 431800"/>
              <a:gd name="connsiteX12" fmla="*/ 4785868 w 4857877"/>
              <a:gd name="connsiteY12" fmla="*/ 431800 h 431800"/>
              <a:gd name="connsiteX13" fmla="*/ 4785868 w 4857877"/>
              <a:gd name="connsiteY13" fmla="*/ 431800 h 431800"/>
              <a:gd name="connsiteX14" fmla="*/ 72008 w 4857877"/>
              <a:gd name="connsiteY14" fmla="*/ 431800 h 431800"/>
              <a:gd name="connsiteX15" fmla="*/ 72008 w 4857877"/>
              <a:gd name="connsiteY15" fmla="*/ 431800 h 431800"/>
              <a:gd name="connsiteX16" fmla="*/ 0 w 4857877"/>
              <a:gd name="connsiteY16" fmla="*/ 359790 h 431800"/>
              <a:gd name="connsiteX17" fmla="*/ 0 w 4857877"/>
              <a:gd name="connsiteY17" fmla="*/ 359790 h 431800"/>
              <a:gd name="connsiteX18" fmla="*/ 0 w 4857877"/>
              <a:gd name="connsiteY18" fmla="*/ 71882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857877" h="431800">
                <a:moveTo>
                  <a:pt x="0" y="71882"/>
                </a:moveTo>
                <a:cubicBezTo>
                  <a:pt x="0" y="32130"/>
                  <a:pt x="32258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4785868" y="0"/>
                </a:lnTo>
                <a:lnTo>
                  <a:pt x="4785868" y="0"/>
                </a:lnTo>
                <a:cubicBezTo>
                  <a:pt x="4825619" y="0"/>
                  <a:pt x="4857877" y="32130"/>
                  <a:pt x="4857877" y="71882"/>
                </a:cubicBezTo>
                <a:cubicBezTo>
                  <a:pt x="4857877" y="71882"/>
                  <a:pt x="4857877" y="71882"/>
                  <a:pt x="4857877" y="71882"/>
                </a:cubicBezTo>
                <a:lnTo>
                  <a:pt x="4857877" y="71882"/>
                </a:lnTo>
                <a:lnTo>
                  <a:pt x="4857877" y="359790"/>
                </a:lnTo>
                <a:lnTo>
                  <a:pt x="4857877" y="359790"/>
                </a:lnTo>
                <a:cubicBezTo>
                  <a:pt x="4857877" y="399541"/>
                  <a:pt x="4825619" y="431800"/>
                  <a:pt x="4785868" y="431800"/>
                </a:cubicBezTo>
                <a:cubicBezTo>
                  <a:pt x="4785868" y="431800"/>
                  <a:pt x="4785868" y="431800"/>
                  <a:pt x="4785868" y="431800"/>
                </a:cubicBezTo>
                <a:lnTo>
                  <a:pt x="4785868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8" y="431800"/>
                  <a:pt x="0" y="399541"/>
                  <a:pt x="0" y="359790"/>
                </a:cubicBezTo>
                <a:cubicBezTo>
                  <a:pt x="0" y="359790"/>
                  <a:pt x="0" y="359790"/>
                  <a:pt x="0" y="359790"/>
                </a:cubicBezTo>
                <a:lnTo>
                  <a:pt x="0" y="71882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052573" y="4802251"/>
            <a:ext cx="4895977" cy="469900"/>
          </a:xfrm>
          <a:custGeom>
            <a:avLst/>
            <a:gdLst>
              <a:gd name="connsiteX0" fmla="*/ 19050 w 4895977"/>
              <a:gd name="connsiteY0" fmla="*/ 90932 h 469900"/>
              <a:gd name="connsiteX1" fmla="*/ 91058 w 4895977"/>
              <a:gd name="connsiteY1" fmla="*/ 19050 h 469900"/>
              <a:gd name="connsiteX2" fmla="*/ 91058 w 4895977"/>
              <a:gd name="connsiteY2" fmla="*/ 19050 h 469900"/>
              <a:gd name="connsiteX3" fmla="*/ 91058 w 4895977"/>
              <a:gd name="connsiteY3" fmla="*/ 19050 h 469900"/>
              <a:gd name="connsiteX4" fmla="*/ 4804918 w 4895977"/>
              <a:gd name="connsiteY4" fmla="*/ 19050 h 469900"/>
              <a:gd name="connsiteX5" fmla="*/ 4804918 w 4895977"/>
              <a:gd name="connsiteY5" fmla="*/ 19050 h 469900"/>
              <a:gd name="connsiteX6" fmla="*/ 4876927 w 4895977"/>
              <a:gd name="connsiteY6" fmla="*/ 90932 h 469900"/>
              <a:gd name="connsiteX7" fmla="*/ 4876927 w 4895977"/>
              <a:gd name="connsiteY7" fmla="*/ 90932 h 469900"/>
              <a:gd name="connsiteX8" fmla="*/ 4876927 w 4895977"/>
              <a:gd name="connsiteY8" fmla="*/ 90932 h 469900"/>
              <a:gd name="connsiteX9" fmla="*/ 4876927 w 4895977"/>
              <a:gd name="connsiteY9" fmla="*/ 378840 h 469900"/>
              <a:gd name="connsiteX10" fmla="*/ 4876927 w 4895977"/>
              <a:gd name="connsiteY10" fmla="*/ 378840 h 469900"/>
              <a:gd name="connsiteX11" fmla="*/ 4804918 w 4895977"/>
              <a:gd name="connsiteY11" fmla="*/ 450850 h 469900"/>
              <a:gd name="connsiteX12" fmla="*/ 4804918 w 4895977"/>
              <a:gd name="connsiteY12" fmla="*/ 450850 h 469900"/>
              <a:gd name="connsiteX13" fmla="*/ 4804918 w 4895977"/>
              <a:gd name="connsiteY13" fmla="*/ 450850 h 469900"/>
              <a:gd name="connsiteX14" fmla="*/ 91058 w 4895977"/>
              <a:gd name="connsiteY14" fmla="*/ 450850 h 469900"/>
              <a:gd name="connsiteX15" fmla="*/ 91058 w 4895977"/>
              <a:gd name="connsiteY15" fmla="*/ 450850 h 469900"/>
              <a:gd name="connsiteX16" fmla="*/ 19050 w 4895977"/>
              <a:gd name="connsiteY16" fmla="*/ 378840 h 469900"/>
              <a:gd name="connsiteX17" fmla="*/ 19050 w 4895977"/>
              <a:gd name="connsiteY17" fmla="*/ 378840 h 469900"/>
              <a:gd name="connsiteX18" fmla="*/ 19050 w 4895977"/>
              <a:gd name="connsiteY18" fmla="*/ 90932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895977" h="469900">
                <a:moveTo>
                  <a:pt x="19050" y="90932"/>
                </a:moveTo>
                <a:cubicBezTo>
                  <a:pt x="19050" y="51180"/>
                  <a:pt x="51308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4804918" y="19050"/>
                </a:lnTo>
                <a:lnTo>
                  <a:pt x="4804918" y="19050"/>
                </a:lnTo>
                <a:cubicBezTo>
                  <a:pt x="4844669" y="19050"/>
                  <a:pt x="4876927" y="51180"/>
                  <a:pt x="4876927" y="90932"/>
                </a:cubicBezTo>
                <a:cubicBezTo>
                  <a:pt x="4876927" y="90932"/>
                  <a:pt x="4876927" y="90932"/>
                  <a:pt x="4876927" y="90932"/>
                </a:cubicBezTo>
                <a:lnTo>
                  <a:pt x="4876927" y="90932"/>
                </a:lnTo>
                <a:lnTo>
                  <a:pt x="4876927" y="378840"/>
                </a:lnTo>
                <a:lnTo>
                  <a:pt x="4876927" y="378840"/>
                </a:lnTo>
                <a:cubicBezTo>
                  <a:pt x="4876927" y="418591"/>
                  <a:pt x="4844669" y="450850"/>
                  <a:pt x="4804918" y="450850"/>
                </a:cubicBezTo>
                <a:cubicBezTo>
                  <a:pt x="4804918" y="450850"/>
                  <a:pt x="4804918" y="450850"/>
                  <a:pt x="4804918" y="450850"/>
                </a:cubicBezTo>
                <a:lnTo>
                  <a:pt x="4804918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8" y="450850"/>
                  <a:pt x="19050" y="418591"/>
                  <a:pt x="19050" y="378840"/>
                </a:cubicBezTo>
                <a:cubicBezTo>
                  <a:pt x="19050" y="378840"/>
                  <a:pt x="19050" y="378840"/>
                  <a:pt x="19050" y="378840"/>
                </a:cubicBezTo>
                <a:lnTo>
                  <a:pt x="19050" y="90932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071623" y="5429250"/>
            <a:ext cx="4901946" cy="406412"/>
          </a:xfrm>
          <a:custGeom>
            <a:avLst/>
            <a:gdLst>
              <a:gd name="connsiteX0" fmla="*/ 0 w 4901946"/>
              <a:gd name="connsiteY0" fmla="*/ 67690 h 406412"/>
              <a:gd name="connsiteX1" fmla="*/ 67818 w 4901946"/>
              <a:gd name="connsiteY1" fmla="*/ 0 h 406412"/>
              <a:gd name="connsiteX2" fmla="*/ 67818 w 4901946"/>
              <a:gd name="connsiteY2" fmla="*/ 0 h 406412"/>
              <a:gd name="connsiteX3" fmla="*/ 67818 w 4901946"/>
              <a:gd name="connsiteY3" fmla="*/ 0 h 406412"/>
              <a:gd name="connsiteX4" fmla="*/ 4834255 w 4901946"/>
              <a:gd name="connsiteY4" fmla="*/ 0 h 406412"/>
              <a:gd name="connsiteX5" fmla="*/ 4834255 w 4901946"/>
              <a:gd name="connsiteY5" fmla="*/ 0 h 406412"/>
              <a:gd name="connsiteX6" fmla="*/ 4901945 w 4901946"/>
              <a:gd name="connsiteY6" fmla="*/ 67690 h 406412"/>
              <a:gd name="connsiteX7" fmla="*/ 4901945 w 4901946"/>
              <a:gd name="connsiteY7" fmla="*/ 67690 h 406412"/>
              <a:gd name="connsiteX8" fmla="*/ 4901945 w 4901946"/>
              <a:gd name="connsiteY8" fmla="*/ 67690 h 406412"/>
              <a:gd name="connsiteX9" fmla="*/ 4901945 w 4901946"/>
              <a:gd name="connsiteY9" fmla="*/ 338683 h 406412"/>
              <a:gd name="connsiteX10" fmla="*/ 4901945 w 4901946"/>
              <a:gd name="connsiteY10" fmla="*/ 338683 h 406412"/>
              <a:gd name="connsiteX11" fmla="*/ 4834255 w 4901946"/>
              <a:gd name="connsiteY11" fmla="*/ 406412 h 406412"/>
              <a:gd name="connsiteX12" fmla="*/ 4834255 w 4901946"/>
              <a:gd name="connsiteY12" fmla="*/ 406412 h 406412"/>
              <a:gd name="connsiteX13" fmla="*/ 4834255 w 4901946"/>
              <a:gd name="connsiteY13" fmla="*/ 406412 h 406412"/>
              <a:gd name="connsiteX14" fmla="*/ 67818 w 4901946"/>
              <a:gd name="connsiteY14" fmla="*/ 406412 h 406412"/>
              <a:gd name="connsiteX15" fmla="*/ 67818 w 4901946"/>
              <a:gd name="connsiteY15" fmla="*/ 406412 h 406412"/>
              <a:gd name="connsiteX16" fmla="*/ 0 w 4901946"/>
              <a:gd name="connsiteY16" fmla="*/ 338683 h 406412"/>
              <a:gd name="connsiteX17" fmla="*/ 0 w 4901946"/>
              <a:gd name="connsiteY17" fmla="*/ 338683 h 406412"/>
              <a:gd name="connsiteX18" fmla="*/ 0 w 4901946"/>
              <a:gd name="connsiteY18" fmla="*/ 67690 h 4064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901946" h="406412">
                <a:moveTo>
                  <a:pt x="0" y="67690"/>
                </a:moveTo>
                <a:cubicBezTo>
                  <a:pt x="0" y="30353"/>
                  <a:pt x="30352" y="0"/>
                  <a:pt x="67818" y="0"/>
                </a:cubicBezTo>
                <a:cubicBezTo>
                  <a:pt x="67818" y="0"/>
                  <a:pt x="67818" y="0"/>
                  <a:pt x="67818" y="0"/>
                </a:cubicBezTo>
                <a:lnTo>
                  <a:pt x="67818" y="0"/>
                </a:lnTo>
                <a:lnTo>
                  <a:pt x="4834255" y="0"/>
                </a:lnTo>
                <a:lnTo>
                  <a:pt x="4834255" y="0"/>
                </a:lnTo>
                <a:cubicBezTo>
                  <a:pt x="4871593" y="0"/>
                  <a:pt x="4901945" y="30353"/>
                  <a:pt x="4901945" y="67690"/>
                </a:cubicBezTo>
                <a:cubicBezTo>
                  <a:pt x="4901945" y="67690"/>
                  <a:pt x="4901945" y="67690"/>
                  <a:pt x="4901945" y="67690"/>
                </a:cubicBezTo>
                <a:lnTo>
                  <a:pt x="4901945" y="67690"/>
                </a:lnTo>
                <a:lnTo>
                  <a:pt x="4901945" y="338683"/>
                </a:lnTo>
                <a:lnTo>
                  <a:pt x="4901945" y="338683"/>
                </a:lnTo>
                <a:cubicBezTo>
                  <a:pt x="4901945" y="376085"/>
                  <a:pt x="4871593" y="406412"/>
                  <a:pt x="4834255" y="406412"/>
                </a:cubicBezTo>
                <a:cubicBezTo>
                  <a:pt x="4834255" y="406412"/>
                  <a:pt x="4834255" y="406412"/>
                  <a:pt x="4834255" y="406412"/>
                </a:cubicBezTo>
                <a:lnTo>
                  <a:pt x="4834255" y="406412"/>
                </a:lnTo>
                <a:lnTo>
                  <a:pt x="67818" y="406412"/>
                </a:lnTo>
                <a:lnTo>
                  <a:pt x="67818" y="406412"/>
                </a:lnTo>
                <a:cubicBezTo>
                  <a:pt x="30352" y="406412"/>
                  <a:pt x="0" y="376085"/>
                  <a:pt x="0" y="338683"/>
                </a:cubicBezTo>
                <a:cubicBezTo>
                  <a:pt x="0" y="338683"/>
                  <a:pt x="0" y="338683"/>
                  <a:pt x="0" y="338683"/>
                </a:cubicBezTo>
                <a:lnTo>
                  <a:pt x="0" y="67690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058923" y="5416550"/>
            <a:ext cx="4927346" cy="431812"/>
          </a:xfrm>
          <a:custGeom>
            <a:avLst/>
            <a:gdLst>
              <a:gd name="connsiteX0" fmla="*/ 12700 w 4927346"/>
              <a:gd name="connsiteY0" fmla="*/ 80390 h 431812"/>
              <a:gd name="connsiteX1" fmla="*/ 80518 w 4927346"/>
              <a:gd name="connsiteY1" fmla="*/ 12700 h 431812"/>
              <a:gd name="connsiteX2" fmla="*/ 80518 w 4927346"/>
              <a:gd name="connsiteY2" fmla="*/ 12700 h 431812"/>
              <a:gd name="connsiteX3" fmla="*/ 80518 w 4927346"/>
              <a:gd name="connsiteY3" fmla="*/ 12700 h 431812"/>
              <a:gd name="connsiteX4" fmla="*/ 4846955 w 4927346"/>
              <a:gd name="connsiteY4" fmla="*/ 12700 h 431812"/>
              <a:gd name="connsiteX5" fmla="*/ 4846955 w 4927346"/>
              <a:gd name="connsiteY5" fmla="*/ 12700 h 431812"/>
              <a:gd name="connsiteX6" fmla="*/ 4914645 w 4927346"/>
              <a:gd name="connsiteY6" fmla="*/ 80390 h 431812"/>
              <a:gd name="connsiteX7" fmla="*/ 4914645 w 4927346"/>
              <a:gd name="connsiteY7" fmla="*/ 80390 h 431812"/>
              <a:gd name="connsiteX8" fmla="*/ 4914645 w 4927346"/>
              <a:gd name="connsiteY8" fmla="*/ 80390 h 431812"/>
              <a:gd name="connsiteX9" fmla="*/ 4914645 w 4927346"/>
              <a:gd name="connsiteY9" fmla="*/ 351383 h 431812"/>
              <a:gd name="connsiteX10" fmla="*/ 4914645 w 4927346"/>
              <a:gd name="connsiteY10" fmla="*/ 351383 h 431812"/>
              <a:gd name="connsiteX11" fmla="*/ 4846955 w 4927346"/>
              <a:gd name="connsiteY11" fmla="*/ 419112 h 431812"/>
              <a:gd name="connsiteX12" fmla="*/ 4846955 w 4927346"/>
              <a:gd name="connsiteY12" fmla="*/ 419112 h 431812"/>
              <a:gd name="connsiteX13" fmla="*/ 4846955 w 4927346"/>
              <a:gd name="connsiteY13" fmla="*/ 419112 h 431812"/>
              <a:gd name="connsiteX14" fmla="*/ 80518 w 4927346"/>
              <a:gd name="connsiteY14" fmla="*/ 419112 h 431812"/>
              <a:gd name="connsiteX15" fmla="*/ 80518 w 4927346"/>
              <a:gd name="connsiteY15" fmla="*/ 419112 h 431812"/>
              <a:gd name="connsiteX16" fmla="*/ 12700 w 4927346"/>
              <a:gd name="connsiteY16" fmla="*/ 351383 h 431812"/>
              <a:gd name="connsiteX17" fmla="*/ 12700 w 4927346"/>
              <a:gd name="connsiteY17" fmla="*/ 351383 h 431812"/>
              <a:gd name="connsiteX18" fmla="*/ 12700 w 4927346"/>
              <a:gd name="connsiteY18" fmla="*/ 80390 h 431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927346" h="431812">
                <a:moveTo>
                  <a:pt x="12700" y="80390"/>
                </a:moveTo>
                <a:cubicBezTo>
                  <a:pt x="12700" y="43053"/>
                  <a:pt x="43052" y="12700"/>
                  <a:pt x="80518" y="12700"/>
                </a:cubicBezTo>
                <a:cubicBezTo>
                  <a:pt x="80518" y="12700"/>
                  <a:pt x="80518" y="12700"/>
                  <a:pt x="80518" y="12700"/>
                </a:cubicBezTo>
                <a:lnTo>
                  <a:pt x="80518" y="12700"/>
                </a:lnTo>
                <a:lnTo>
                  <a:pt x="4846955" y="12700"/>
                </a:lnTo>
                <a:lnTo>
                  <a:pt x="4846955" y="12700"/>
                </a:lnTo>
                <a:cubicBezTo>
                  <a:pt x="4884293" y="12700"/>
                  <a:pt x="4914645" y="43053"/>
                  <a:pt x="4914645" y="80390"/>
                </a:cubicBezTo>
                <a:cubicBezTo>
                  <a:pt x="4914645" y="80390"/>
                  <a:pt x="4914645" y="80390"/>
                  <a:pt x="4914645" y="80390"/>
                </a:cubicBezTo>
                <a:lnTo>
                  <a:pt x="4914645" y="80390"/>
                </a:lnTo>
                <a:lnTo>
                  <a:pt x="4914645" y="351383"/>
                </a:lnTo>
                <a:lnTo>
                  <a:pt x="4914645" y="351383"/>
                </a:lnTo>
                <a:cubicBezTo>
                  <a:pt x="4914645" y="388785"/>
                  <a:pt x="4884293" y="419112"/>
                  <a:pt x="4846955" y="419112"/>
                </a:cubicBezTo>
                <a:cubicBezTo>
                  <a:pt x="4846955" y="419112"/>
                  <a:pt x="4846955" y="419112"/>
                  <a:pt x="4846955" y="419112"/>
                </a:cubicBezTo>
                <a:lnTo>
                  <a:pt x="4846955" y="419112"/>
                </a:lnTo>
                <a:lnTo>
                  <a:pt x="80518" y="419112"/>
                </a:lnTo>
                <a:lnTo>
                  <a:pt x="80518" y="419112"/>
                </a:lnTo>
                <a:cubicBezTo>
                  <a:pt x="43052" y="419112"/>
                  <a:pt x="12700" y="388785"/>
                  <a:pt x="12700" y="351383"/>
                </a:cubicBezTo>
                <a:cubicBezTo>
                  <a:pt x="12700" y="351383"/>
                  <a:pt x="12700" y="351383"/>
                  <a:pt x="12700" y="351383"/>
                </a:cubicBezTo>
                <a:lnTo>
                  <a:pt x="12700" y="8039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071623" y="6000762"/>
            <a:ext cx="4929251" cy="438150"/>
          </a:xfrm>
          <a:custGeom>
            <a:avLst/>
            <a:gdLst>
              <a:gd name="connsiteX0" fmla="*/ 0 w 4929251"/>
              <a:gd name="connsiteY0" fmla="*/ 73037 h 438150"/>
              <a:gd name="connsiteX1" fmla="*/ 73025 w 4929251"/>
              <a:gd name="connsiteY1" fmla="*/ 0 h 438150"/>
              <a:gd name="connsiteX2" fmla="*/ 73025 w 4929251"/>
              <a:gd name="connsiteY2" fmla="*/ 0 h 438150"/>
              <a:gd name="connsiteX3" fmla="*/ 73025 w 4929251"/>
              <a:gd name="connsiteY3" fmla="*/ 0 h 438150"/>
              <a:gd name="connsiteX4" fmla="*/ 4856226 w 4929251"/>
              <a:gd name="connsiteY4" fmla="*/ 0 h 438150"/>
              <a:gd name="connsiteX5" fmla="*/ 4856226 w 4929251"/>
              <a:gd name="connsiteY5" fmla="*/ 0 h 438150"/>
              <a:gd name="connsiteX6" fmla="*/ 4929251 w 4929251"/>
              <a:gd name="connsiteY6" fmla="*/ 73037 h 438150"/>
              <a:gd name="connsiteX7" fmla="*/ 4929251 w 4929251"/>
              <a:gd name="connsiteY7" fmla="*/ 73037 h 438150"/>
              <a:gd name="connsiteX8" fmla="*/ 4929251 w 4929251"/>
              <a:gd name="connsiteY8" fmla="*/ 73037 h 438150"/>
              <a:gd name="connsiteX9" fmla="*/ 4929251 w 4929251"/>
              <a:gd name="connsiteY9" fmla="*/ 365125 h 438150"/>
              <a:gd name="connsiteX10" fmla="*/ 4929251 w 4929251"/>
              <a:gd name="connsiteY10" fmla="*/ 365125 h 438150"/>
              <a:gd name="connsiteX11" fmla="*/ 4856226 w 4929251"/>
              <a:gd name="connsiteY11" fmla="*/ 438150 h 438150"/>
              <a:gd name="connsiteX12" fmla="*/ 4856226 w 4929251"/>
              <a:gd name="connsiteY12" fmla="*/ 438150 h 438150"/>
              <a:gd name="connsiteX13" fmla="*/ 4856226 w 4929251"/>
              <a:gd name="connsiteY13" fmla="*/ 438150 h 438150"/>
              <a:gd name="connsiteX14" fmla="*/ 73025 w 4929251"/>
              <a:gd name="connsiteY14" fmla="*/ 438150 h 438150"/>
              <a:gd name="connsiteX15" fmla="*/ 73025 w 4929251"/>
              <a:gd name="connsiteY15" fmla="*/ 438150 h 438150"/>
              <a:gd name="connsiteX16" fmla="*/ 0 w 4929251"/>
              <a:gd name="connsiteY16" fmla="*/ 365125 h 438150"/>
              <a:gd name="connsiteX17" fmla="*/ 0 w 4929251"/>
              <a:gd name="connsiteY17" fmla="*/ 365125 h 438150"/>
              <a:gd name="connsiteX18" fmla="*/ 0 w 4929251"/>
              <a:gd name="connsiteY18" fmla="*/ 73037 h 438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929251" h="438150">
                <a:moveTo>
                  <a:pt x="0" y="73037"/>
                </a:moveTo>
                <a:cubicBezTo>
                  <a:pt x="0" y="32702"/>
                  <a:pt x="32766" y="0"/>
                  <a:pt x="73025" y="0"/>
                </a:cubicBezTo>
                <a:cubicBezTo>
                  <a:pt x="73025" y="0"/>
                  <a:pt x="73025" y="0"/>
                  <a:pt x="73025" y="0"/>
                </a:cubicBezTo>
                <a:lnTo>
                  <a:pt x="73025" y="0"/>
                </a:lnTo>
                <a:lnTo>
                  <a:pt x="4856226" y="0"/>
                </a:lnTo>
                <a:lnTo>
                  <a:pt x="4856226" y="0"/>
                </a:lnTo>
                <a:cubicBezTo>
                  <a:pt x="4896611" y="0"/>
                  <a:pt x="4929251" y="32702"/>
                  <a:pt x="4929251" y="73037"/>
                </a:cubicBezTo>
                <a:cubicBezTo>
                  <a:pt x="4929251" y="73037"/>
                  <a:pt x="4929251" y="73037"/>
                  <a:pt x="4929251" y="73037"/>
                </a:cubicBezTo>
                <a:lnTo>
                  <a:pt x="4929251" y="73037"/>
                </a:lnTo>
                <a:lnTo>
                  <a:pt x="4929251" y="365125"/>
                </a:lnTo>
                <a:lnTo>
                  <a:pt x="4929251" y="365125"/>
                </a:lnTo>
                <a:cubicBezTo>
                  <a:pt x="4929251" y="405460"/>
                  <a:pt x="4896611" y="438150"/>
                  <a:pt x="4856226" y="438150"/>
                </a:cubicBezTo>
                <a:cubicBezTo>
                  <a:pt x="4856226" y="438150"/>
                  <a:pt x="4856226" y="438150"/>
                  <a:pt x="4856226" y="438150"/>
                </a:cubicBezTo>
                <a:lnTo>
                  <a:pt x="4856226" y="438150"/>
                </a:lnTo>
                <a:lnTo>
                  <a:pt x="73025" y="438150"/>
                </a:lnTo>
                <a:lnTo>
                  <a:pt x="73025" y="438150"/>
                </a:lnTo>
                <a:cubicBezTo>
                  <a:pt x="32766" y="438150"/>
                  <a:pt x="0" y="405460"/>
                  <a:pt x="0" y="365125"/>
                </a:cubicBezTo>
                <a:cubicBezTo>
                  <a:pt x="0" y="365125"/>
                  <a:pt x="0" y="365125"/>
                  <a:pt x="0" y="365125"/>
                </a:cubicBezTo>
                <a:lnTo>
                  <a:pt x="0" y="73037"/>
                </a:lnTo>
              </a:path>
            </a:pathLst>
          </a:custGeom>
          <a:solidFill>
            <a:srgbClr val="67B9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52573" y="5981712"/>
            <a:ext cx="4967351" cy="476250"/>
          </a:xfrm>
          <a:custGeom>
            <a:avLst/>
            <a:gdLst>
              <a:gd name="connsiteX0" fmla="*/ 19050 w 4967351"/>
              <a:gd name="connsiteY0" fmla="*/ 92087 h 476250"/>
              <a:gd name="connsiteX1" fmla="*/ 92075 w 4967351"/>
              <a:gd name="connsiteY1" fmla="*/ 19050 h 476250"/>
              <a:gd name="connsiteX2" fmla="*/ 92075 w 4967351"/>
              <a:gd name="connsiteY2" fmla="*/ 19050 h 476250"/>
              <a:gd name="connsiteX3" fmla="*/ 92075 w 4967351"/>
              <a:gd name="connsiteY3" fmla="*/ 19050 h 476250"/>
              <a:gd name="connsiteX4" fmla="*/ 4875276 w 4967351"/>
              <a:gd name="connsiteY4" fmla="*/ 19050 h 476250"/>
              <a:gd name="connsiteX5" fmla="*/ 4875276 w 4967351"/>
              <a:gd name="connsiteY5" fmla="*/ 19050 h 476250"/>
              <a:gd name="connsiteX6" fmla="*/ 4948301 w 4967351"/>
              <a:gd name="connsiteY6" fmla="*/ 92087 h 476250"/>
              <a:gd name="connsiteX7" fmla="*/ 4948301 w 4967351"/>
              <a:gd name="connsiteY7" fmla="*/ 92087 h 476250"/>
              <a:gd name="connsiteX8" fmla="*/ 4948301 w 4967351"/>
              <a:gd name="connsiteY8" fmla="*/ 92087 h 476250"/>
              <a:gd name="connsiteX9" fmla="*/ 4948301 w 4967351"/>
              <a:gd name="connsiteY9" fmla="*/ 384175 h 476250"/>
              <a:gd name="connsiteX10" fmla="*/ 4948301 w 4967351"/>
              <a:gd name="connsiteY10" fmla="*/ 384175 h 476250"/>
              <a:gd name="connsiteX11" fmla="*/ 4875276 w 4967351"/>
              <a:gd name="connsiteY11" fmla="*/ 457200 h 476250"/>
              <a:gd name="connsiteX12" fmla="*/ 4875276 w 4967351"/>
              <a:gd name="connsiteY12" fmla="*/ 457200 h 476250"/>
              <a:gd name="connsiteX13" fmla="*/ 4875276 w 4967351"/>
              <a:gd name="connsiteY13" fmla="*/ 457200 h 476250"/>
              <a:gd name="connsiteX14" fmla="*/ 92075 w 4967351"/>
              <a:gd name="connsiteY14" fmla="*/ 457200 h 476250"/>
              <a:gd name="connsiteX15" fmla="*/ 92075 w 4967351"/>
              <a:gd name="connsiteY15" fmla="*/ 457200 h 476250"/>
              <a:gd name="connsiteX16" fmla="*/ 19050 w 4967351"/>
              <a:gd name="connsiteY16" fmla="*/ 384175 h 476250"/>
              <a:gd name="connsiteX17" fmla="*/ 19050 w 4967351"/>
              <a:gd name="connsiteY17" fmla="*/ 384175 h 476250"/>
              <a:gd name="connsiteX18" fmla="*/ 19050 w 4967351"/>
              <a:gd name="connsiteY18" fmla="*/ 92087 h 47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967351" h="476250">
                <a:moveTo>
                  <a:pt x="19050" y="92087"/>
                </a:moveTo>
                <a:cubicBezTo>
                  <a:pt x="19050" y="51752"/>
                  <a:pt x="51816" y="19050"/>
                  <a:pt x="92075" y="19050"/>
                </a:cubicBezTo>
                <a:cubicBezTo>
                  <a:pt x="92075" y="19050"/>
                  <a:pt x="92075" y="19050"/>
                  <a:pt x="92075" y="19050"/>
                </a:cubicBezTo>
                <a:lnTo>
                  <a:pt x="92075" y="19050"/>
                </a:lnTo>
                <a:lnTo>
                  <a:pt x="4875276" y="19050"/>
                </a:lnTo>
                <a:lnTo>
                  <a:pt x="4875276" y="19050"/>
                </a:lnTo>
                <a:cubicBezTo>
                  <a:pt x="4915661" y="19050"/>
                  <a:pt x="4948301" y="51752"/>
                  <a:pt x="4948301" y="92087"/>
                </a:cubicBezTo>
                <a:cubicBezTo>
                  <a:pt x="4948301" y="92087"/>
                  <a:pt x="4948301" y="92087"/>
                  <a:pt x="4948301" y="92087"/>
                </a:cubicBezTo>
                <a:lnTo>
                  <a:pt x="4948301" y="92087"/>
                </a:lnTo>
                <a:lnTo>
                  <a:pt x="4948301" y="384175"/>
                </a:lnTo>
                <a:lnTo>
                  <a:pt x="4948301" y="384175"/>
                </a:lnTo>
                <a:cubicBezTo>
                  <a:pt x="4948301" y="424510"/>
                  <a:pt x="4915661" y="457200"/>
                  <a:pt x="4875276" y="457200"/>
                </a:cubicBezTo>
                <a:cubicBezTo>
                  <a:pt x="4875276" y="457200"/>
                  <a:pt x="4875276" y="457200"/>
                  <a:pt x="4875276" y="457200"/>
                </a:cubicBezTo>
                <a:lnTo>
                  <a:pt x="4875276" y="457200"/>
                </a:lnTo>
                <a:lnTo>
                  <a:pt x="92075" y="457200"/>
                </a:lnTo>
                <a:lnTo>
                  <a:pt x="92075" y="457200"/>
                </a:lnTo>
                <a:cubicBezTo>
                  <a:pt x="51816" y="457200"/>
                  <a:pt x="19050" y="424510"/>
                  <a:pt x="19050" y="384175"/>
                </a:cubicBezTo>
                <a:cubicBezTo>
                  <a:pt x="19050" y="384175"/>
                  <a:pt x="19050" y="384175"/>
                  <a:pt x="19050" y="384175"/>
                </a:cubicBezTo>
                <a:lnTo>
                  <a:pt x="19050" y="92087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3900" y="4762500"/>
            <a:ext cx="5016500" cy="5715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93900" y="5943600"/>
            <a:ext cx="5080000" cy="584200"/>
          </a:xfrm>
          <a:prstGeom prst="rect">
            <a:avLst/>
          </a:prstGeom>
          <a:noFill/>
        </p:spPr>
      </p:pic>
      <p:sp>
        <p:nvSpPr>
          <p:cNvPr id="12" name="TextBox 1"/>
          <p:cNvSpPr txBox="1"/>
          <p:nvPr/>
        </p:nvSpPr>
        <p:spPr>
          <a:xfrm>
            <a:off x="2921000" y="279400"/>
            <a:ext cx="59690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ServletContextListener接口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08000" y="1574800"/>
            <a:ext cx="430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ServletContextListener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965200" y="2286000"/>
            <a:ext cx="6832600" cy="95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contextInitialized(ServletContextEvent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arg)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contextDestroyed(ServletContextEvent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arg)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895600" y="4914900"/>
            <a:ext cx="3898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演示示例：启动服务时获取数据库连接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3581400" y="5524500"/>
            <a:ext cx="1854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完成时间：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分钟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606800" y="6096000"/>
            <a:ext cx="1828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共性问题集中讲解</a:t>
            </a: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r>
              <a:rPr lang="en-US" smtClean="0"/>
              <a:t>/37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4"/>
          <p:cNvGraphicFramePr>
            <a:graphicFrameLocks noGrp="1"/>
          </p:cNvGraphicFramePr>
          <p:nvPr/>
        </p:nvGraphicFramePr>
        <p:xfrm>
          <a:off x="357162" y="1428750"/>
          <a:ext cx="8501088" cy="4511789"/>
        </p:xfrm>
        <a:graphic>
          <a:graphicData uri="http://schemas.openxmlformats.org/drawingml/2006/table">
            <a:tbl>
              <a:tblPr/>
              <a:tblGrid>
                <a:gridCol w="3571837"/>
                <a:gridCol w="4929251"/>
              </a:tblGrid>
              <a:tr h="3962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5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监听器类型</a:t>
                      </a:r>
                      <a:endParaRPr lang="zh-CN" altLang="en-US" sz="2005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215968"/>
                      </a:solidFill>
                      <a:prstDash val="soli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215968"/>
                      </a:solidFill>
                      <a:prstDash val="soli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5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说明</a:t>
                      </a:r>
                      <a:endParaRPr lang="zh-CN" altLang="en-US" sz="2005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215968"/>
                      </a:solidFill>
                      <a:prstDash val="soli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93CD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ServletContextListener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在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Servlet</a:t>
                      </a:r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上下文对象初始化或者销毁时得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到通知，位于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javax.servlet</a:t>
                      </a:r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包下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9FD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ServletContextAttributeListener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在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Servlet</a:t>
                      </a:r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上下文中的属性列表发生变化时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得到通知，位于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javax.servlet</a:t>
                      </a:r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包下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HttpSessionListener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4F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在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Session</a:t>
                      </a:r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创建后或者失效前得到通知，位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于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javax.servlet.http</a:t>
                      </a:r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包下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4FB"/>
                    </a:solidFill>
                  </a:tcPr>
                </a:tc>
              </a:tr>
              <a:tr h="13715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HttpSessionActivationListener</a:t>
                      </a:r>
                      <a:endParaRPr lang="zh-CN" altLang="en-US" sz="2005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21596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实现该接口的对象，如果绑定到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Session</a:t>
                      </a:r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中，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当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Session</a:t>
                      </a:r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被钝化或者激活时，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Servlet</a:t>
                      </a:r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容器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将通知该对象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,</a:t>
                      </a:r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位于</a:t>
                      </a:r>
                      <a:r>
                        <a:rPr lang="en-US" altLang="zh-CN" sz="2005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javax.servlet.http</a:t>
                      </a:r>
                      <a:r>
                        <a:rPr lang="en-US" altLang="zh-CN" sz="2005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包下</a:t>
                      </a:r>
                      <a:endParaRPr lang="zh-CN" altLang="en-US" sz="2005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2159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1"/>
          <p:cNvSpPr txBox="1"/>
          <p:nvPr/>
        </p:nvSpPr>
        <p:spPr>
          <a:xfrm>
            <a:off x="6146800" y="279400"/>
            <a:ext cx="2743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监听器的类型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r>
              <a:rPr lang="en-US" smtClean="0"/>
              <a:t>/37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7988300" y="279400"/>
            <a:ext cx="914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总结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60400" y="1397000"/>
            <a:ext cx="73025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使用Servlet实现新闻系统中的新闻增加功能</a:t>
            </a:r>
          </a:p>
          <a:p>
            <a:pPr defTabSz="-635">
              <a:lnSpc>
                <a:spcPts val="33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使用过滤器解决乱码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17600" y="2235200"/>
            <a:ext cx="6070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在过滤的方法中设置请求和响应的编码方式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60400" y="2603500"/>
            <a:ext cx="49784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使用监听器统计在线用户人数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117600" y="2997200"/>
            <a:ext cx="5765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创建监听器，在监听器的方法中统计人数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r>
              <a:rPr lang="en-US" smtClean="0"/>
              <a:t>/37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底页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1701800"/>
            <a:ext cx="736600" cy="11684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2984500"/>
            <a:ext cx="736600" cy="1181100"/>
          </a:xfrm>
          <a:prstGeom prst="rect">
            <a:avLst/>
          </a:prstGeom>
          <a:noFill/>
        </p:spPr>
      </p:pic>
      <p:sp>
        <p:nvSpPr>
          <p:cNvPr id="6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本课目标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23900" y="1460500"/>
            <a:ext cx="4622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学完本次课程后，你能够：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181100" y="1968500"/>
            <a:ext cx="31750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理解Servlet生命周期</a:t>
            </a: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创建和部署Servlet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81100" y="2832100"/>
            <a:ext cx="4089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学会使用主要的Servlet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API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81100" y="3276600"/>
            <a:ext cx="48514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使用过滤器对请求和响应进行过滤</a:t>
            </a: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使用监听器完成事件监听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181100" y="4140200"/>
            <a:ext cx="5765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结合实际业务理解过滤器和监听器的原理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r>
              <a:rPr lang="en-US" smtClean="0"/>
              <a:t>/37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39366" y="4693158"/>
            <a:ext cx="6461633" cy="408685"/>
          </a:xfrm>
          <a:custGeom>
            <a:avLst/>
            <a:gdLst>
              <a:gd name="connsiteX0" fmla="*/ 460883 w 6461633"/>
              <a:gd name="connsiteY0" fmla="*/ 68198 h 408685"/>
              <a:gd name="connsiteX1" fmla="*/ 528955 w 6461633"/>
              <a:gd name="connsiteY1" fmla="*/ 0 h 408685"/>
              <a:gd name="connsiteX2" fmla="*/ 528955 w 6461633"/>
              <a:gd name="connsiteY2" fmla="*/ 0 h 408685"/>
              <a:gd name="connsiteX3" fmla="*/ 528955 w 6461633"/>
              <a:gd name="connsiteY3" fmla="*/ 0 h 408685"/>
              <a:gd name="connsiteX4" fmla="*/ 1461008 w 6461633"/>
              <a:gd name="connsiteY4" fmla="*/ 0 h 408685"/>
              <a:gd name="connsiteX5" fmla="*/ 1461008 w 6461633"/>
              <a:gd name="connsiteY5" fmla="*/ 0 h 408685"/>
              <a:gd name="connsiteX6" fmla="*/ 2961131 w 6461633"/>
              <a:gd name="connsiteY6" fmla="*/ 0 h 408685"/>
              <a:gd name="connsiteX7" fmla="*/ 6393561 w 6461633"/>
              <a:gd name="connsiteY7" fmla="*/ 0 h 408685"/>
              <a:gd name="connsiteX8" fmla="*/ 6393561 w 6461633"/>
              <a:gd name="connsiteY8" fmla="*/ 0 h 408685"/>
              <a:gd name="connsiteX9" fmla="*/ 6461633 w 6461633"/>
              <a:gd name="connsiteY9" fmla="*/ 68198 h 408685"/>
              <a:gd name="connsiteX10" fmla="*/ 6461633 w 6461633"/>
              <a:gd name="connsiteY10" fmla="*/ 68198 h 408685"/>
              <a:gd name="connsiteX11" fmla="*/ 6461633 w 6461633"/>
              <a:gd name="connsiteY11" fmla="*/ 68198 h 408685"/>
              <a:gd name="connsiteX12" fmla="*/ 6461633 w 6461633"/>
              <a:gd name="connsiteY12" fmla="*/ 68198 h 408685"/>
              <a:gd name="connsiteX13" fmla="*/ 6461633 w 6461633"/>
              <a:gd name="connsiteY13" fmla="*/ 68198 h 408685"/>
              <a:gd name="connsiteX14" fmla="*/ 6461633 w 6461633"/>
              <a:gd name="connsiteY14" fmla="*/ 170307 h 408685"/>
              <a:gd name="connsiteX15" fmla="*/ 6461633 w 6461633"/>
              <a:gd name="connsiteY15" fmla="*/ 340613 h 408685"/>
              <a:gd name="connsiteX16" fmla="*/ 6461633 w 6461633"/>
              <a:gd name="connsiteY16" fmla="*/ 340613 h 408685"/>
              <a:gd name="connsiteX17" fmla="*/ 6393561 w 6461633"/>
              <a:gd name="connsiteY17" fmla="*/ 408685 h 408685"/>
              <a:gd name="connsiteX18" fmla="*/ 6393561 w 6461633"/>
              <a:gd name="connsiteY18" fmla="*/ 408685 h 408685"/>
              <a:gd name="connsiteX19" fmla="*/ 6393561 w 6461633"/>
              <a:gd name="connsiteY19" fmla="*/ 408685 h 408685"/>
              <a:gd name="connsiteX20" fmla="*/ 2961131 w 6461633"/>
              <a:gd name="connsiteY20" fmla="*/ 408685 h 408685"/>
              <a:gd name="connsiteX21" fmla="*/ 1461008 w 6461633"/>
              <a:gd name="connsiteY21" fmla="*/ 408685 h 408685"/>
              <a:gd name="connsiteX22" fmla="*/ 1461008 w 6461633"/>
              <a:gd name="connsiteY22" fmla="*/ 408685 h 408685"/>
              <a:gd name="connsiteX23" fmla="*/ 528955 w 6461633"/>
              <a:gd name="connsiteY23" fmla="*/ 408685 h 408685"/>
              <a:gd name="connsiteX24" fmla="*/ 528955 w 6461633"/>
              <a:gd name="connsiteY24" fmla="*/ 408685 h 408685"/>
              <a:gd name="connsiteX25" fmla="*/ 460883 w 6461633"/>
              <a:gd name="connsiteY25" fmla="*/ 340613 h 408685"/>
              <a:gd name="connsiteX26" fmla="*/ 460883 w 6461633"/>
              <a:gd name="connsiteY26" fmla="*/ 340613 h 408685"/>
              <a:gd name="connsiteX27" fmla="*/ 460883 w 6461633"/>
              <a:gd name="connsiteY27" fmla="*/ 340613 h 408685"/>
              <a:gd name="connsiteX28" fmla="*/ 460883 w 6461633"/>
              <a:gd name="connsiteY28" fmla="*/ 170307 h 408685"/>
              <a:gd name="connsiteX29" fmla="*/ 0 w 6461633"/>
              <a:gd name="connsiteY29" fmla="*/ 29209 h 408685"/>
              <a:gd name="connsiteX30" fmla="*/ 460883 w 6461633"/>
              <a:gd name="connsiteY30" fmla="*/ 68198 h 4086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6461633" h="408685">
                <a:moveTo>
                  <a:pt x="460883" y="68198"/>
                </a:moveTo>
                <a:cubicBezTo>
                  <a:pt x="460883" y="30479"/>
                  <a:pt x="491362" y="0"/>
                  <a:pt x="528955" y="0"/>
                </a:cubicBezTo>
                <a:cubicBezTo>
                  <a:pt x="528955" y="0"/>
                  <a:pt x="528955" y="0"/>
                  <a:pt x="528955" y="0"/>
                </a:cubicBezTo>
                <a:lnTo>
                  <a:pt x="528955" y="0"/>
                </a:lnTo>
                <a:lnTo>
                  <a:pt x="1461008" y="0"/>
                </a:lnTo>
                <a:lnTo>
                  <a:pt x="1461008" y="0"/>
                </a:lnTo>
                <a:lnTo>
                  <a:pt x="2961131" y="0"/>
                </a:lnTo>
                <a:lnTo>
                  <a:pt x="6393561" y="0"/>
                </a:lnTo>
                <a:lnTo>
                  <a:pt x="6393561" y="0"/>
                </a:lnTo>
                <a:cubicBezTo>
                  <a:pt x="6431152" y="0"/>
                  <a:pt x="6461633" y="30479"/>
                  <a:pt x="6461633" y="68198"/>
                </a:cubicBezTo>
                <a:cubicBezTo>
                  <a:pt x="6461633" y="68198"/>
                  <a:pt x="6461633" y="68198"/>
                  <a:pt x="6461633" y="68198"/>
                </a:cubicBezTo>
                <a:lnTo>
                  <a:pt x="6461633" y="68198"/>
                </a:lnTo>
                <a:lnTo>
                  <a:pt x="6461633" y="68198"/>
                </a:lnTo>
                <a:lnTo>
                  <a:pt x="6461633" y="68198"/>
                </a:lnTo>
                <a:lnTo>
                  <a:pt x="6461633" y="170307"/>
                </a:lnTo>
                <a:lnTo>
                  <a:pt x="6461633" y="340613"/>
                </a:lnTo>
                <a:lnTo>
                  <a:pt x="6461633" y="340613"/>
                </a:lnTo>
                <a:cubicBezTo>
                  <a:pt x="6461633" y="378205"/>
                  <a:pt x="6431152" y="408685"/>
                  <a:pt x="6393561" y="408685"/>
                </a:cubicBezTo>
                <a:cubicBezTo>
                  <a:pt x="6393561" y="408685"/>
                  <a:pt x="6393561" y="408685"/>
                  <a:pt x="6393561" y="408685"/>
                </a:cubicBezTo>
                <a:lnTo>
                  <a:pt x="6393561" y="408685"/>
                </a:lnTo>
                <a:lnTo>
                  <a:pt x="2961131" y="408685"/>
                </a:lnTo>
                <a:lnTo>
                  <a:pt x="1461008" y="408685"/>
                </a:lnTo>
                <a:lnTo>
                  <a:pt x="1461008" y="408685"/>
                </a:lnTo>
                <a:lnTo>
                  <a:pt x="528955" y="408685"/>
                </a:lnTo>
                <a:lnTo>
                  <a:pt x="528955" y="408685"/>
                </a:lnTo>
                <a:cubicBezTo>
                  <a:pt x="491362" y="408685"/>
                  <a:pt x="460883" y="378205"/>
                  <a:pt x="460883" y="340613"/>
                </a:cubicBezTo>
                <a:cubicBezTo>
                  <a:pt x="460883" y="340613"/>
                  <a:pt x="460883" y="340613"/>
                  <a:pt x="460883" y="340613"/>
                </a:cubicBezTo>
                <a:lnTo>
                  <a:pt x="460883" y="340613"/>
                </a:lnTo>
                <a:lnTo>
                  <a:pt x="460883" y="170307"/>
                </a:lnTo>
                <a:lnTo>
                  <a:pt x="0" y="29209"/>
                </a:lnTo>
                <a:lnTo>
                  <a:pt x="460883" y="68198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533016" y="4686808"/>
            <a:ext cx="6474333" cy="421385"/>
          </a:xfrm>
          <a:custGeom>
            <a:avLst/>
            <a:gdLst>
              <a:gd name="connsiteX0" fmla="*/ 467233 w 6474333"/>
              <a:gd name="connsiteY0" fmla="*/ 74548 h 421385"/>
              <a:gd name="connsiteX1" fmla="*/ 535305 w 6474333"/>
              <a:gd name="connsiteY1" fmla="*/ 6350 h 421385"/>
              <a:gd name="connsiteX2" fmla="*/ 535305 w 6474333"/>
              <a:gd name="connsiteY2" fmla="*/ 6350 h 421385"/>
              <a:gd name="connsiteX3" fmla="*/ 535305 w 6474333"/>
              <a:gd name="connsiteY3" fmla="*/ 6350 h 421385"/>
              <a:gd name="connsiteX4" fmla="*/ 1467358 w 6474333"/>
              <a:gd name="connsiteY4" fmla="*/ 6350 h 421385"/>
              <a:gd name="connsiteX5" fmla="*/ 1467358 w 6474333"/>
              <a:gd name="connsiteY5" fmla="*/ 6350 h 421385"/>
              <a:gd name="connsiteX6" fmla="*/ 2967481 w 6474333"/>
              <a:gd name="connsiteY6" fmla="*/ 6350 h 421385"/>
              <a:gd name="connsiteX7" fmla="*/ 6399911 w 6474333"/>
              <a:gd name="connsiteY7" fmla="*/ 6350 h 421385"/>
              <a:gd name="connsiteX8" fmla="*/ 6399911 w 6474333"/>
              <a:gd name="connsiteY8" fmla="*/ 6350 h 421385"/>
              <a:gd name="connsiteX9" fmla="*/ 6467983 w 6474333"/>
              <a:gd name="connsiteY9" fmla="*/ 74548 h 421385"/>
              <a:gd name="connsiteX10" fmla="*/ 6467983 w 6474333"/>
              <a:gd name="connsiteY10" fmla="*/ 74548 h 421385"/>
              <a:gd name="connsiteX11" fmla="*/ 6467983 w 6474333"/>
              <a:gd name="connsiteY11" fmla="*/ 74548 h 421385"/>
              <a:gd name="connsiteX12" fmla="*/ 6467983 w 6474333"/>
              <a:gd name="connsiteY12" fmla="*/ 74548 h 421385"/>
              <a:gd name="connsiteX13" fmla="*/ 6467983 w 6474333"/>
              <a:gd name="connsiteY13" fmla="*/ 74548 h 421385"/>
              <a:gd name="connsiteX14" fmla="*/ 6467983 w 6474333"/>
              <a:gd name="connsiteY14" fmla="*/ 176657 h 421385"/>
              <a:gd name="connsiteX15" fmla="*/ 6467983 w 6474333"/>
              <a:gd name="connsiteY15" fmla="*/ 346963 h 421385"/>
              <a:gd name="connsiteX16" fmla="*/ 6467983 w 6474333"/>
              <a:gd name="connsiteY16" fmla="*/ 346963 h 421385"/>
              <a:gd name="connsiteX17" fmla="*/ 6399911 w 6474333"/>
              <a:gd name="connsiteY17" fmla="*/ 415035 h 421385"/>
              <a:gd name="connsiteX18" fmla="*/ 6399911 w 6474333"/>
              <a:gd name="connsiteY18" fmla="*/ 415035 h 421385"/>
              <a:gd name="connsiteX19" fmla="*/ 6399911 w 6474333"/>
              <a:gd name="connsiteY19" fmla="*/ 415035 h 421385"/>
              <a:gd name="connsiteX20" fmla="*/ 2967481 w 6474333"/>
              <a:gd name="connsiteY20" fmla="*/ 415035 h 421385"/>
              <a:gd name="connsiteX21" fmla="*/ 1467358 w 6474333"/>
              <a:gd name="connsiteY21" fmla="*/ 415035 h 421385"/>
              <a:gd name="connsiteX22" fmla="*/ 1467358 w 6474333"/>
              <a:gd name="connsiteY22" fmla="*/ 415035 h 421385"/>
              <a:gd name="connsiteX23" fmla="*/ 535305 w 6474333"/>
              <a:gd name="connsiteY23" fmla="*/ 415035 h 421385"/>
              <a:gd name="connsiteX24" fmla="*/ 535305 w 6474333"/>
              <a:gd name="connsiteY24" fmla="*/ 415035 h 421385"/>
              <a:gd name="connsiteX25" fmla="*/ 467233 w 6474333"/>
              <a:gd name="connsiteY25" fmla="*/ 346963 h 421385"/>
              <a:gd name="connsiteX26" fmla="*/ 467233 w 6474333"/>
              <a:gd name="connsiteY26" fmla="*/ 346963 h 421385"/>
              <a:gd name="connsiteX27" fmla="*/ 467233 w 6474333"/>
              <a:gd name="connsiteY27" fmla="*/ 346963 h 421385"/>
              <a:gd name="connsiteX28" fmla="*/ 467233 w 6474333"/>
              <a:gd name="connsiteY28" fmla="*/ 176657 h 421385"/>
              <a:gd name="connsiteX29" fmla="*/ 6350 w 6474333"/>
              <a:gd name="connsiteY29" fmla="*/ 35559 h 421385"/>
              <a:gd name="connsiteX30" fmla="*/ 467233 w 6474333"/>
              <a:gd name="connsiteY30" fmla="*/ 74548 h 4213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6474333" h="421385">
                <a:moveTo>
                  <a:pt x="467233" y="74548"/>
                </a:moveTo>
                <a:cubicBezTo>
                  <a:pt x="467233" y="36829"/>
                  <a:pt x="497712" y="6350"/>
                  <a:pt x="535305" y="6350"/>
                </a:cubicBezTo>
                <a:cubicBezTo>
                  <a:pt x="535305" y="6350"/>
                  <a:pt x="535305" y="6350"/>
                  <a:pt x="535305" y="6350"/>
                </a:cubicBezTo>
                <a:lnTo>
                  <a:pt x="535305" y="6350"/>
                </a:lnTo>
                <a:lnTo>
                  <a:pt x="1467358" y="6350"/>
                </a:lnTo>
                <a:lnTo>
                  <a:pt x="1467358" y="6350"/>
                </a:lnTo>
                <a:lnTo>
                  <a:pt x="2967481" y="6350"/>
                </a:lnTo>
                <a:lnTo>
                  <a:pt x="6399911" y="6350"/>
                </a:lnTo>
                <a:lnTo>
                  <a:pt x="6399911" y="6350"/>
                </a:lnTo>
                <a:cubicBezTo>
                  <a:pt x="6437502" y="6350"/>
                  <a:pt x="6467983" y="36829"/>
                  <a:pt x="6467983" y="74548"/>
                </a:cubicBezTo>
                <a:cubicBezTo>
                  <a:pt x="6467983" y="74548"/>
                  <a:pt x="6467983" y="74548"/>
                  <a:pt x="6467983" y="74548"/>
                </a:cubicBezTo>
                <a:lnTo>
                  <a:pt x="6467983" y="74548"/>
                </a:lnTo>
                <a:lnTo>
                  <a:pt x="6467983" y="74548"/>
                </a:lnTo>
                <a:lnTo>
                  <a:pt x="6467983" y="74548"/>
                </a:lnTo>
                <a:lnTo>
                  <a:pt x="6467983" y="176657"/>
                </a:lnTo>
                <a:lnTo>
                  <a:pt x="6467983" y="346963"/>
                </a:lnTo>
                <a:lnTo>
                  <a:pt x="6467983" y="346963"/>
                </a:lnTo>
                <a:cubicBezTo>
                  <a:pt x="6467983" y="384555"/>
                  <a:pt x="6437502" y="415035"/>
                  <a:pt x="6399911" y="415035"/>
                </a:cubicBezTo>
                <a:cubicBezTo>
                  <a:pt x="6399911" y="415035"/>
                  <a:pt x="6399911" y="415035"/>
                  <a:pt x="6399911" y="415035"/>
                </a:cubicBezTo>
                <a:lnTo>
                  <a:pt x="6399911" y="415035"/>
                </a:lnTo>
                <a:lnTo>
                  <a:pt x="2967481" y="415035"/>
                </a:lnTo>
                <a:lnTo>
                  <a:pt x="1467358" y="415035"/>
                </a:lnTo>
                <a:lnTo>
                  <a:pt x="1467358" y="415035"/>
                </a:lnTo>
                <a:lnTo>
                  <a:pt x="535305" y="415035"/>
                </a:lnTo>
                <a:lnTo>
                  <a:pt x="535305" y="415035"/>
                </a:lnTo>
                <a:cubicBezTo>
                  <a:pt x="497712" y="415035"/>
                  <a:pt x="467233" y="384555"/>
                  <a:pt x="467233" y="346963"/>
                </a:cubicBezTo>
                <a:cubicBezTo>
                  <a:pt x="467233" y="346963"/>
                  <a:pt x="467233" y="346963"/>
                  <a:pt x="467233" y="346963"/>
                </a:cubicBezTo>
                <a:lnTo>
                  <a:pt x="467233" y="346963"/>
                </a:lnTo>
                <a:lnTo>
                  <a:pt x="467233" y="176657"/>
                </a:lnTo>
                <a:lnTo>
                  <a:pt x="6350" y="35559"/>
                </a:lnTo>
                <a:lnTo>
                  <a:pt x="467233" y="7454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4381500"/>
            <a:ext cx="7594600" cy="8128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6375400" y="279400"/>
            <a:ext cx="25146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Servlet概述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23900" y="1320800"/>
            <a:ext cx="24765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新闻管理系统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81100" y="1803400"/>
            <a:ext cx="736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JSP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638300" y="2222500"/>
            <a:ext cx="42291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接受请求，调用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JavaBean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去处理请求</a:t>
            </a:r>
          </a:p>
          <a:p>
            <a:pPr defTabSz="-635">
              <a:lnSpc>
                <a:spcPts val="27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显示数据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181100" y="2971800"/>
            <a:ext cx="1498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JavaBean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638300" y="3390900"/>
            <a:ext cx="12446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封装数据</a:t>
            </a:r>
          </a:p>
          <a:p>
            <a:pPr defTabSz="-635">
              <a:lnSpc>
                <a:spcPts val="28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业务逻辑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954548" y="4563396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问题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247900" y="4787900"/>
            <a:ext cx="5486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其实是一种负责显示的技术，如何只专注显示呢？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181100" y="5372100"/>
            <a:ext cx="7289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解决方案：将显示与接受请求、处理请求的工作分开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r>
              <a:rPr lang="en-US" smtClean="0"/>
              <a:t>/37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39366" y="4693158"/>
            <a:ext cx="6461633" cy="408685"/>
          </a:xfrm>
          <a:custGeom>
            <a:avLst/>
            <a:gdLst>
              <a:gd name="connsiteX0" fmla="*/ 460883 w 6461633"/>
              <a:gd name="connsiteY0" fmla="*/ 68198 h 408685"/>
              <a:gd name="connsiteX1" fmla="*/ 528955 w 6461633"/>
              <a:gd name="connsiteY1" fmla="*/ 0 h 408685"/>
              <a:gd name="connsiteX2" fmla="*/ 528955 w 6461633"/>
              <a:gd name="connsiteY2" fmla="*/ 0 h 408685"/>
              <a:gd name="connsiteX3" fmla="*/ 528955 w 6461633"/>
              <a:gd name="connsiteY3" fmla="*/ 0 h 408685"/>
              <a:gd name="connsiteX4" fmla="*/ 1461008 w 6461633"/>
              <a:gd name="connsiteY4" fmla="*/ 0 h 408685"/>
              <a:gd name="connsiteX5" fmla="*/ 1461008 w 6461633"/>
              <a:gd name="connsiteY5" fmla="*/ 0 h 408685"/>
              <a:gd name="connsiteX6" fmla="*/ 2961131 w 6461633"/>
              <a:gd name="connsiteY6" fmla="*/ 0 h 408685"/>
              <a:gd name="connsiteX7" fmla="*/ 6393561 w 6461633"/>
              <a:gd name="connsiteY7" fmla="*/ 0 h 408685"/>
              <a:gd name="connsiteX8" fmla="*/ 6393561 w 6461633"/>
              <a:gd name="connsiteY8" fmla="*/ 0 h 408685"/>
              <a:gd name="connsiteX9" fmla="*/ 6461633 w 6461633"/>
              <a:gd name="connsiteY9" fmla="*/ 68198 h 408685"/>
              <a:gd name="connsiteX10" fmla="*/ 6461633 w 6461633"/>
              <a:gd name="connsiteY10" fmla="*/ 68198 h 408685"/>
              <a:gd name="connsiteX11" fmla="*/ 6461633 w 6461633"/>
              <a:gd name="connsiteY11" fmla="*/ 68198 h 408685"/>
              <a:gd name="connsiteX12" fmla="*/ 6461633 w 6461633"/>
              <a:gd name="connsiteY12" fmla="*/ 68198 h 408685"/>
              <a:gd name="connsiteX13" fmla="*/ 6461633 w 6461633"/>
              <a:gd name="connsiteY13" fmla="*/ 68198 h 408685"/>
              <a:gd name="connsiteX14" fmla="*/ 6461633 w 6461633"/>
              <a:gd name="connsiteY14" fmla="*/ 170307 h 408685"/>
              <a:gd name="connsiteX15" fmla="*/ 6461633 w 6461633"/>
              <a:gd name="connsiteY15" fmla="*/ 340613 h 408685"/>
              <a:gd name="connsiteX16" fmla="*/ 6461633 w 6461633"/>
              <a:gd name="connsiteY16" fmla="*/ 340613 h 408685"/>
              <a:gd name="connsiteX17" fmla="*/ 6393561 w 6461633"/>
              <a:gd name="connsiteY17" fmla="*/ 408685 h 408685"/>
              <a:gd name="connsiteX18" fmla="*/ 6393561 w 6461633"/>
              <a:gd name="connsiteY18" fmla="*/ 408685 h 408685"/>
              <a:gd name="connsiteX19" fmla="*/ 6393561 w 6461633"/>
              <a:gd name="connsiteY19" fmla="*/ 408685 h 408685"/>
              <a:gd name="connsiteX20" fmla="*/ 2961131 w 6461633"/>
              <a:gd name="connsiteY20" fmla="*/ 408685 h 408685"/>
              <a:gd name="connsiteX21" fmla="*/ 1461008 w 6461633"/>
              <a:gd name="connsiteY21" fmla="*/ 408685 h 408685"/>
              <a:gd name="connsiteX22" fmla="*/ 1461008 w 6461633"/>
              <a:gd name="connsiteY22" fmla="*/ 408685 h 408685"/>
              <a:gd name="connsiteX23" fmla="*/ 528955 w 6461633"/>
              <a:gd name="connsiteY23" fmla="*/ 408685 h 408685"/>
              <a:gd name="connsiteX24" fmla="*/ 528955 w 6461633"/>
              <a:gd name="connsiteY24" fmla="*/ 408685 h 408685"/>
              <a:gd name="connsiteX25" fmla="*/ 460883 w 6461633"/>
              <a:gd name="connsiteY25" fmla="*/ 340613 h 408685"/>
              <a:gd name="connsiteX26" fmla="*/ 460883 w 6461633"/>
              <a:gd name="connsiteY26" fmla="*/ 340613 h 408685"/>
              <a:gd name="connsiteX27" fmla="*/ 460883 w 6461633"/>
              <a:gd name="connsiteY27" fmla="*/ 340613 h 408685"/>
              <a:gd name="connsiteX28" fmla="*/ 460883 w 6461633"/>
              <a:gd name="connsiteY28" fmla="*/ 170307 h 408685"/>
              <a:gd name="connsiteX29" fmla="*/ 0 w 6461633"/>
              <a:gd name="connsiteY29" fmla="*/ 29209 h 408685"/>
              <a:gd name="connsiteX30" fmla="*/ 460883 w 6461633"/>
              <a:gd name="connsiteY30" fmla="*/ 68198 h 4086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6461633" h="408685">
                <a:moveTo>
                  <a:pt x="460883" y="68198"/>
                </a:moveTo>
                <a:cubicBezTo>
                  <a:pt x="460883" y="30479"/>
                  <a:pt x="491362" y="0"/>
                  <a:pt x="528955" y="0"/>
                </a:cubicBezTo>
                <a:cubicBezTo>
                  <a:pt x="528955" y="0"/>
                  <a:pt x="528955" y="0"/>
                  <a:pt x="528955" y="0"/>
                </a:cubicBezTo>
                <a:lnTo>
                  <a:pt x="528955" y="0"/>
                </a:lnTo>
                <a:lnTo>
                  <a:pt x="1461008" y="0"/>
                </a:lnTo>
                <a:lnTo>
                  <a:pt x="1461008" y="0"/>
                </a:lnTo>
                <a:lnTo>
                  <a:pt x="2961131" y="0"/>
                </a:lnTo>
                <a:lnTo>
                  <a:pt x="6393561" y="0"/>
                </a:lnTo>
                <a:lnTo>
                  <a:pt x="6393561" y="0"/>
                </a:lnTo>
                <a:cubicBezTo>
                  <a:pt x="6431152" y="0"/>
                  <a:pt x="6461633" y="30479"/>
                  <a:pt x="6461633" y="68198"/>
                </a:cubicBezTo>
                <a:cubicBezTo>
                  <a:pt x="6461633" y="68198"/>
                  <a:pt x="6461633" y="68198"/>
                  <a:pt x="6461633" y="68198"/>
                </a:cubicBezTo>
                <a:lnTo>
                  <a:pt x="6461633" y="68198"/>
                </a:lnTo>
                <a:lnTo>
                  <a:pt x="6461633" y="68198"/>
                </a:lnTo>
                <a:lnTo>
                  <a:pt x="6461633" y="68198"/>
                </a:lnTo>
                <a:lnTo>
                  <a:pt x="6461633" y="170307"/>
                </a:lnTo>
                <a:lnTo>
                  <a:pt x="6461633" y="340613"/>
                </a:lnTo>
                <a:lnTo>
                  <a:pt x="6461633" y="340613"/>
                </a:lnTo>
                <a:cubicBezTo>
                  <a:pt x="6461633" y="378205"/>
                  <a:pt x="6431152" y="408685"/>
                  <a:pt x="6393561" y="408685"/>
                </a:cubicBezTo>
                <a:cubicBezTo>
                  <a:pt x="6393561" y="408685"/>
                  <a:pt x="6393561" y="408685"/>
                  <a:pt x="6393561" y="408685"/>
                </a:cubicBezTo>
                <a:lnTo>
                  <a:pt x="6393561" y="408685"/>
                </a:lnTo>
                <a:lnTo>
                  <a:pt x="2961131" y="408685"/>
                </a:lnTo>
                <a:lnTo>
                  <a:pt x="1461008" y="408685"/>
                </a:lnTo>
                <a:lnTo>
                  <a:pt x="1461008" y="408685"/>
                </a:lnTo>
                <a:lnTo>
                  <a:pt x="528955" y="408685"/>
                </a:lnTo>
                <a:lnTo>
                  <a:pt x="528955" y="408685"/>
                </a:lnTo>
                <a:cubicBezTo>
                  <a:pt x="491362" y="408685"/>
                  <a:pt x="460883" y="378205"/>
                  <a:pt x="460883" y="340613"/>
                </a:cubicBezTo>
                <a:cubicBezTo>
                  <a:pt x="460883" y="340613"/>
                  <a:pt x="460883" y="340613"/>
                  <a:pt x="460883" y="340613"/>
                </a:cubicBezTo>
                <a:lnTo>
                  <a:pt x="460883" y="340613"/>
                </a:lnTo>
                <a:lnTo>
                  <a:pt x="460883" y="170307"/>
                </a:lnTo>
                <a:lnTo>
                  <a:pt x="0" y="29209"/>
                </a:lnTo>
                <a:lnTo>
                  <a:pt x="460883" y="68198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533016" y="4686808"/>
            <a:ext cx="6474333" cy="421385"/>
          </a:xfrm>
          <a:custGeom>
            <a:avLst/>
            <a:gdLst>
              <a:gd name="connsiteX0" fmla="*/ 467233 w 6474333"/>
              <a:gd name="connsiteY0" fmla="*/ 74548 h 421385"/>
              <a:gd name="connsiteX1" fmla="*/ 535305 w 6474333"/>
              <a:gd name="connsiteY1" fmla="*/ 6350 h 421385"/>
              <a:gd name="connsiteX2" fmla="*/ 535305 w 6474333"/>
              <a:gd name="connsiteY2" fmla="*/ 6350 h 421385"/>
              <a:gd name="connsiteX3" fmla="*/ 535305 w 6474333"/>
              <a:gd name="connsiteY3" fmla="*/ 6350 h 421385"/>
              <a:gd name="connsiteX4" fmla="*/ 1467358 w 6474333"/>
              <a:gd name="connsiteY4" fmla="*/ 6350 h 421385"/>
              <a:gd name="connsiteX5" fmla="*/ 1467358 w 6474333"/>
              <a:gd name="connsiteY5" fmla="*/ 6350 h 421385"/>
              <a:gd name="connsiteX6" fmla="*/ 2967481 w 6474333"/>
              <a:gd name="connsiteY6" fmla="*/ 6350 h 421385"/>
              <a:gd name="connsiteX7" fmla="*/ 6399911 w 6474333"/>
              <a:gd name="connsiteY7" fmla="*/ 6350 h 421385"/>
              <a:gd name="connsiteX8" fmla="*/ 6399911 w 6474333"/>
              <a:gd name="connsiteY8" fmla="*/ 6350 h 421385"/>
              <a:gd name="connsiteX9" fmla="*/ 6467983 w 6474333"/>
              <a:gd name="connsiteY9" fmla="*/ 74548 h 421385"/>
              <a:gd name="connsiteX10" fmla="*/ 6467983 w 6474333"/>
              <a:gd name="connsiteY10" fmla="*/ 74548 h 421385"/>
              <a:gd name="connsiteX11" fmla="*/ 6467983 w 6474333"/>
              <a:gd name="connsiteY11" fmla="*/ 74548 h 421385"/>
              <a:gd name="connsiteX12" fmla="*/ 6467983 w 6474333"/>
              <a:gd name="connsiteY12" fmla="*/ 74548 h 421385"/>
              <a:gd name="connsiteX13" fmla="*/ 6467983 w 6474333"/>
              <a:gd name="connsiteY13" fmla="*/ 74548 h 421385"/>
              <a:gd name="connsiteX14" fmla="*/ 6467983 w 6474333"/>
              <a:gd name="connsiteY14" fmla="*/ 176657 h 421385"/>
              <a:gd name="connsiteX15" fmla="*/ 6467983 w 6474333"/>
              <a:gd name="connsiteY15" fmla="*/ 346963 h 421385"/>
              <a:gd name="connsiteX16" fmla="*/ 6467983 w 6474333"/>
              <a:gd name="connsiteY16" fmla="*/ 346963 h 421385"/>
              <a:gd name="connsiteX17" fmla="*/ 6399911 w 6474333"/>
              <a:gd name="connsiteY17" fmla="*/ 415035 h 421385"/>
              <a:gd name="connsiteX18" fmla="*/ 6399911 w 6474333"/>
              <a:gd name="connsiteY18" fmla="*/ 415035 h 421385"/>
              <a:gd name="connsiteX19" fmla="*/ 6399911 w 6474333"/>
              <a:gd name="connsiteY19" fmla="*/ 415035 h 421385"/>
              <a:gd name="connsiteX20" fmla="*/ 2967481 w 6474333"/>
              <a:gd name="connsiteY20" fmla="*/ 415035 h 421385"/>
              <a:gd name="connsiteX21" fmla="*/ 1467358 w 6474333"/>
              <a:gd name="connsiteY21" fmla="*/ 415035 h 421385"/>
              <a:gd name="connsiteX22" fmla="*/ 1467358 w 6474333"/>
              <a:gd name="connsiteY22" fmla="*/ 415035 h 421385"/>
              <a:gd name="connsiteX23" fmla="*/ 535305 w 6474333"/>
              <a:gd name="connsiteY23" fmla="*/ 415035 h 421385"/>
              <a:gd name="connsiteX24" fmla="*/ 535305 w 6474333"/>
              <a:gd name="connsiteY24" fmla="*/ 415035 h 421385"/>
              <a:gd name="connsiteX25" fmla="*/ 467233 w 6474333"/>
              <a:gd name="connsiteY25" fmla="*/ 346963 h 421385"/>
              <a:gd name="connsiteX26" fmla="*/ 467233 w 6474333"/>
              <a:gd name="connsiteY26" fmla="*/ 346963 h 421385"/>
              <a:gd name="connsiteX27" fmla="*/ 467233 w 6474333"/>
              <a:gd name="connsiteY27" fmla="*/ 346963 h 421385"/>
              <a:gd name="connsiteX28" fmla="*/ 467233 w 6474333"/>
              <a:gd name="connsiteY28" fmla="*/ 176657 h 421385"/>
              <a:gd name="connsiteX29" fmla="*/ 6350 w 6474333"/>
              <a:gd name="connsiteY29" fmla="*/ 35559 h 421385"/>
              <a:gd name="connsiteX30" fmla="*/ 467233 w 6474333"/>
              <a:gd name="connsiteY30" fmla="*/ 74548 h 4213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6474333" h="421385">
                <a:moveTo>
                  <a:pt x="467233" y="74548"/>
                </a:moveTo>
                <a:cubicBezTo>
                  <a:pt x="467233" y="36829"/>
                  <a:pt x="497712" y="6350"/>
                  <a:pt x="535305" y="6350"/>
                </a:cubicBezTo>
                <a:cubicBezTo>
                  <a:pt x="535305" y="6350"/>
                  <a:pt x="535305" y="6350"/>
                  <a:pt x="535305" y="6350"/>
                </a:cubicBezTo>
                <a:lnTo>
                  <a:pt x="535305" y="6350"/>
                </a:lnTo>
                <a:lnTo>
                  <a:pt x="1467358" y="6350"/>
                </a:lnTo>
                <a:lnTo>
                  <a:pt x="1467358" y="6350"/>
                </a:lnTo>
                <a:lnTo>
                  <a:pt x="2967481" y="6350"/>
                </a:lnTo>
                <a:lnTo>
                  <a:pt x="6399911" y="6350"/>
                </a:lnTo>
                <a:lnTo>
                  <a:pt x="6399911" y="6350"/>
                </a:lnTo>
                <a:cubicBezTo>
                  <a:pt x="6437502" y="6350"/>
                  <a:pt x="6467983" y="36829"/>
                  <a:pt x="6467983" y="74548"/>
                </a:cubicBezTo>
                <a:cubicBezTo>
                  <a:pt x="6467983" y="74548"/>
                  <a:pt x="6467983" y="74548"/>
                  <a:pt x="6467983" y="74548"/>
                </a:cubicBezTo>
                <a:lnTo>
                  <a:pt x="6467983" y="74548"/>
                </a:lnTo>
                <a:lnTo>
                  <a:pt x="6467983" y="74548"/>
                </a:lnTo>
                <a:lnTo>
                  <a:pt x="6467983" y="74548"/>
                </a:lnTo>
                <a:lnTo>
                  <a:pt x="6467983" y="176657"/>
                </a:lnTo>
                <a:lnTo>
                  <a:pt x="6467983" y="346963"/>
                </a:lnTo>
                <a:lnTo>
                  <a:pt x="6467983" y="346963"/>
                </a:lnTo>
                <a:cubicBezTo>
                  <a:pt x="6467983" y="384555"/>
                  <a:pt x="6437502" y="415035"/>
                  <a:pt x="6399911" y="415035"/>
                </a:cubicBezTo>
                <a:cubicBezTo>
                  <a:pt x="6399911" y="415035"/>
                  <a:pt x="6399911" y="415035"/>
                  <a:pt x="6399911" y="415035"/>
                </a:cubicBezTo>
                <a:lnTo>
                  <a:pt x="6399911" y="415035"/>
                </a:lnTo>
                <a:lnTo>
                  <a:pt x="2967481" y="415035"/>
                </a:lnTo>
                <a:lnTo>
                  <a:pt x="1467358" y="415035"/>
                </a:lnTo>
                <a:lnTo>
                  <a:pt x="1467358" y="415035"/>
                </a:lnTo>
                <a:lnTo>
                  <a:pt x="535305" y="415035"/>
                </a:lnTo>
                <a:lnTo>
                  <a:pt x="535305" y="415035"/>
                </a:lnTo>
                <a:cubicBezTo>
                  <a:pt x="497712" y="415035"/>
                  <a:pt x="467233" y="384555"/>
                  <a:pt x="467233" y="346963"/>
                </a:cubicBezTo>
                <a:cubicBezTo>
                  <a:pt x="467233" y="346963"/>
                  <a:pt x="467233" y="346963"/>
                  <a:pt x="467233" y="346963"/>
                </a:cubicBezTo>
                <a:lnTo>
                  <a:pt x="467233" y="346963"/>
                </a:lnTo>
                <a:lnTo>
                  <a:pt x="467233" y="176657"/>
                </a:lnTo>
                <a:lnTo>
                  <a:pt x="6350" y="35559"/>
                </a:lnTo>
                <a:lnTo>
                  <a:pt x="467233" y="7454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4381500"/>
            <a:ext cx="7594600" cy="8128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6375400" y="279400"/>
            <a:ext cx="25146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Servlet概述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54548" y="4563396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问题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247900" y="4787900"/>
            <a:ext cx="5486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其实是一种负责显示的技术，如何只专注显示呢？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81100" y="5372100"/>
            <a:ext cx="7289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解决方案：将显示与接受请求、处理请求的工作分开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23900" y="1168400"/>
            <a:ext cx="24765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新闻管理系统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81100" y="1663700"/>
            <a:ext cx="736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JSP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638300" y="2057400"/>
            <a:ext cx="12446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显示数据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181100" y="2463800"/>
            <a:ext cx="1346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Servlet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638300" y="2870200"/>
            <a:ext cx="42291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接受请求，调用</a:t>
            </a:r>
            <a:r>
              <a:rPr lang="en-US" altLang="zh-CN" sz="2005" dirty="0" smtClean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JavaBean</a:t>
            </a:r>
            <a:r>
              <a:rPr lang="en-US" altLang="zh-CN" sz="200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去处理请求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181100" y="3276600"/>
            <a:ext cx="1498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JavaBean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638300" y="3683000"/>
            <a:ext cx="12446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封装数据</a:t>
            </a:r>
          </a:p>
          <a:p>
            <a:pPr defTabSz="-635">
              <a:lnSpc>
                <a:spcPts val="28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业务逻辑</a:t>
            </a: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r>
              <a:rPr lang="en-US" smtClean="0"/>
              <a:t>/37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429000" y="4949190"/>
            <a:ext cx="1214501" cy="408685"/>
          </a:xfrm>
          <a:custGeom>
            <a:avLst/>
            <a:gdLst>
              <a:gd name="connsiteX0" fmla="*/ 0 w 1214501"/>
              <a:gd name="connsiteY0" fmla="*/ 68071 h 408685"/>
              <a:gd name="connsiteX1" fmla="*/ 68071 w 1214501"/>
              <a:gd name="connsiteY1" fmla="*/ 0 h 408685"/>
              <a:gd name="connsiteX2" fmla="*/ 68071 w 1214501"/>
              <a:gd name="connsiteY2" fmla="*/ 0 h 408685"/>
              <a:gd name="connsiteX3" fmla="*/ 68071 w 1214501"/>
              <a:gd name="connsiteY3" fmla="*/ 0 h 408685"/>
              <a:gd name="connsiteX4" fmla="*/ 1146302 w 1214501"/>
              <a:gd name="connsiteY4" fmla="*/ 0 h 408685"/>
              <a:gd name="connsiteX5" fmla="*/ 1146302 w 1214501"/>
              <a:gd name="connsiteY5" fmla="*/ 0 h 408685"/>
              <a:gd name="connsiteX6" fmla="*/ 1214501 w 1214501"/>
              <a:gd name="connsiteY6" fmla="*/ 68071 h 408685"/>
              <a:gd name="connsiteX7" fmla="*/ 1214501 w 1214501"/>
              <a:gd name="connsiteY7" fmla="*/ 68071 h 408685"/>
              <a:gd name="connsiteX8" fmla="*/ 1214501 w 1214501"/>
              <a:gd name="connsiteY8" fmla="*/ 68071 h 408685"/>
              <a:gd name="connsiteX9" fmla="*/ 1214501 w 1214501"/>
              <a:gd name="connsiteY9" fmla="*/ 340486 h 408685"/>
              <a:gd name="connsiteX10" fmla="*/ 1214501 w 1214501"/>
              <a:gd name="connsiteY10" fmla="*/ 340486 h 408685"/>
              <a:gd name="connsiteX11" fmla="*/ 1146302 w 1214501"/>
              <a:gd name="connsiteY11" fmla="*/ 408685 h 408685"/>
              <a:gd name="connsiteX12" fmla="*/ 1146302 w 1214501"/>
              <a:gd name="connsiteY12" fmla="*/ 408685 h 408685"/>
              <a:gd name="connsiteX13" fmla="*/ 1146302 w 1214501"/>
              <a:gd name="connsiteY13" fmla="*/ 408685 h 408685"/>
              <a:gd name="connsiteX14" fmla="*/ 68071 w 1214501"/>
              <a:gd name="connsiteY14" fmla="*/ 408685 h 408685"/>
              <a:gd name="connsiteX15" fmla="*/ 68071 w 1214501"/>
              <a:gd name="connsiteY15" fmla="*/ 408685 h 408685"/>
              <a:gd name="connsiteX16" fmla="*/ 0 w 1214501"/>
              <a:gd name="connsiteY16" fmla="*/ 340486 h 408685"/>
              <a:gd name="connsiteX17" fmla="*/ 0 w 1214501"/>
              <a:gd name="connsiteY17" fmla="*/ 340486 h 408685"/>
              <a:gd name="connsiteX18" fmla="*/ 0 w 1214501"/>
              <a:gd name="connsiteY18" fmla="*/ 68071 h 4086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214501" h="408685">
                <a:moveTo>
                  <a:pt x="0" y="68071"/>
                </a:moveTo>
                <a:cubicBezTo>
                  <a:pt x="0" y="30479"/>
                  <a:pt x="30479" y="0"/>
                  <a:pt x="68071" y="0"/>
                </a:cubicBezTo>
                <a:cubicBezTo>
                  <a:pt x="68071" y="0"/>
                  <a:pt x="68071" y="0"/>
                  <a:pt x="68071" y="0"/>
                </a:cubicBezTo>
                <a:lnTo>
                  <a:pt x="68071" y="0"/>
                </a:lnTo>
                <a:lnTo>
                  <a:pt x="1146302" y="0"/>
                </a:lnTo>
                <a:lnTo>
                  <a:pt x="1146302" y="0"/>
                </a:lnTo>
                <a:cubicBezTo>
                  <a:pt x="1183894" y="0"/>
                  <a:pt x="1214501" y="30479"/>
                  <a:pt x="1214501" y="68071"/>
                </a:cubicBezTo>
                <a:cubicBezTo>
                  <a:pt x="1214501" y="68071"/>
                  <a:pt x="1214501" y="68071"/>
                  <a:pt x="1214501" y="68071"/>
                </a:cubicBezTo>
                <a:lnTo>
                  <a:pt x="1214501" y="68071"/>
                </a:lnTo>
                <a:lnTo>
                  <a:pt x="1214501" y="340486"/>
                </a:lnTo>
                <a:lnTo>
                  <a:pt x="1214501" y="340486"/>
                </a:lnTo>
                <a:cubicBezTo>
                  <a:pt x="1214501" y="378205"/>
                  <a:pt x="1183894" y="408685"/>
                  <a:pt x="1146302" y="408685"/>
                </a:cubicBezTo>
                <a:cubicBezTo>
                  <a:pt x="1146302" y="408685"/>
                  <a:pt x="1146302" y="408685"/>
                  <a:pt x="1146302" y="408685"/>
                </a:cubicBezTo>
                <a:lnTo>
                  <a:pt x="1146302" y="408685"/>
                </a:lnTo>
                <a:lnTo>
                  <a:pt x="68071" y="408685"/>
                </a:lnTo>
                <a:lnTo>
                  <a:pt x="68071" y="408685"/>
                </a:lnTo>
                <a:cubicBezTo>
                  <a:pt x="30479" y="408685"/>
                  <a:pt x="0" y="378205"/>
                  <a:pt x="0" y="340486"/>
                </a:cubicBezTo>
                <a:cubicBezTo>
                  <a:pt x="0" y="340486"/>
                  <a:pt x="0" y="340486"/>
                  <a:pt x="0" y="340486"/>
                </a:cubicBezTo>
                <a:lnTo>
                  <a:pt x="0" y="68071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409950" y="4930140"/>
            <a:ext cx="1252601" cy="446785"/>
          </a:xfrm>
          <a:custGeom>
            <a:avLst/>
            <a:gdLst>
              <a:gd name="connsiteX0" fmla="*/ 19050 w 1252601"/>
              <a:gd name="connsiteY0" fmla="*/ 87121 h 446785"/>
              <a:gd name="connsiteX1" fmla="*/ 87121 w 1252601"/>
              <a:gd name="connsiteY1" fmla="*/ 19050 h 446785"/>
              <a:gd name="connsiteX2" fmla="*/ 87121 w 1252601"/>
              <a:gd name="connsiteY2" fmla="*/ 19050 h 446785"/>
              <a:gd name="connsiteX3" fmla="*/ 87121 w 1252601"/>
              <a:gd name="connsiteY3" fmla="*/ 19050 h 446785"/>
              <a:gd name="connsiteX4" fmla="*/ 1165352 w 1252601"/>
              <a:gd name="connsiteY4" fmla="*/ 19050 h 446785"/>
              <a:gd name="connsiteX5" fmla="*/ 1165352 w 1252601"/>
              <a:gd name="connsiteY5" fmla="*/ 19050 h 446785"/>
              <a:gd name="connsiteX6" fmla="*/ 1233551 w 1252601"/>
              <a:gd name="connsiteY6" fmla="*/ 87121 h 446785"/>
              <a:gd name="connsiteX7" fmla="*/ 1233551 w 1252601"/>
              <a:gd name="connsiteY7" fmla="*/ 87121 h 446785"/>
              <a:gd name="connsiteX8" fmla="*/ 1233551 w 1252601"/>
              <a:gd name="connsiteY8" fmla="*/ 87121 h 446785"/>
              <a:gd name="connsiteX9" fmla="*/ 1233551 w 1252601"/>
              <a:gd name="connsiteY9" fmla="*/ 359536 h 446785"/>
              <a:gd name="connsiteX10" fmla="*/ 1233551 w 1252601"/>
              <a:gd name="connsiteY10" fmla="*/ 359536 h 446785"/>
              <a:gd name="connsiteX11" fmla="*/ 1165352 w 1252601"/>
              <a:gd name="connsiteY11" fmla="*/ 427735 h 446785"/>
              <a:gd name="connsiteX12" fmla="*/ 1165352 w 1252601"/>
              <a:gd name="connsiteY12" fmla="*/ 427735 h 446785"/>
              <a:gd name="connsiteX13" fmla="*/ 1165352 w 1252601"/>
              <a:gd name="connsiteY13" fmla="*/ 427735 h 446785"/>
              <a:gd name="connsiteX14" fmla="*/ 87121 w 1252601"/>
              <a:gd name="connsiteY14" fmla="*/ 427735 h 446785"/>
              <a:gd name="connsiteX15" fmla="*/ 87121 w 1252601"/>
              <a:gd name="connsiteY15" fmla="*/ 427735 h 446785"/>
              <a:gd name="connsiteX16" fmla="*/ 19050 w 1252601"/>
              <a:gd name="connsiteY16" fmla="*/ 359536 h 446785"/>
              <a:gd name="connsiteX17" fmla="*/ 19050 w 1252601"/>
              <a:gd name="connsiteY17" fmla="*/ 359536 h 446785"/>
              <a:gd name="connsiteX18" fmla="*/ 19050 w 1252601"/>
              <a:gd name="connsiteY18" fmla="*/ 87121 h 4467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252601" h="446785">
                <a:moveTo>
                  <a:pt x="19050" y="87121"/>
                </a:moveTo>
                <a:cubicBezTo>
                  <a:pt x="19050" y="49529"/>
                  <a:pt x="49529" y="19050"/>
                  <a:pt x="87121" y="19050"/>
                </a:cubicBezTo>
                <a:cubicBezTo>
                  <a:pt x="87121" y="19050"/>
                  <a:pt x="87121" y="19050"/>
                  <a:pt x="87121" y="19050"/>
                </a:cubicBezTo>
                <a:lnTo>
                  <a:pt x="87121" y="19050"/>
                </a:lnTo>
                <a:lnTo>
                  <a:pt x="1165352" y="19050"/>
                </a:lnTo>
                <a:lnTo>
                  <a:pt x="1165352" y="19050"/>
                </a:lnTo>
                <a:cubicBezTo>
                  <a:pt x="1202944" y="19050"/>
                  <a:pt x="1233551" y="49529"/>
                  <a:pt x="1233551" y="87121"/>
                </a:cubicBezTo>
                <a:cubicBezTo>
                  <a:pt x="1233551" y="87121"/>
                  <a:pt x="1233551" y="87121"/>
                  <a:pt x="1233551" y="87121"/>
                </a:cubicBezTo>
                <a:lnTo>
                  <a:pt x="1233551" y="87121"/>
                </a:lnTo>
                <a:lnTo>
                  <a:pt x="1233551" y="359536"/>
                </a:lnTo>
                <a:lnTo>
                  <a:pt x="1233551" y="359536"/>
                </a:lnTo>
                <a:cubicBezTo>
                  <a:pt x="1233551" y="397255"/>
                  <a:pt x="1202944" y="427735"/>
                  <a:pt x="1165352" y="427735"/>
                </a:cubicBezTo>
                <a:cubicBezTo>
                  <a:pt x="1165352" y="427735"/>
                  <a:pt x="1165352" y="427735"/>
                  <a:pt x="1165352" y="427735"/>
                </a:cubicBezTo>
                <a:lnTo>
                  <a:pt x="1165352" y="427735"/>
                </a:lnTo>
                <a:lnTo>
                  <a:pt x="87121" y="427735"/>
                </a:lnTo>
                <a:lnTo>
                  <a:pt x="87121" y="427735"/>
                </a:lnTo>
                <a:cubicBezTo>
                  <a:pt x="49529" y="427735"/>
                  <a:pt x="19050" y="397255"/>
                  <a:pt x="19050" y="359536"/>
                </a:cubicBezTo>
                <a:cubicBezTo>
                  <a:pt x="19050" y="359536"/>
                  <a:pt x="19050" y="359536"/>
                  <a:pt x="19050" y="359536"/>
                </a:cubicBezTo>
                <a:lnTo>
                  <a:pt x="19050" y="87121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500373" y="6020777"/>
            <a:ext cx="1214501" cy="408622"/>
          </a:xfrm>
          <a:custGeom>
            <a:avLst/>
            <a:gdLst>
              <a:gd name="connsiteX0" fmla="*/ 0 w 1214501"/>
              <a:gd name="connsiteY0" fmla="*/ 68097 h 408622"/>
              <a:gd name="connsiteX1" fmla="*/ 68198 w 1214501"/>
              <a:gd name="connsiteY1" fmla="*/ 0 h 408622"/>
              <a:gd name="connsiteX2" fmla="*/ 68198 w 1214501"/>
              <a:gd name="connsiteY2" fmla="*/ 0 h 408622"/>
              <a:gd name="connsiteX3" fmla="*/ 68198 w 1214501"/>
              <a:gd name="connsiteY3" fmla="*/ 0 h 408622"/>
              <a:gd name="connsiteX4" fmla="*/ 1146429 w 1214501"/>
              <a:gd name="connsiteY4" fmla="*/ 0 h 408622"/>
              <a:gd name="connsiteX5" fmla="*/ 1146429 w 1214501"/>
              <a:gd name="connsiteY5" fmla="*/ 0 h 408622"/>
              <a:gd name="connsiteX6" fmla="*/ 1214501 w 1214501"/>
              <a:gd name="connsiteY6" fmla="*/ 68097 h 408622"/>
              <a:gd name="connsiteX7" fmla="*/ 1214501 w 1214501"/>
              <a:gd name="connsiteY7" fmla="*/ 68097 h 408622"/>
              <a:gd name="connsiteX8" fmla="*/ 1214501 w 1214501"/>
              <a:gd name="connsiteY8" fmla="*/ 68097 h 408622"/>
              <a:gd name="connsiteX9" fmla="*/ 1214501 w 1214501"/>
              <a:gd name="connsiteY9" fmla="*/ 340512 h 408622"/>
              <a:gd name="connsiteX10" fmla="*/ 1214501 w 1214501"/>
              <a:gd name="connsiteY10" fmla="*/ 340512 h 408622"/>
              <a:gd name="connsiteX11" fmla="*/ 1146429 w 1214501"/>
              <a:gd name="connsiteY11" fmla="*/ 408622 h 408622"/>
              <a:gd name="connsiteX12" fmla="*/ 1146429 w 1214501"/>
              <a:gd name="connsiteY12" fmla="*/ 408622 h 408622"/>
              <a:gd name="connsiteX13" fmla="*/ 1146429 w 1214501"/>
              <a:gd name="connsiteY13" fmla="*/ 408622 h 408622"/>
              <a:gd name="connsiteX14" fmla="*/ 68198 w 1214501"/>
              <a:gd name="connsiteY14" fmla="*/ 408622 h 408622"/>
              <a:gd name="connsiteX15" fmla="*/ 68198 w 1214501"/>
              <a:gd name="connsiteY15" fmla="*/ 408622 h 408622"/>
              <a:gd name="connsiteX16" fmla="*/ 0 w 1214501"/>
              <a:gd name="connsiteY16" fmla="*/ 340512 h 408622"/>
              <a:gd name="connsiteX17" fmla="*/ 0 w 1214501"/>
              <a:gd name="connsiteY17" fmla="*/ 340512 h 408622"/>
              <a:gd name="connsiteX18" fmla="*/ 0 w 1214501"/>
              <a:gd name="connsiteY18" fmla="*/ 68097 h 4086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214501" h="408622">
                <a:moveTo>
                  <a:pt x="0" y="68097"/>
                </a:moveTo>
                <a:cubicBezTo>
                  <a:pt x="0" y="30479"/>
                  <a:pt x="30607" y="0"/>
                  <a:pt x="68198" y="0"/>
                </a:cubicBezTo>
                <a:cubicBezTo>
                  <a:pt x="68198" y="0"/>
                  <a:pt x="68198" y="0"/>
                  <a:pt x="68198" y="0"/>
                </a:cubicBezTo>
                <a:lnTo>
                  <a:pt x="68198" y="0"/>
                </a:lnTo>
                <a:lnTo>
                  <a:pt x="1146429" y="0"/>
                </a:lnTo>
                <a:lnTo>
                  <a:pt x="1146429" y="0"/>
                </a:lnTo>
                <a:cubicBezTo>
                  <a:pt x="1184021" y="0"/>
                  <a:pt x="1214501" y="30479"/>
                  <a:pt x="1214501" y="68097"/>
                </a:cubicBezTo>
                <a:cubicBezTo>
                  <a:pt x="1214501" y="68097"/>
                  <a:pt x="1214501" y="68097"/>
                  <a:pt x="1214501" y="68097"/>
                </a:cubicBezTo>
                <a:lnTo>
                  <a:pt x="1214501" y="68097"/>
                </a:lnTo>
                <a:lnTo>
                  <a:pt x="1214501" y="340512"/>
                </a:lnTo>
                <a:lnTo>
                  <a:pt x="1214501" y="340512"/>
                </a:lnTo>
                <a:cubicBezTo>
                  <a:pt x="1214501" y="378130"/>
                  <a:pt x="1184021" y="408622"/>
                  <a:pt x="1146429" y="408622"/>
                </a:cubicBezTo>
                <a:cubicBezTo>
                  <a:pt x="1146429" y="408622"/>
                  <a:pt x="1146429" y="408622"/>
                  <a:pt x="1146429" y="408622"/>
                </a:cubicBezTo>
                <a:lnTo>
                  <a:pt x="1146429" y="408622"/>
                </a:lnTo>
                <a:lnTo>
                  <a:pt x="68198" y="408622"/>
                </a:lnTo>
                <a:lnTo>
                  <a:pt x="68198" y="408622"/>
                </a:lnTo>
                <a:cubicBezTo>
                  <a:pt x="30607" y="408622"/>
                  <a:pt x="0" y="378130"/>
                  <a:pt x="0" y="340512"/>
                </a:cubicBezTo>
                <a:cubicBezTo>
                  <a:pt x="0" y="340512"/>
                  <a:pt x="0" y="340512"/>
                  <a:pt x="0" y="340512"/>
                </a:cubicBezTo>
                <a:lnTo>
                  <a:pt x="0" y="68097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481323" y="6001727"/>
            <a:ext cx="1252601" cy="446722"/>
          </a:xfrm>
          <a:custGeom>
            <a:avLst/>
            <a:gdLst>
              <a:gd name="connsiteX0" fmla="*/ 19050 w 1252601"/>
              <a:gd name="connsiteY0" fmla="*/ 87147 h 446722"/>
              <a:gd name="connsiteX1" fmla="*/ 87248 w 1252601"/>
              <a:gd name="connsiteY1" fmla="*/ 19050 h 446722"/>
              <a:gd name="connsiteX2" fmla="*/ 87248 w 1252601"/>
              <a:gd name="connsiteY2" fmla="*/ 19050 h 446722"/>
              <a:gd name="connsiteX3" fmla="*/ 87248 w 1252601"/>
              <a:gd name="connsiteY3" fmla="*/ 19050 h 446722"/>
              <a:gd name="connsiteX4" fmla="*/ 1165479 w 1252601"/>
              <a:gd name="connsiteY4" fmla="*/ 19050 h 446722"/>
              <a:gd name="connsiteX5" fmla="*/ 1165479 w 1252601"/>
              <a:gd name="connsiteY5" fmla="*/ 19050 h 446722"/>
              <a:gd name="connsiteX6" fmla="*/ 1233551 w 1252601"/>
              <a:gd name="connsiteY6" fmla="*/ 87147 h 446722"/>
              <a:gd name="connsiteX7" fmla="*/ 1233551 w 1252601"/>
              <a:gd name="connsiteY7" fmla="*/ 87147 h 446722"/>
              <a:gd name="connsiteX8" fmla="*/ 1233551 w 1252601"/>
              <a:gd name="connsiteY8" fmla="*/ 87147 h 446722"/>
              <a:gd name="connsiteX9" fmla="*/ 1233551 w 1252601"/>
              <a:gd name="connsiteY9" fmla="*/ 359562 h 446722"/>
              <a:gd name="connsiteX10" fmla="*/ 1233551 w 1252601"/>
              <a:gd name="connsiteY10" fmla="*/ 359562 h 446722"/>
              <a:gd name="connsiteX11" fmla="*/ 1165479 w 1252601"/>
              <a:gd name="connsiteY11" fmla="*/ 427672 h 446722"/>
              <a:gd name="connsiteX12" fmla="*/ 1165479 w 1252601"/>
              <a:gd name="connsiteY12" fmla="*/ 427672 h 446722"/>
              <a:gd name="connsiteX13" fmla="*/ 1165479 w 1252601"/>
              <a:gd name="connsiteY13" fmla="*/ 427672 h 446722"/>
              <a:gd name="connsiteX14" fmla="*/ 87248 w 1252601"/>
              <a:gd name="connsiteY14" fmla="*/ 427672 h 446722"/>
              <a:gd name="connsiteX15" fmla="*/ 87248 w 1252601"/>
              <a:gd name="connsiteY15" fmla="*/ 427672 h 446722"/>
              <a:gd name="connsiteX16" fmla="*/ 19050 w 1252601"/>
              <a:gd name="connsiteY16" fmla="*/ 359562 h 446722"/>
              <a:gd name="connsiteX17" fmla="*/ 19050 w 1252601"/>
              <a:gd name="connsiteY17" fmla="*/ 359562 h 446722"/>
              <a:gd name="connsiteX18" fmla="*/ 19050 w 1252601"/>
              <a:gd name="connsiteY18" fmla="*/ 87147 h 4467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252601" h="446722">
                <a:moveTo>
                  <a:pt x="19050" y="87147"/>
                </a:moveTo>
                <a:cubicBezTo>
                  <a:pt x="19050" y="49529"/>
                  <a:pt x="49657" y="19050"/>
                  <a:pt x="87248" y="19050"/>
                </a:cubicBezTo>
                <a:cubicBezTo>
                  <a:pt x="87248" y="19050"/>
                  <a:pt x="87248" y="19050"/>
                  <a:pt x="87248" y="19050"/>
                </a:cubicBezTo>
                <a:lnTo>
                  <a:pt x="87248" y="19050"/>
                </a:lnTo>
                <a:lnTo>
                  <a:pt x="1165479" y="19050"/>
                </a:lnTo>
                <a:lnTo>
                  <a:pt x="1165479" y="19050"/>
                </a:lnTo>
                <a:cubicBezTo>
                  <a:pt x="1203071" y="19050"/>
                  <a:pt x="1233551" y="49529"/>
                  <a:pt x="1233551" y="87147"/>
                </a:cubicBezTo>
                <a:cubicBezTo>
                  <a:pt x="1233551" y="87147"/>
                  <a:pt x="1233551" y="87147"/>
                  <a:pt x="1233551" y="87147"/>
                </a:cubicBezTo>
                <a:lnTo>
                  <a:pt x="1233551" y="87147"/>
                </a:lnTo>
                <a:lnTo>
                  <a:pt x="1233551" y="359562"/>
                </a:lnTo>
                <a:lnTo>
                  <a:pt x="1233551" y="359562"/>
                </a:lnTo>
                <a:cubicBezTo>
                  <a:pt x="1233551" y="397180"/>
                  <a:pt x="1203071" y="427672"/>
                  <a:pt x="1165479" y="427672"/>
                </a:cubicBezTo>
                <a:cubicBezTo>
                  <a:pt x="1165479" y="427672"/>
                  <a:pt x="1165479" y="427672"/>
                  <a:pt x="1165479" y="427672"/>
                </a:cubicBezTo>
                <a:lnTo>
                  <a:pt x="1165479" y="427672"/>
                </a:lnTo>
                <a:lnTo>
                  <a:pt x="87248" y="427672"/>
                </a:lnTo>
                <a:lnTo>
                  <a:pt x="87248" y="427672"/>
                </a:lnTo>
                <a:cubicBezTo>
                  <a:pt x="49657" y="427672"/>
                  <a:pt x="19050" y="397180"/>
                  <a:pt x="19050" y="359562"/>
                </a:cubicBezTo>
                <a:cubicBezTo>
                  <a:pt x="19050" y="359562"/>
                  <a:pt x="19050" y="359562"/>
                  <a:pt x="19050" y="359562"/>
                </a:cubicBezTo>
                <a:lnTo>
                  <a:pt x="19050" y="87147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234303" y="4929251"/>
            <a:ext cx="2195321" cy="758050"/>
          </a:xfrm>
          <a:custGeom>
            <a:avLst/>
            <a:gdLst>
              <a:gd name="connsiteX0" fmla="*/ 337946 w 2195321"/>
              <a:gd name="connsiteY0" fmla="*/ 119126 h 758050"/>
              <a:gd name="connsiteX1" fmla="*/ 457200 w 2195321"/>
              <a:gd name="connsiteY1" fmla="*/ 0 h 758050"/>
              <a:gd name="connsiteX2" fmla="*/ 457200 w 2195321"/>
              <a:gd name="connsiteY2" fmla="*/ 0 h 758050"/>
              <a:gd name="connsiteX3" fmla="*/ 457200 w 2195321"/>
              <a:gd name="connsiteY3" fmla="*/ 0 h 758050"/>
              <a:gd name="connsiteX4" fmla="*/ 647572 w 2195321"/>
              <a:gd name="connsiteY4" fmla="*/ 0 h 758050"/>
              <a:gd name="connsiteX5" fmla="*/ 647572 w 2195321"/>
              <a:gd name="connsiteY5" fmla="*/ 0 h 758050"/>
              <a:gd name="connsiteX6" fmla="*/ 1111884 w 2195321"/>
              <a:gd name="connsiteY6" fmla="*/ 0 h 758050"/>
              <a:gd name="connsiteX7" fmla="*/ 2076195 w 2195321"/>
              <a:gd name="connsiteY7" fmla="*/ 0 h 758050"/>
              <a:gd name="connsiteX8" fmla="*/ 2076195 w 2195321"/>
              <a:gd name="connsiteY8" fmla="*/ 0 h 758050"/>
              <a:gd name="connsiteX9" fmla="*/ 2195321 w 2195321"/>
              <a:gd name="connsiteY9" fmla="*/ 119126 h 758050"/>
              <a:gd name="connsiteX10" fmla="*/ 2195321 w 2195321"/>
              <a:gd name="connsiteY10" fmla="*/ 119126 h 758050"/>
              <a:gd name="connsiteX11" fmla="*/ 2195321 w 2195321"/>
              <a:gd name="connsiteY11" fmla="*/ 119126 h 758050"/>
              <a:gd name="connsiteX12" fmla="*/ 2195321 w 2195321"/>
              <a:gd name="connsiteY12" fmla="*/ 417067 h 758050"/>
              <a:gd name="connsiteX13" fmla="*/ 2195321 w 2195321"/>
              <a:gd name="connsiteY13" fmla="*/ 417067 h 758050"/>
              <a:gd name="connsiteX14" fmla="*/ 2195321 w 2195321"/>
              <a:gd name="connsiteY14" fmla="*/ 595883 h 758050"/>
              <a:gd name="connsiteX15" fmla="*/ 2195321 w 2195321"/>
              <a:gd name="connsiteY15" fmla="*/ 595883 h 758050"/>
              <a:gd name="connsiteX16" fmla="*/ 2195321 w 2195321"/>
              <a:gd name="connsiteY16" fmla="*/ 595883 h 758050"/>
              <a:gd name="connsiteX17" fmla="*/ 2076195 w 2195321"/>
              <a:gd name="connsiteY17" fmla="*/ 715035 h 758050"/>
              <a:gd name="connsiteX18" fmla="*/ 2076195 w 2195321"/>
              <a:gd name="connsiteY18" fmla="*/ 715035 h 758050"/>
              <a:gd name="connsiteX19" fmla="*/ 2076195 w 2195321"/>
              <a:gd name="connsiteY19" fmla="*/ 715035 h 758050"/>
              <a:gd name="connsiteX20" fmla="*/ 1111884 w 2195321"/>
              <a:gd name="connsiteY20" fmla="*/ 715035 h 758050"/>
              <a:gd name="connsiteX21" fmla="*/ 647572 w 2195321"/>
              <a:gd name="connsiteY21" fmla="*/ 715035 h 758050"/>
              <a:gd name="connsiteX22" fmla="*/ 647572 w 2195321"/>
              <a:gd name="connsiteY22" fmla="*/ 715035 h 758050"/>
              <a:gd name="connsiteX23" fmla="*/ 457200 w 2195321"/>
              <a:gd name="connsiteY23" fmla="*/ 715035 h 758050"/>
              <a:gd name="connsiteX24" fmla="*/ 457200 w 2195321"/>
              <a:gd name="connsiteY24" fmla="*/ 715035 h 758050"/>
              <a:gd name="connsiteX25" fmla="*/ 337946 w 2195321"/>
              <a:gd name="connsiteY25" fmla="*/ 595883 h 758050"/>
              <a:gd name="connsiteX26" fmla="*/ 337946 w 2195321"/>
              <a:gd name="connsiteY26" fmla="*/ 595883 h 758050"/>
              <a:gd name="connsiteX27" fmla="*/ 337946 w 2195321"/>
              <a:gd name="connsiteY27" fmla="*/ 595883 h 758050"/>
              <a:gd name="connsiteX28" fmla="*/ 337946 w 2195321"/>
              <a:gd name="connsiteY28" fmla="*/ 595883 h 758050"/>
              <a:gd name="connsiteX29" fmla="*/ 0 w 2195321"/>
              <a:gd name="connsiteY29" fmla="*/ 758050 h 758050"/>
              <a:gd name="connsiteX30" fmla="*/ 337946 w 2195321"/>
              <a:gd name="connsiteY30" fmla="*/ 417067 h 758050"/>
              <a:gd name="connsiteX31" fmla="*/ 337946 w 2195321"/>
              <a:gd name="connsiteY31" fmla="*/ 119126 h 758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2195321" h="758050">
                <a:moveTo>
                  <a:pt x="337946" y="119126"/>
                </a:moveTo>
                <a:cubicBezTo>
                  <a:pt x="337946" y="53339"/>
                  <a:pt x="391286" y="0"/>
                  <a:pt x="457200" y="0"/>
                </a:cubicBezTo>
                <a:cubicBezTo>
                  <a:pt x="457200" y="0"/>
                  <a:pt x="457200" y="0"/>
                  <a:pt x="457200" y="0"/>
                </a:cubicBezTo>
                <a:lnTo>
                  <a:pt x="457200" y="0"/>
                </a:lnTo>
                <a:lnTo>
                  <a:pt x="647572" y="0"/>
                </a:lnTo>
                <a:lnTo>
                  <a:pt x="647572" y="0"/>
                </a:lnTo>
                <a:lnTo>
                  <a:pt x="1111884" y="0"/>
                </a:lnTo>
                <a:lnTo>
                  <a:pt x="2076195" y="0"/>
                </a:lnTo>
                <a:lnTo>
                  <a:pt x="2076195" y="0"/>
                </a:lnTo>
                <a:cubicBezTo>
                  <a:pt x="2141981" y="0"/>
                  <a:pt x="2195321" y="53339"/>
                  <a:pt x="2195321" y="119126"/>
                </a:cubicBezTo>
                <a:cubicBezTo>
                  <a:pt x="2195321" y="119126"/>
                  <a:pt x="2195321" y="119126"/>
                  <a:pt x="2195321" y="119126"/>
                </a:cubicBezTo>
                <a:lnTo>
                  <a:pt x="2195321" y="119126"/>
                </a:lnTo>
                <a:lnTo>
                  <a:pt x="2195321" y="417067"/>
                </a:lnTo>
                <a:lnTo>
                  <a:pt x="2195321" y="417067"/>
                </a:lnTo>
                <a:lnTo>
                  <a:pt x="2195321" y="595883"/>
                </a:lnTo>
                <a:lnTo>
                  <a:pt x="2195321" y="595883"/>
                </a:lnTo>
                <a:lnTo>
                  <a:pt x="2195321" y="595883"/>
                </a:lnTo>
                <a:cubicBezTo>
                  <a:pt x="2195321" y="661670"/>
                  <a:pt x="2141981" y="715035"/>
                  <a:pt x="2076195" y="715035"/>
                </a:cubicBezTo>
                <a:cubicBezTo>
                  <a:pt x="2076195" y="715035"/>
                  <a:pt x="2076195" y="715035"/>
                  <a:pt x="2076195" y="715035"/>
                </a:cubicBezTo>
                <a:lnTo>
                  <a:pt x="2076195" y="715035"/>
                </a:lnTo>
                <a:lnTo>
                  <a:pt x="1111884" y="715035"/>
                </a:lnTo>
                <a:lnTo>
                  <a:pt x="647572" y="715035"/>
                </a:lnTo>
                <a:lnTo>
                  <a:pt x="647572" y="715035"/>
                </a:lnTo>
                <a:lnTo>
                  <a:pt x="457200" y="715035"/>
                </a:lnTo>
                <a:lnTo>
                  <a:pt x="457200" y="715035"/>
                </a:lnTo>
                <a:cubicBezTo>
                  <a:pt x="391286" y="715035"/>
                  <a:pt x="337946" y="661670"/>
                  <a:pt x="337946" y="595883"/>
                </a:cubicBezTo>
                <a:cubicBezTo>
                  <a:pt x="337946" y="595883"/>
                  <a:pt x="337946" y="595883"/>
                  <a:pt x="337946" y="595883"/>
                </a:cubicBezTo>
                <a:lnTo>
                  <a:pt x="337946" y="595883"/>
                </a:lnTo>
                <a:lnTo>
                  <a:pt x="337946" y="595883"/>
                </a:lnTo>
                <a:lnTo>
                  <a:pt x="0" y="758050"/>
                </a:lnTo>
                <a:lnTo>
                  <a:pt x="337946" y="417067"/>
                </a:lnTo>
                <a:lnTo>
                  <a:pt x="337946" y="119126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227953" y="4922901"/>
            <a:ext cx="2208021" cy="770750"/>
          </a:xfrm>
          <a:custGeom>
            <a:avLst/>
            <a:gdLst>
              <a:gd name="connsiteX0" fmla="*/ 344296 w 2208021"/>
              <a:gd name="connsiteY0" fmla="*/ 125476 h 770750"/>
              <a:gd name="connsiteX1" fmla="*/ 463550 w 2208021"/>
              <a:gd name="connsiteY1" fmla="*/ 6350 h 770750"/>
              <a:gd name="connsiteX2" fmla="*/ 463550 w 2208021"/>
              <a:gd name="connsiteY2" fmla="*/ 6350 h 770750"/>
              <a:gd name="connsiteX3" fmla="*/ 463550 w 2208021"/>
              <a:gd name="connsiteY3" fmla="*/ 6350 h 770750"/>
              <a:gd name="connsiteX4" fmla="*/ 653922 w 2208021"/>
              <a:gd name="connsiteY4" fmla="*/ 6350 h 770750"/>
              <a:gd name="connsiteX5" fmla="*/ 653922 w 2208021"/>
              <a:gd name="connsiteY5" fmla="*/ 6350 h 770750"/>
              <a:gd name="connsiteX6" fmla="*/ 1118234 w 2208021"/>
              <a:gd name="connsiteY6" fmla="*/ 6350 h 770750"/>
              <a:gd name="connsiteX7" fmla="*/ 2082545 w 2208021"/>
              <a:gd name="connsiteY7" fmla="*/ 6350 h 770750"/>
              <a:gd name="connsiteX8" fmla="*/ 2082545 w 2208021"/>
              <a:gd name="connsiteY8" fmla="*/ 6350 h 770750"/>
              <a:gd name="connsiteX9" fmla="*/ 2201671 w 2208021"/>
              <a:gd name="connsiteY9" fmla="*/ 125476 h 770750"/>
              <a:gd name="connsiteX10" fmla="*/ 2201671 w 2208021"/>
              <a:gd name="connsiteY10" fmla="*/ 125476 h 770750"/>
              <a:gd name="connsiteX11" fmla="*/ 2201671 w 2208021"/>
              <a:gd name="connsiteY11" fmla="*/ 125476 h 770750"/>
              <a:gd name="connsiteX12" fmla="*/ 2201671 w 2208021"/>
              <a:gd name="connsiteY12" fmla="*/ 423417 h 770750"/>
              <a:gd name="connsiteX13" fmla="*/ 2201671 w 2208021"/>
              <a:gd name="connsiteY13" fmla="*/ 423417 h 770750"/>
              <a:gd name="connsiteX14" fmla="*/ 2201671 w 2208021"/>
              <a:gd name="connsiteY14" fmla="*/ 602233 h 770750"/>
              <a:gd name="connsiteX15" fmla="*/ 2201671 w 2208021"/>
              <a:gd name="connsiteY15" fmla="*/ 602233 h 770750"/>
              <a:gd name="connsiteX16" fmla="*/ 2201671 w 2208021"/>
              <a:gd name="connsiteY16" fmla="*/ 602233 h 770750"/>
              <a:gd name="connsiteX17" fmla="*/ 2082545 w 2208021"/>
              <a:gd name="connsiteY17" fmla="*/ 721385 h 770750"/>
              <a:gd name="connsiteX18" fmla="*/ 2082545 w 2208021"/>
              <a:gd name="connsiteY18" fmla="*/ 721385 h 770750"/>
              <a:gd name="connsiteX19" fmla="*/ 2082545 w 2208021"/>
              <a:gd name="connsiteY19" fmla="*/ 721385 h 770750"/>
              <a:gd name="connsiteX20" fmla="*/ 1118234 w 2208021"/>
              <a:gd name="connsiteY20" fmla="*/ 721385 h 770750"/>
              <a:gd name="connsiteX21" fmla="*/ 653922 w 2208021"/>
              <a:gd name="connsiteY21" fmla="*/ 721385 h 770750"/>
              <a:gd name="connsiteX22" fmla="*/ 653922 w 2208021"/>
              <a:gd name="connsiteY22" fmla="*/ 721385 h 770750"/>
              <a:gd name="connsiteX23" fmla="*/ 463550 w 2208021"/>
              <a:gd name="connsiteY23" fmla="*/ 721385 h 770750"/>
              <a:gd name="connsiteX24" fmla="*/ 463550 w 2208021"/>
              <a:gd name="connsiteY24" fmla="*/ 721385 h 770750"/>
              <a:gd name="connsiteX25" fmla="*/ 344296 w 2208021"/>
              <a:gd name="connsiteY25" fmla="*/ 602233 h 770750"/>
              <a:gd name="connsiteX26" fmla="*/ 344296 w 2208021"/>
              <a:gd name="connsiteY26" fmla="*/ 602233 h 770750"/>
              <a:gd name="connsiteX27" fmla="*/ 344296 w 2208021"/>
              <a:gd name="connsiteY27" fmla="*/ 602233 h 770750"/>
              <a:gd name="connsiteX28" fmla="*/ 344296 w 2208021"/>
              <a:gd name="connsiteY28" fmla="*/ 602233 h 770750"/>
              <a:gd name="connsiteX29" fmla="*/ 6350 w 2208021"/>
              <a:gd name="connsiteY29" fmla="*/ 764400 h 770750"/>
              <a:gd name="connsiteX30" fmla="*/ 344296 w 2208021"/>
              <a:gd name="connsiteY30" fmla="*/ 423417 h 770750"/>
              <a:gd name="connsiteX31" fmla="*/ 344296 w 2208021"/>
              <a:gd name="connsiteY31" fmla="*/ 125476 h 770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2208021" h="770750">
                <a:moveTo>
                  <a:pt x="344296" y="125476"/>
                </a:moveTo>
                <a:cubicBezTo>
                  <a:pt x="344296" y="59689"/>
                  <a:pt x="397636" y="6350"/>
                  <a:pt x="463550" y="6350"/>
                </a:cubicBezTo>
                <a:cubicBezTo>
                  <a:pt x="463550" y="6350"/>
                  <a:pt x="463550" y="6350"/>
                  <a:pt x="463550" y="6350"/>
                </a:cubicBezTo>
                <a:lnTo>
                  <a:pt x="463550" y="6350"/>
                </a:lnTo>
                <a:lnTo>
                  <a:pt x="653922" y="6350"/>
                </a:lnTo>
                <a:lnTo>
                  <a:pt x="653922" y="6350"/>
                </a:lnTo>
                <a:lnTo>
                  <a:pt x="1118234" y="6350"/>
                </a:lnTo>
                <a:lnTo>
                  <a:pt x="2082545" y="6350"/>
                </a:lnTo>
                <a:lnTo>
                  <a:pt x="2082545" y="6350"/>
                </a:lnTo>
                <a:cubicBezTo>
                  <a:pt x="2148331" y="6350"/>
                  <a:pt x="2201671" y="59689"/>
                  <a:pt x="2201671" y="125476"/>
                </a:cubicBezTo>
                <a:cubicBezTo>
                  <a:pt x="2201671" y="125476"/>
                  <a:pt x="2201671" y="125476"/>
                  <a:pt x="2201671" y="125476"/>
                </a:cubicBezTo>
                <a:lnTo>
                  <a:pt x="2201671" y="125476"/>
                </a:lnTo>
                <a:lnTo>
                  <a:pt x="2201671" y="423417"/>
                </a:lnTo>
                <a:lnTo>
                  <a:pt x="2201671" y="423417"/>
                </a:lnTo>
                <a:lnTo>
                  <a:pt x="2201671" y="602233"/>
                </a:lnTo>
                <a:lnTo>
                  <a:pt x="2201671" y="602233"/>
                </a:lnTo>
                <a:lnTo>
                  <a:pt x="2201671" y="602233"/>
                </a:lnTo>
                <a:cubicBezTo>
                  <a:pt x="2201671" y="668020"/>
                  <a:pt x="2148331" y="721385"/>
                  <a:pt x="2082545" y="721385"/>
                </a:cubicBezTo>
                <a:cubicBezTo>
                  <a:pt x="2082545" y="721385"/>
                  <a:pt x="2082545" y="721385"/>
                  <a:pt x="2082545" y="721385"/>
                </a:cubicBezTo>
                <a:lnTo>
                  <a:pt x="2082545" y="721385"/>
                </a:lnTo>
                <a:lnTo>
                  <a:pt x="1118234" y="721385"/>
                </a:lnTo>
                <a:lnTo>
                  <a:pt x="653922" y="721385"/>
                </a:lnTo>
                <a:lnTo>
                  <a:pt x="653922" y="721385"/>
                </a:lnTo>
                <a:lnTo>
                  <a:pt x="463550" y="721385"/>
                </a:lnTo>
                <a:lnTo>
                  <a:pt x="463550" y="721385"/>
                </a:lnTo>
                <a:cubicBezTo>
                  <a:pt x="397636" y="721385"/>
                  <a:pt x="344296" y="668020"/>
                  <a:pt x="344296" y="602233"/>
                </a:cubicBezTo>
                <a:cubicBezTo>
                  <a:pt x="344296" y="602233"/>
                  <a:pt x="344296" y="602233"/>
                  <a:pt x="344296" y="602233"/>
                </a:cubicBezTo>
                <a:lnTo>
                  <a:pt x="344296" y="602233"/>
                </a:lnTo>
                <a:lnTo>
                  <a:pt x="344296" y="602233"/>
                </a:lnTo>
                <a:lnTo>
                  <a:pt x="6350" y="764400"/>
                </a:lnTo>
                <a:lnTo>
                  <a:pt x="344296" y="423417"/>
                </a:lnTo>
                <a:lnTo>
                  <a:pt x="344296" y="12547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1500" y="4889500"/>
            <a:ext cx="3276600" cy="16256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56200" y="4838700"/>
            <a:ext cx="3378200" cy="1536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23900" y="406400"/>
            <a:ext cx="8166100" cy="425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  <a:tabLst>
                <a:tab pos="457200" algn="l"/>
                <a:tab pos="749300" algn="l"/>
                <a:tab pos="5194300" algn="l"/>
              </a:tabLst>
            </a:pPr>
            <a:r>
              <a:rPr lang="en-US" altLang="zh-CN" dirty="0" smtClean="0"/>
              <a:t>			</a:t>
            </a: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初识Servlet-1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500"/>
              </a:lnSpc>
              <a:tabLst>
                <a:tab pos="457200" algn="l"/>
                <a:tab pos="749300" algn="l"/>
                <a:tab pos="5194300" algn="l"/>
              </a:tabLst>
            </a:pPr>
            <a:r>
              <a:rPr lang="en-US" altLang="zh-CN" sz="28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Servlet做了什么？</a:t>
            </a:r>
          </a:p>
          <a:p>
            <a:pPr defTabSz="-635">
              <a:lnSpc>
                <a:spcPts val="3400"/>
              </a:lnSpc>
              <a:tabLst>
                <a:tab pos="457200" algn="l"/>
                <a:tab pos="749300" algn="l"/>
                <a:tab pos="519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本身不做任何业务处理</a:t>
            </a:r>
          </a:p>
          <a:p>
            <a:pPr defTabSz="-635">
              <a:lnSpc>
                <a:spcPts val="3400"/>
              </a:lnSpc>
              <a:tabLst>
                <a:tab pos="457200" algn="l"/>
                <a:tab pos="749300" algn="l"/>
                <a:tab pos="519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只是接收请求并决定调用哪个JavaBean去处理请求</a:t>
            </a:r>
          </a:p>
          <a:p>
            <a:pPr defTabSz="-635">
              <a:lnSpc>
                <a:spcPts val="3400"/>
              </a:lnSpc>
              <a:tabLst>
                <a:tab pos="457200" algn="l"/>
                <a:tab pos="749300" algn="l"/>
                <a:tab pos="519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确定用哪个页面来显示处理返回的数据</a:t>
            </a:r>
          </a:p>
          <a:p>
            <a:pPr defTabSz="-635">
              <a:lnSpc>
                <a:spcPts val="3300"/>
              </a:lnSpc>
              <a:tabLst>
                <a:tab pos="457200" algn="l"/>
                <a:tab pos="749300" algn="l"/>
                <a:tab pos="5194300" algn="l"/>
              </a:tabLst>
            </a:pPr>
            <a:r>
              <a:rPr lang="en-US" altLang="zh-CN" sz="28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Servlet是什么？</a:t>
            </a:r>
          </a:p>
          <a:p>
            <a:pPr defTabSz="-635">
              <a:lnSpc>
                <a:spcPts val="3400"/>
              </a:lnSpc>
              <a:tabLst>
                <a:tab pos="457200" algn="l"/>
                <a:tab pos="749300" algn="l"/>
                <a:tab pos="519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Server+Applet，是一种服务器端的Java应用程序</a:t>
            </a:r>
          </a:p>
          <a:p>
            <a:pPr defTabSz="-635">
              <a:lnSpc>
                <a:spcPts val="3400"/>
              </a:lnSpc>
              <a:tabLst>
                <a:tab pos="457200" algn="l"/>
                <a:tab pos="749300" algn="l"/>
                <a:tab pos="519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只有当一个服务器端的程序使用了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Servlet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API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的时</a:t>
            </a:r>
          </a:p>
          <a:p>
            <a:pPr defTabSz="-635">
              <a:lnSpc>
                <a:spcPts val="2700"/>
              </a:lnSpc>
              <a:tabLst>
                <a:tab pos="457200" algn="l"/>
                <a:tab pos="749300" algn="l"/>
                <a:tab pos="51943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候，这个服务端的程序才能称之为Servlet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530600" y="5041900"/>
            <a:ext cx="914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发送请求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743700" y="5041900"/>
            <a:ext cx="1511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运行于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606800" y="5359400"/>
            <a:ext cx="4988545" cy="155940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  <a:tabLst>
                <a:tab pos="3416300" algn="l"/>
                <a:tab pos="4940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服务器端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416300" algn="l"/>
                <a:tab pos="49403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返回响应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3416300" algn="l"/>
                <a:tab pos="4940300" algn="l"/>
              </a:tabLst>
            </a:pPr>
            <a:r>
              <a:rPr lang="en-US" altLang="zh-CN" dirty="0" smtClean="0"/>
              <a:t>		</a:t>
            </a:r>
            <a:endParaRPr lang="en-US" altLang="zh-CN" sz="1405" b="1" dirty="0" smtClean="0">
              <a:solidFill>
                <a:srgbClr val="FFFFFF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r>
              <a:rPr lang="en-US" smtClean="0"/>
              <a:t>/37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t="16667" b="5556"/>
          <a:stretch>
            <a:fillRect/>
          </a:stretch>
        </p:blipFill>
        <p:spPr bwMode="auto">
          <a:xfrm>
            <a:off x="0" y="1143000"/>
            <a:ext cx="9144000" cy="5334000"/>
          </a:xfrm>
          <a:prstGeom prst="rect">
            <a:avLst/>
          </a:prstGeom>
          <a:noFill/>
        </p:spPr>
      </p:pic>
      <p:sp>
        <p:nvSpPr>
          <p:cNvPr id="4" name="TextBox 1"/>
          <p:cNvSpPr txBox="1"/>
          <p:nvPr/>
        </p:nvSpPr>
        <p:spPr>
          <a:xfrm>
            <a:off x="4559300" y="4165600"/>
            <a:ext cx="1003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HTML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代码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845300" y="3149600"/>
            <a:ext cx="8509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JSP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400"/>
              </a:lnSpc>
              <a:tabLst>
                <a:tab pos="279400" algn="l"/>
              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Java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代码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62000" y="4673600"/>
            <a:ext cx="685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浏览器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52500" y="330200"/>
            <a:ext cx="7950200" cy="233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  <a:tabLst>
                <a:tab pos="1701800" algn="l"/>
                <a:tab pos="4394200" algn="l"/>
                <a:tab pos="4978400" algn="l"/>
              </a:tabLst>
            </a:pPr>
            <a:r>
              <a:rPr lang="en-US" altLang="zh-CN" dirty="0" smtClean="0"/>
              <a:t>			</a:t>
            </a: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初识Servlet-2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600"/>
              </a:lnSpc>
              <a:tabLst>
                <a:tab pos="1701800" algn="l"/>
                <a:tab pos="4394200" algn="l"/>
                <a:tab pos="4978400" algn="l"/>
              </a:tabLst>
            </a:pPr>
            <a:r>
              <a:rPr lang="en-US" altLang="zh-CN" sz="200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问题</a:t>
            </a:r>
          </a:p>
          <a:p>
            <a:pPr defTabSz="-635">
              <a:lnSpc>
                <a:spcPts val="1900"/>
              </a:lnSpc>
              <a:tabLst>
                <a:tab pos="1701800" algn="l"/>
                <a:tab pos="4394200" algn="l"/>
                <a:tab pos="4978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与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之间有什么关系？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1701800" algn="l"/>
                <a:tab pos="4394200" algn="l"/>
                <a:tab pos="49784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服务器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540000" y="2895600"/>
            <a:ext cx="914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发送请求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714500" y="4724400"/>
            <a:ext cx="6705600" cy="158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  <a:tabLst>
                <a:tab pos="825500" algn="l"/>
                <a:tab pos="3683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返回响应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825500" algn="l"/>
                <a:tab pos="36830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JSP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会被最终编译成一个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Servlet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500"/>
              </a:lnSpc>
              <a:tabLst>
                <a:tab pos="825500" algn="l"/>
                <a:tab pos="3683000" algn="l"/>
              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Servlet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是运行在服务器端的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Java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应用程序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r>
              <a:rPr lang="en-US" smtClean="0"/>
              <a:t>/37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714625" y="6076632"/>
            <a:ext cx="3357626" cy="431800"/>
          </a:xfrm>
          <a:custGeom>
            <a:avLst/>
            <a:gdLst>
              <a:gd name="connsiteX0" fmla="*/ 0 w 3357626"/>
              <a:gd name="connsiteY0" fmla="*/ 71970 h 431800"/>
              <a:gd name="connsiteX1" fmla="*/ 72008 w 3357626"/>
              <a:gd name="connsiteY1" fmla="*/ 0 h 431800"/>
              <a:gd name="connsiteX2" fmla="*/ 72008 w 3357626"/>
              <a:gd name="connsiteY2" fmla="*/ 0 h 431800"/>
              <a:gd name="connsiteX3" fmla="*/ 72008 w 3357626"/>
              <a:gd name="connsiteY3" fmla="*/ 0 h 431800"/>
              <a:gd name="connsiteX4" fmla="*/ 3285616 w 3357626"/>
              <a:gd name="connsiteY4" fmla="*/ 0 h 431800"/>
              <a:gd name="connsiteX5" fmla="*/ 3285616 w 3357626"/>
              <a:gd name="connsiteY5" fmla="*/ 0 h 431800"/>
              <a:gd name="connsiteX6" fmla="*/ 3357626 w 3357626"/>
              <a:gd name="connsiteY6" fmla="*/ 71970 h 431800"/>
              <a:gd name="connsiteX7" fmla="*/ 3357626 w 3357626"/>
              <a:gd name="connsiteY7" fmla="*/ 71970 h 431800"/>
              <a:gd name="connsiteX8" fmla="*/ 3357626 w 3357626"/>
              <a:gd name="connsiteY8" fmla="*/ 71970 h 431800"/>
              <a:gd name="connsiteX9" fmla="*/ 3357626 w 3357626"/>
              <a:gd name="connsiteY9" fmla="*/ 359829 h 431800"/>
              <a:gd name="connsiteX10" fmla="*/ 3357626 w 3357626"/>
              <a:gd name="connsiteY10" fmla="*/ 359829 h 431800"/>
              <a:gd name="connsiteX11" fmla="*/ 3285616 w 3357626"/>
              <a:gd name="connsiteY11" fmla="*/ 431799 h 431800"/>
              <a:gd name="connsiteX12" fmla="*/ 3285616 w 3357626"/>
              <a:gd name="connsiteY12" fmla="*/ 431799 h 431800"/>
              <a:gd name="connsiteX13" fmla="*/ 3285616 w 3357626"/>
              <a:gd name="connsiteY13" fmla="*/ 431799 h 431800"/>
              <a:gd name="connsiteX14" fmla="*/ 72008 w 3357626"/>
              <a:gd name="connsiteY14" fmla="*/ 431799 h 431800"/>
              <a:gd name="connsiteX15" fmla="*/ 72008 w 3357626"/>
              <a:gd name="connsiteY15" fmla="*/ 431799 h 431800"/>
              <a:gd name="connsiteX16" fmla="*/ 0 w 3357626"/>
              <a:gd name="connsiteY16" fmla="*/ 359829 h 431800"/>
              <a:gd name="connsiteX17" fmla="*/ 0 w 3357626"/>
              <a:gd name="connsiteY17" fmla="*/ 359829 h 431800"/>
              <a:gd name="connsiteX18" fmla="*/ 0 w 3357626"/>
              <a:gd name="connsiteY18" fmla="*/ 7197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357626" h="431800">
                <a:moveTo>
                  <a:pt x="0" y="71970"/>
                </a:moveTo>
                <a:cubicBezTo>
                  <a:pt x="0" y="32219"/>
                  <a:pt x="32257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3285616" y="0"/>
                </a:lnTo>
                <a:lnTo>
                  <a:pt x="3285616" y="0"/>
                </a:lnTo>
                <a:cubicBezTo>
                  <a:pt x="3325367" y="0"/>
                  <a:pt x="3357626" y="32219"/>
                  <a:pt x="3357626" y="71970"/>
                </a:cubicBezTo>
                <a:cubicBezTo>
                  <a:pt x="3357626" y="71970"/>
                  <a:pt x="3357626" y="71970"/>
                  <a:pt x="3357626" y="71970"/>
                </a:cubicBezTo>
                <a:lnTo>
                  <a:pt x="3357626" y="71970"/>
                </a:lnTo>
                <a:lnTo>
                  <a:pt x="3357626" y="359829"/>
                </a:lnTo>
                <a:lnTo>
                  <a:pt x="3357626" y="359829"/>
                </a:lnTo>
                <a:cubicBezTo>
                  <a:pt x="3357626" y="399579"/>
                  <a:pt x="3325367" y="431799"/>
                  <a:pt x="3285616" y="431799"/>
                </a:cubicBezTo>
                <a:cubicBezTo>
                  <a:pt x="3285616" y="431799"/>
                  <a:pt x="3285616" y="431799"/>
                  <a:pt x="3285616" y="431799"/>
                </a:cubicBezTo>
                <a:lnTo>
                  <a:pt x="3285616" y="431799"/>
                </a:lnTo>
                <a:lnTo>
                  <a:pt x="72008" y="431799"/>
                </a:lnTo>
                <a:lnTo>
                  <a:pt x="72008" y="431799"/>
                </a:lnTo>
                <a:cubicBezTo>
                  <a:pt x="32257" y="431799"/>
                  <a:pt x="0" y="399579"/>
                  <a:pt x="0" y="359829"/>
                </a:cubicBezTo>
                <a:cubicBezTo>
                  <a:pt x="0" y="359829"/>
                  <a:pt x="0" y="359829"/>
                  <a:pt x="0" y="359829"/>
                </a:cubicBezTo>
                <a:lnTo>
                  <a:pt x="0" y="7197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695575" y="6057582"/>
            <a:ext cx="3395726" cy="469900"/>
          </a:xfrm>
          <a:custGeom>
            <a:avLst/>
            <a:gdLst>
              <a:gd name="connsiteX0" fmla="*/ 19050 w 3395726"/>
              <a:gd name="connsiteY0" fmla="*/ 91020 h 469900"/>
              <a:gd name="connsiteX1" fmla="*/ 91058 w 3395726"/>
              <a:gd name="connsiteY1" fmla="*/ 19050 h 469900"/>
              <a:gd name="connsiteX2" fmla="*/ 91058 w 3395726"/>
              <a:gd name="connsiteY2" fmla="*/ 19050 h 469900"/>
              <a:gd name="connsiteX3" fmla="*/ 91058 w 3395726"/>
              <a:gd name="connsiteY3" fmla="*/ 19050 h 469900"/>
              <a:gd name="connsiteX4" fmla="*/ 3304666 w 3395726"/>
              <a:gd name="connsiteY4" fmla="*/ 19050 h 469900"/>
              <a:gd name="connsiteX5" fmla="*/ 3304666 w 3395726"/>
              <a:gd name="connsiteY5" fmla="*/ 19050 h 469900"/>
              <a:gd name="connsiteX6" fmla="*/ 3376676 w 3395726"/>
              <a:gd name="connsiteY6" fmla="*/ 91020 h 469900"/>
              <a:gd name="connsiteX7" fmla="*/ 3376676 w 3395726"/>
              <a:gd name="connsiteY7" fmla="*/ 91020 h 469900"/>
              <a:gd name="connsiteX8" fmla="*/ 3376676 w 3395726"/>
              <a:gd name="connsiteY8" fmla="*/ 91020 h 469900"/>
              <a:gd name="connsiteX9" fmla="*/ 3376676 w 3395726"/>
              <a:gd name="connsiteY9" fmla="*/ 378879 h 469900"/>
              <a:gd name="connsiteX10" fmla="*/ 3376676 w 3395726"/>
              <a:gd name="connsiteY10" fmla="*/ 378879 h 469900"/>
              <a:gd name="connsiteX11" fmla="*/ 3304666 w 3395726"/>
              <a:gd name="connsiteY11" fmla="*/ 450849 h 469900"/>
              <a:gd name="connsiteX12" fmla="*/ 3304666 w 3395726"/>
              <a:gd name="connsiteY12" fmla="*/ 450849 h 469900"/>
              <a:gd name="connsiteX13" fmla="*/ 3304666 w 3395726"/>
              <a:gd name="connsiteY13" fmla="*/ 450849 h 469900"/>
              <a:gd name="connsiteX14" fmla="*/ 91058 w 3395726"/>
              <a:gd name="connsiteY14" fmla="*/ 450849 h 469900"/>
              <a:gd name="connsiteX15" fmla="*/ 91058 w 3395726"/>
              <a:gd name="connsiteY15" fmla="*/ 450849 h 469900"/>
              <a:gd name="connsiteX16" fmla="*/ 19050 w 3395726"/>
              <a:gd name="connsiteY16" fmla="*/ 378879 h 469900"/>
              <a:gd name="connsiteX17" fmla="*/ 19050 w 3395726"/>
              <a:gd name="connsiteY17" fmla="*/ 378879 h 469900"/>
              <a:gd name="connsiteX18" fmla="*/ 19050 w 3395726"/>
              <a:gd name="connsiteY18" fmla="*/ 9102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395726" h="469900">
                <a:moveTo>
                  <a:pt x="19050" y="91020"/>
                </a:moveTo>
                <a:cubicBezTo>
                  <a:pt x="19050" y="51269"/>
                  <a:pt x="51307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3304666" y="19050"/>
                </a:lnTo>
                <a:lnTo>
                  <a:pt x="3304666" y="19050"/>
                </a:lnTo>
                <a:cubicBezTo>
                  <a:pt x="3344417" y="19050"/>
                  <a:pt x="3376676" y="51269"/>
                  <a:pt x="3376676" y="91020"/>
                </a:cubicBezTo>
                <a:cubicBezTo>
                  <a:pt x="3376676" y="91020"/>
                  <a:pt x="3376676" y="91020"/>
                  <a:pt x="3376676" y="91020"/>
                </a:cubicBezTo>
                <a:lnTo>
                  <a:pt x="3376676" y="91020"/>
                </a:lnTo>
                <a:lnTo>
                  <a:pt x="3376676" y="378879"/>
                </a:lnTo>
                <a:lnTo>
                  <a:pt x="3376676" y="378879"/>
                </a:lnTo>
                <a:cubicBezTo>
                  <a:pt x="3376676" y="418629"/>
                  <a:pt x="3344417" y="450849"/>
                  <a:pt x="3304666" y="450849"/>
                </a:cubicBezTo>
                <a:cubicBezTo>
                  <a:pt x="3304666" y="450849"/>
                  <a:pt x="3304666" y="450849"/>
                  <a:pt x="3304666" y="450849"/>
                </a:cubicBezTo>
                <a:lnTo>
                  <a:pt x="3304666" y="450849"/>
                </a:lnTo>
                <a:lnTo>
                  <a:pt x="91058" y="450849"/>
                </a:lnTo>
                <a:lnTo>
                  <a:pt x="91058" y="450849"/>
                </a:lnTo>
                <a:cubicBezTo>
                  <a:pt x="51307" y="450849"/>
                  <a:pt x="19050" y="418629"/>
                  <a:pt x="19050" y="378879"/>
                </a:cubicBezTo>
                <a:cubicBezTo>
                  <a:pt x="19050" y="378879"/>
                  <a:pt x="19050" y="378879"/>
                  <a:pt x="19050" y="378879"/>
                </a:cubicBezTo>
                <a:lnTo>
                  <a:pt x="19050" y="9102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1600" y="6019800"/>
            <a:ext cx="3505200" cy="5715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6375400" y="279400"/>
            <a:ext cx="25273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Servlet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API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84200" y="1104900"/>
            <a:ext cx="37465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主要Servlet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API介绍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41400" y="1587500"/>
            <a:ext cx="4394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javax.servlet.Servlet接口：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498600" y="1993900"/>
            <a:ext cx="6985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所有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Java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Servlet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的基础接口类，规定了必须由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Servlet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具体类实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727200" y="2298700"/>
            <a:ext cx="1270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现的方法集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41400" y="2705100"/>
            <a:ext cx="4851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javax.servlet.GenericServlet类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498600" y="3098800"/>
            <a:ext cx="5727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Servlet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的通用版本，是一种与协议无关的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Servlet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041400" y="3505200"/>
            <a:ext cx="5156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javax.servlet.http.HttpServlet类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498600" y="3898900"/>
            <a:ext cx="5969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GenericServlet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基础上扩展的基于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Http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协议的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Servlet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584200" y="4241800"/>
            <a:ext cx="30226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如何创建Servlet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041400" y="4737100"/>
            <a:ext cx="2565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实现Servlet接口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041400" y="5194300"/>
            <a:ext cx="33274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继承GenericServlet类</a:t>
            </a: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继承HttpServlet类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683000" y="6172200"/>
            <a:ext cx="2273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演示示例：创建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Servlet</a:t>
            </a: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r>
              <a:rPr lang="en-US" smtClean="0"/>
              <a:t>/37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908</Words>
  <Application>Kingsoft Office WPP</Application>
  <PresentationFormat>全屏显示(4:3)</PresentationFormat>
  <Paragraphs>616</Paragraphs>
  <Slides>36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IBF--093</dc:creator>
  <cp:lastModifiedBy>ibf</cp:lastModifiedBy>
  <cp:revision>30</cp:revision>
  <dcterms:created xsi:type="dcterms:W3CDTF">2006-08-16T00:00:00Z</dcterms:created>
  <dcterms:modified xsi:type="dcterms:W3CDTF">2016-10-17T05:04:10Z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