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FFDC79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DD874-6A14-406D-27FE-92AD6F0F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D3BBB-20B2-3A89-B8E0-B0BEEE629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141B3-1219-E321-C08B-2F576875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FCD66-3C53-DE68-AE62-BED1631A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F2D07-F9CA-6C5B-8BF2-DC27DBAA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DE93-0FA4-5023-1D7D-3812994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10911-51A4-DBAF-2A40-D92618919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4FE48-E273-D50F-1539-A9A65A65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8FA6B-0163-83F1-85BB-35E80EB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C8208-7DC5-29C1-8464-6548CD3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1ED6F9-2FC8-5168-F1AC-6E3D0DD9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51993-0BDE-1D76-7E39-2FD14A09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14EF1-5A3E-A7DD-84BC-BCDAC1DA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0E3A4-88FA-DD9C-CC70-63C2203D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F727D-7A39-6E45-B579-6BF83AF3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E693-93B5-F8D1-A781-808465DD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A0F9C-0931-0C63-8A03-A3E8C8E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BC53C-559D-F6EC-1957-63E29BF2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B2818-E174-B87F-BCEB-220C4F75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22395-117A-1718-397F-9BCFB09C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E5FA4-B27E-5694-5918-01B20BD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02F47-F50E-93B7-D486-EB58F46E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3A756-9F21-2564-B7AD-F2B2C918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21277-6EC8-4E72-B59A-E306E705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2BE6-4151-926C-0B1A-17CD6E41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4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603EF-7AC9-39E5-3592-440B2699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3CBCB-485A-44DA-9D83-65CD424DD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27FF2-66E5-8A71-DAC9-DBB886CE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D9788-31AF-C3E0-42A3-1648B96E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96C6A-4E4D-0F94-DADD-DFD10A43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2D8C6-1A58-ADE7-C0F3-E2571893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E7444-272B-CBA1-7D24-0D0F364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E38F1-F3D5-BD8E-CE95-9BEDB4F5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8ACCC-184F-B063-17F8-364077B2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078BF-8BDD-D4A1-55D1-3D5955B7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F7BC6-985D-4612-7C0C-F3FCBAFB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EBB6A-FA94-1199-21A0-1FA0B779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DDB05-B103-7E62-FB95-991710E6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6A64E-7BE0-0906-E937-36CA803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0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E4AF0-BF26-DC06-590C-7A399280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EB363-A106-190C-2EE2-ADFC8034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7E1F5-EB0C-7B3A-F0FF-28BA1C56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AC7B8-0985-85CA-0BB9-84E08DEB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86F89-354A-9FC7-E69C-1F88272E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4C045A-2495-AA63-5B54-3EABCC2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057F6-1DAB-E6E9-542F-F5E4604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6504-2DE1-0CAD-9162-342BF0B4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7FF5A-F194-0979-3ED3-F2F7ABE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83658-88CC-7539-42FA-C2244AA8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72660-996B-C0C0-6AFA-F85E9258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3762A-9D5F-A945-D0B9-DAB77118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749EF-2135-41A7-FF53-324A89A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D3727-05C1-B91C-37C0-F32DBF7C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1C99D-909E-7170-75D2-F55FEECD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968D7-08ED-25FE-E4D1-3B213671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D51-12F7-E3DF-94BA-315DBBD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59C36-0744-E742-5AD9-06D8386E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A7F41-C699-979D-D17B-BEAF39FE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9671B-E3BE-6B7E-C72E-6E2BFFD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1E851-964B-35C6-F032-1ED28584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31FCB-D76A-F012-8D44-9D6FA4CD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AE07-2084-4497-B037-14A26789B2F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5A8E-3122-95BE-FB86-072A2406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C56DA-4121-E403-FF8A-26A30213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E749-6DB0-497E-AEC5-543435A33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1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A7D9AD-4E27-A4A5-2B54-60ECF7F5A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74879"/>
              </p:ext>
            </p:extLst>
          </p:nvPr>
        </p:nvGraphicFramePr>
        <p:xfrm>
          <a:off x="68424" y="105021"/>
          <a:ext cx="12055151" cy="119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033">
                  <a:extLst>
                    <a:ext uri="{9D8B030D-6E8A-4147-A177-3AD203B41FA5}">
                      <a16:colId xmlns:a16="http://schemas.microsoft.com/office/drawing/2014/main" val="2537859260"/>
                    </a:ext>
                  </a:extLst>
                </a:gridCol>
                <a:gridCol w="2007483">
                  <a:extLst>
                    <a:ext uri="{9D8B030D-6E8A-4147-A177-3AD203B41FA5}">
                      <a16:colId xmlns:a16="http://schemas.microsoft.com/office/drawing/2014/main" val="2099963538"/>
                    </a:ext>
                  </a:extLst>
                </a:gridCol>
                <a:gridCol w="8127635">
                  <a:extLst>
                    <a:ext uri="{9D8B030D-6E8A-4147-A177-3AD203B41FA5}">
                      <a16:colId xmlns:a16="http://schemas.microsoft.com/office/drawing/2014/main" val="54146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>
                    <a:solidFill>
                      <a:srgbClr val="FFC1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78266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solidFill>
                      <a:srgbClr val="FFE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중복 확인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아이디 지정형식 만족 시 가입가능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비밀번호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지정형식 만족 시 가입가능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비밀번호 불일치시 표시기능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도메인 선택기능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 형식만족시 가입가능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닉네임 중복 확인기능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닉네임 지정형식 만족 시 가입기능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모든 조건 만족 시 가입가능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74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아이디와 비밀번호가 가입한 내용과 일치하면 로그인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9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확인 후 마이페이지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닉네임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등급 조회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프로필사진 미리보기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프로필사진 수정기능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가입한 날짜조회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 방문일 수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등급 달성기준 조회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나의 문의내역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문의유형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조회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나의 문의 내역 답변 여부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나의 문의내역 클릭 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모달로</a:t>
                      </a:r>
                      <a:r>
                        <a:rPr lang="ko-KR" altLang="en-US" dirty="0"/>
                        <a:t> 상세내역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답변 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답변 일시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나의 문의내역 </a:t>
                      </a:r>
                      <a:r>
                        <a:rPr lang="ko-KR" altLang="en-US" dirty="0" err="1"/>
                        <a:t>페이징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내가 작성한 리뷰 수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내가 받은 좋아요 수 조회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내가 작성한 리뷰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2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회원정보수정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닉네임 사용 체크기능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비밀번호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지정형식 만족 시 수정가능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비밀번호 불일치시 표시기능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이메일 형식만족시 수정 가능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닉네임 중복 확인기능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닉네임 지정형식 만족 시 수정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모든 조건 만족 시 수정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98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고객문의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자주하는 질문과 답변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고객문의 작성페이지 이동기능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고객문의 최근 </a:t>
                      </a:r>
                      <a:r>
                        <a:rPr lang="ko-KR" altLang="en-US" dirty="0" err="1"/>
                        <a:t>등록순</a:t>
                      </a:r>
                      <a:r>
                        <a:rPr lang="ko-KR" altLang="en-US" dirty="0"/>
                        <a:t>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문의유형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작성일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페이징</a:t>
                      </a:r>
                      <a:r>
                        <a:rPr lang="en-US" altLang="ko-KR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dirty="0"/>
                        <a:t>고객문의 클릭 시 내용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조회수 증가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문의 내역 답변 여부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확인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문의 글 작성기능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 문의 글 작성시 문의유형 선택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작성 중인 글 지우기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목록으로 되돌아가기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본인 아이디로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작성한 문의 제목과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내용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삭제기능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문의유형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닉네임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별로 검색가능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검색 결과 없을 시 대체 문구 표시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03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신고 유형 선택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신고 양식 등록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나의 신고내역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81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리뷰 상품 유형 선택기능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별점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 부여기능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조회수 증가기능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댓글기능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사진첨부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썸네일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확인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리뷰 등록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수정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삭제기능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좋아요 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검색기능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(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상품이름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카테고리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게시자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제목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내용 별로 검색가능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), </a:t>
                      </a:r>
                    </a:p>
                    <a:p>
                      <a:pPr algn="ctr" latinLnBrk="1"/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좋아요와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 댓글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조회수 많고 적은 순으로 조회기능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리뷰와 댓글 신고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99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게시판 유형 선택기능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댓글기능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사진첨부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썸네일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확인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좋아요 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검색기능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(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게시판 유형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게시자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제목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내용 별로 검색가능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), </a:t>
                      </a:r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좋아요와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 댓글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조회수 많고 적은 순으로 조회기능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리뷰와 댓글 신고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942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solidFill>
                      <a:srgbClr val="FFE8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신고관리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회원으로 부터 </a:t>
                      </a:r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신고받은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 게시물 조회 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제재내용 선택기능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신고 내용 답변기능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신고받은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 회원에게 </a:t>
                      </a:r>
                      <a:r>
                        <a:rPr lang="ko-KR" altLang="en-US" dirty="0" err="1">
                          <a:highlight>
                            <a:srgbClr val="C0C0C0"/>
                          </a:highlight>
                        </a:rPr>
                        <a:t>알람기능</a:t>
                      </a:r>
                      <a:endParaRPr lang="ko-KR" alt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8356"/>
                  </a:ext>
                </a:extLst>
              </a:tr>
              <a:tr h="3519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방문자관리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IN PROGRESS-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방문자 수 조회기능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(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일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월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년 별로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),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전체 회원 조회 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회원 검색기능</a:t>
                      </a:r>
                      <a:r>
                        <a:rPr lang="en-US" altLang="ko-KR" dirty="0">
                          <a:highlight>
                            <a:srgbClr val="C0C0C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C0C0C0"/>
                          </a:highlight>
                        </a:rPr>
                        <a:t>회원 등급별 분류기능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5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와이드스크린</PresentationFormat>
  <Paragraphs>68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2023-08-20T20:25:16Z</dcterms:created>
  <dcterms:modified xsi:type="dcterms:W3CDTF">2023-08-20T20:25:19Z</dcterms:modified>
</cp:coreProperties>
</file>