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5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Chest X-ray Classification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NIH Dataset | Deep Learning with Grad-CAM Visualizations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Methodology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Preparation: Resize, Augment, Stratify</a:t>
            </a:r>
          </a:p>
          <a:p>
            <a:r>
              <a:t>- Model: ResNet50, Weighted Loss</a:t>
            </a:r>
          </a:p>
          <a:p>
            <a:r>
              <a:t>- Evaluation: F1, ROC, Confusion Matrix</a:t>
            </a:r>
          </a:p>
          <a:p>
            <a:r>
              <a:t>- Grad-CAM Visualization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Accuracy: 28.79%</a:t>
            </a:r>
          </a:p>
          <a:p>
            <a:r>
              <a:t>• Macro Avg F1-score: 28.24%</a:t>
            </a:r>
          </a:p>
          <a:p>
            <a:r>
              <a:t>• No Finding Precision: 76.88%</a:t>
            </a:r>
          </a:p>
          <a:p>
            <a:r>
              <a:t>• Lower Recall in Other Classes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Confusion Matrix</a:t>
            </a:r>
          </a:p>
        </p:txBody>
      </p:sp>
      <p:pic>
        <p:nvPicPr>
          <p:cNvPr id="3" name="Picture 2" descr="confus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ROC Curves</a:t>
            </a:r>
          </a:p>
        </p:txBody>
      </p:sp>
      <p:pic>
        <p:nvPicPr>
          <p:cNvPr id="3" name="Picture 2" descr="roc_curv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943600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Grad-CAM Overlay</a:t>
            </a:r>
          </a:p>
        </p:txBody>
      </p:sp>
      <p:pic>
        <p:nvPicPr>
          <p:cNvPr id="3" name="Picture 2" descr="gradcam_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1417638"/>
            <a:ext cx="4937760" cy="4937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85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Chest X-ray Classification Model</vt:lpstr>
      <vt:lpstr>1. Methodology Overview</vt:lpstr>
      <vt:lpstr>2. Evaluation Metrics</vt:lpstr>
      <vt:lpstr>3. Confusion Matrix</vt:lpstr>
      <vt:lpstr>4. ROC Curves</vt:lpstr>
      <vt:lpstr>5. Grad-CAM Overlay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Hazzaa Alghamdi</dc:creator>
  <cp:keywords/>
  <dc:description>generated using python-pptx</dc:description>
  <cp:lastModifiedBy>Hazzaa Alghamdi</cp:lastModifiedBy>
  <cp:revision>2</cp:revision>
  <dcterms:created xsi:type="dcterms:W3CDTF">2013-01-27T09:14:16Z</dcterms:created>
  <dcterms:modified xsi:type="dcterms:W3CDTF">2025-04-23T20:53:40Z</dcterms:modified>
  <cp:category/>
</cp:coreProperties>
</file>