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Top 15 Specialties by MIPS Score Distribution </a:t>
            </a:r>
            <a:r>
              <a:rPr lang="en-GB" sz="2400" dirty="0">
                <a:solidFill>
                  <a:srgbClr val="FF0000"/>
                </a:solidFill>
              </a:rPr>
              <a:t>2022 CMS Data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3" name="Picture 2" descr="mips_by_special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5585"/>
            <a:ext cx="8001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45FA-E9C4-98CC-1ABE-668BC5D6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Top 15 Specialties by MIPS Score Distribution </a:t>
            </a:r>
            <a:r>
              <a:rPr lang="en-GB" sz="3600" dirty="0">
                <a:solidFill>
                  <a:srgbClr val="FF0000"/>
                </a:solidFill>
              </a:rPr>
              <a:t>2022 CMS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488B-6BD4-A4BB-5188-5EC6B064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6425"/>
            <a:ext cx="8229600" cy="3959738"/>
          </a:xfrm>
        </p:spPr>
        <p:txBody>
          <a:bodyPr>
            <a:normAutofit/>
          </a:bodyPr>
          <a:lstStyle/>
          <a:p>
            <a:r>
              <a:rPr lang="en-GB" dirty="0"/>
              <a:t>This boxplot shows </a:t>
            </a:r>
            <a:r>
              <a:rPr lang="en-GB" b="1" dirty="0"/>
              <a:t>MIPS score distributions </a:t>
            </a:r>
            <a:r>
              <a:rPr lang="en-GB" dirty="0"/>
              <a:t>for the </a:t>
            </a:r>
            <a:r>
              <a:rPr lang="en-GB" dirty="0">
                <a:solidFill>
                  <a:srgbClr val="FF0000"/>
                </a:solidFill>
              </a:rPr>
              <a:t>15 most common </a:t>
            </a:r>
            <a:r>
              <a:rPr lang="en-GB" dirty="0"/>
              <a:t>specialties.</a:t>
            </a:r>
          </a:p>
          <a:p>
            <a:r>
              <a:rPr lang="en-GB" dirty="0"/>
              <a:t>Boxes represent IQRs, lines show medians, and dots indicate outliers.</a:t>
            </a:r>
          </a:p>
          <a:p>
            <a:r>
              <a:rPr lang="en-GB" dirty="0"/>
              <a:t>Specialties like </a:t>
            </a:r>
            <a:r>
              <a:rPr lang="en-GB" b="1" dirty="0"/>
              <a:t>General Surgery </a:t>
            </a:r>
            <a:r>
              <a:rPr lang="en-GB" dirty="0"/>
              <a:t>and </a:t>
            </a:r>
            <a:r>
              <a:rPr lang="en-GB" b="1" dirty="0"/>
              <a:t>Cardiology</a:t>
            </a:r>
            <a:r>
              <a:rPr lang="en-GB" dirty="0"/>
              <a:t> </a:t>
            </a:r>
            <a:r>
              <a:rPr lang="en-GB" i="1" u="sng" dirty="0"/>
              <a:t>trend higher</a:t>
            </a:r>
            <a:r>
              <a:rPr lang="en-GB" dirty="0"/>
              <a:t>, while </a:t>
            </a:r>
            <a:r>
              <a:rPr lang="en-GB" b="1" dirty="0"/>
              <a:t>Emergency Medicine</a:t>
            </a:r>
            <a:r>
              <a:rPr lang="en-GB" dirty="0"/>
              <a:t> shows </a:t>
            </a:r>
            <a:r>
              <a:rPr lang="en-GB" i="1" u="sng" dirty="0"/>
              <a:t>wider variability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41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Top 15 Specialties by MIPS Score Distribution 2022 CMS Data</vt:lpstr>
      <vt:lpstr>Top 15 Specialties by MIPS Score Distribution 2022 CMS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Hazzaa Alghamdi</cp:lastModifiedBy>
  <cp:revision>5</cp:revision>
  <dcterms:created xsi:type="dcterms:W3CDTF">2013-01-27T09:14:16Z</dcterms:created>
  <dcterms:modified xsi:type="dcterms:W3CDTF">2025-04-22T20:39:17Z</dcterms:modified>
  <cp:category/>
</cp:coreProperties>
</file>