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445" y="59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ishkumar L" userId="e57f132cee11ca25" providerId="LiveId" clId="{19A28884-E4F6-4FDE-9EF4-174B78DF0E13}"/>
    <pc:docChg chg="custSel modSld">
      <pc:chgData name="Harrishkumar L" userId="e57f132cee11ca25" providerId="LiveId" clId="{19A28884-E4F6-4FDE-9EF4-174B78DF0E13}" dt="2023-04-19T15:46:43.771" v="23" actId="27636"/>
      <pc:docMkLst>
        <pc:docMk/>
      </pc:docMkLst>
      <pc:sldChg chg="modSp mod">
        <pc:chgData name="Harrishkumar L" userId="e57f132cee11ca25" providerId="LiveId" clId="{19A28884-E4F6-4FDE-9EF4-174B78DF0E13}" dt="2023-04-19T15:40:12.616" v="1" actId="14100"/>
        <pc:sldMkLst>
          <pc:docMk/>
          <pc:sldMk cId="0" sldId="257"/>
        </pc:sldMkLst>
        <pc:spChg chg="mod">
          <ac:chgData name="Harrishkumar L" userId="e57f132cee11ca25" providerId="LiveId" clId="{19A28884-E4F6-4FDE-9EF4-174B78DF0E13}" dt="2023-04-19T15:40:12.616" v="1" actId="14100"/>
          <ac:spMkLst>
            <pc:docMk/>
            <pc:sldMk cId="0" sldId="257"/>
            <ac:spMk id="3" creationId="{2E3A55A5-A2C8-D61A-48D0-728E9E7AD829}"/>
          </ac:spMkLst>
        </pc:spChg>
      </pc:sldChg>
      <pc:sldChg chg="modSp mod">
        <pc:chgData name="Harrishkumar L" userId="e57f132cee11ca25" providerId="LiveId" clId="{19A28884-E4F6-4FDE-9EF4-174B78DF0E13}" dt="2023-04-19T15:40:32.988" v="2" actId="14100"/>
        <pc:sldMkLst>
          <pc:docMk/>
          <pc:sldMk cId="0" sldId="259"/>
        </pc:sldMkLst>
        <pc:spChg chg="mod">
          <ac:chgData name="Harrishkumar L" userId="e57f132cee11ca25" providerId="LiveId" clId="{19A28884-E4F6-4FDE-9EF4-174B78DF0E13}" dt="2023-04-19T15:40:32.988" v="2" actId="14100"/>
          <ac:spMkLst>
            <pc:docMk/>
            <pc:sldMk cId="0" sldId="259"/>
            <ac:spMk id="3" creationId="{269B7336-DC65-999B-F836-C0F1307F94FD}"/>
          </ac:spMkLst>
        </pc:spChg>
      </pc:sldChg>
      <pc:sldChg chg="modSp mod">
        <pc:chgData name="Harrishkumar L" userId="e57f132cee11ca25" providerId="LiveId" clId="{19A28884-E4F6-4FDE-9EF4-174B78DF0E13}" dt="2023-04-19T15:41:09.473" v="4" actId="14100"/>
        <pc:sldMkLst>
          <pc:docMk/>
          <pc:sldMk cId="0" sldId="260"/>
        </pc:sldMkLst>
        <pc:spChg chg="mod">
          <ac:chgData name="Harrishkumar L" userId="e57f132cee11ca25" providerId="LiveId" clId="{19A28884-E4F6-4FDE-9EF4-174B78DF0E13}" dt="2023-04-19T15:41:09.473" v="4" actId="14100"/>
          <ac:spMkLst>
            <pc:docMk/>
            <pc:sldMk cId="0" sldId="260"/>
            <ac:spMk id="3" creationId="{E7D8A75D-C9D7-F9E2-521D-E1A1F3B385B4}"/>
          </ac:spMkLst>
        </pc:spChg>
      </pc:sldChg>
      <pc:sldChg chg="delSp modSp mod">
        <pc:chgData name="Harrishkumar L" userId="e57f132cee11ca25" providerId="LiveId" clId="{19A28884-E4F6-4FDE-9EF4-174B78DF0E13}" dt="2023-04-19T15:42:18.818" v="9" actId="21"/>
        <pc:sldMkLst>
          <pc:docMk/>
          <pc:sldMk cId="0" sldId="261"/>
        </pc:sldMkLst>
        <pc:spChg chg="del mod ord">
          <ac:chgData name="Harrishkumar L" userId="e57f132cee11ca25" providerId="LiveId" clId="{19A28884-E4F6-4FDE-9EF4-174B78DF0E13}" dt="2023-04-19T15:42:18.818" v="9" actId="21"/>
          <ac:spMkLst>
            <pc:docMk/>
            <pc:sldMk cId="0" sldId="261"/>
            <ac:spMk id="3" creationId="{C2DFEADE-E969-8033-3E64-82F6821215DE}"/>
          </ac:spMkLst>
        </pc:spChg>
        <pc:picChg chg="mod">
          <ac:chgData name="Harrishkumar L" userId="e57f132cee11ca25" providerId="LiveId" clId="{19A28884-E4F6-4FDE-9EF4-174B78DF0E13}" dt="2023-04-19T15:42:02.596" v="7" actId="1076"/>
          <ac:picMkLst>
            <pc:docMk/>
            <pc:sldMk cId="0" sldId="261"/>
            <ac:picMk id="4" creationId="{177A804B-594B-FD2D-C163-4B4FE4E726DB}"/>
          </ac:picMkLst>
        </pc:picChg>
      </pc:sldChg>
      <pc:sldChg chg="modSp mod">
        <pc:chgData name="Harrishkumar L" userId="e57f132cee11ca25" providerId="LiveId" clId="{19A28884-E4F6-4FDE-9EF4-174B78DF0E13}" dt="2023-04-19T15:42:41.294" v="11" actId="14100"/>
        <pc:sldMkLst>
          <pc:docMk/>
          <pc:sldMk cId="0" sldId="262"/>
        </pc:sldMkLst>
        <pc:spChg chg="mod">
          <ac:chgData name="Harrishkumar L" userId="e57f132cee11ca25" providerId="LiveId" clId="{19A28884-E4F6-4FDE-9EF4-174B78DF0E13}" dt="2023-04-19T15:42:41.294" v="11" actId="14100"/>
          <ac:spMkLst>
            <pc:docMk/>
            <pc:sldMk cId="0" sldId="262"/>
            <ac:spMk id="3" creationId="{5E4203B4-BA7D-574E-7E69-8151B4B7815B}"/>
          </ac:spMkLst>
        </pc:spChg>
      </pc:sldChg>
      <pc:sldChg chg="modSp mod">
        <pc:chgData name="Harrishkumar L" userId="e57f132cee11ca25" providerId="LiveId" clId="{19A28884-E4F6-4FDE-9EF4-174B78DF0E13}" dt="2023-04-19T15:43:25.282" v="13" actId="14100"/>
        <pc:sldMkLst>
          <pc:docMk/>
          <pc:sldMk cId="0" sldId="263"/>
        </pc:sldMkLst>
        <pc:spChg chg="mod">
          <ac:chgData name="Harrishkumar L" userId="e57f132cee11ca25" providerId="LiveId" clId="{19A28884-E4F6-4FDE-9EF4-174B78DF0E13}" dt="2023-04-19T15:43:25.282" v="13" actId="14100"/>
          <ac:spMkLst>
            <pc:docMk/>
            <pc:sldMk cId="0" sldId="263"/>
            <ac:spMk id="3" creationId="{EFFB46CE-06CA-BD4B-DDCE-A5B6853C2BAE}"/>
          </ac:spMkLst>
        </pc:spChg>
      </pc:sldChg>
      <pc:sldChg chg="modSp mod">
        <pc:chgData name="Harrishkumar L" userId="e57f132cee11ca25" providerId="LiveId" clId="{19A28884-E4F6-4FDE-9EF4-174B78DF0E13}" dt="2023-04-19T15:44:28.062" v="15" actId="14100"/>
        <pc:sldMkLst>
          <pc:docMk/>
          <pc:sldMk cId="0" sldId="264"/>
        </pc:sldMkLst>
        <pc:spChg chg="mod">
          <ac:chgData name="Harrishkumar L" userId="e57f132cee11ca25" providerId="LiveId" clId="{19A28884-E4F6-4FDE-9EF4-174B78DF0E13}" dt="2023-04-19T15:44:28.062" v="15" actId="14100"/>
          <ac:spMkLst>
            <pc:docMk/>
            <pc:sldMk cId="0" sldId="264"/>
            <ac:spMk id="3" creationId="{B16E0501-2B56-1A3E-B6D1-8CA4701C0C14}"/>
          </ac:spMkLst>
        </pc:spChg>
      </pc:sldChg>
      <pc:sldChg chg="modSp mod">
        <pc:chgData name="Harrishkumar L" userId="e57f132cee11ca25" providerId="LiveId" clId="{19A28884-E4F6-4FDE-9EF4-174B78DF0E13}" dt="2023-04-19T15:46:02.987" v="19" actId="27636"/>
        <pc:sldMkLst>
          <pc:docMk/>
          <pc:sldMk cId="0" sldId="273"/>
        </pc:sldMkLst>
        <pc:spChg chg="mod">
          <ac:chgData name="Harrishkumar L" userId="e57f132cee11ca25" providerId="LiveId" clId="{19A28884-E4F6-4FDE-9EF4-174B78DF0E13}" dt="2023-04-19T15:46:02.987" v="19" actId="27636"/>
          <ac:spMkLst>
            <pc:docMk/>
            <pc:sldMk cId="0" sldId="273"/>
            <ac:spMk id="3" creationId="{13D272DA-D409-D6DA-5395-42C03641874D}"/>
          </ac:spMkLst>
        </pc:spChg>
      </pc:sldChg>
      <pc:sldChg chg="modSp mod">
        <pc:chgData name="Harrishkumar L" userId="e57f132cee11ca25" providerId="LiveId" clId="{19A28884-E4F6-4FDE-9EF4-174B78DF0E13}" dt="2023-04-19T15:46:43.771" v="23" actId="27636"/>
        <pc:sldMkLst>
          <pc:docMk/>
          <pc:sldMk cId="0" sldId="274"/>
        </pc:sldMkLst>
        <pc:spChg chg="mod">
          <ac:chgData name="Harrishkumar L" userId="e57f132cee11ca25" providerId="LiveId" clId="{19A28884-E4F6-4FDE-9EF4-174B78DF0E13}" dt="2023-04-19T15:46:43.771" v="23" actId="27636"/>
          <ac:spMkLst>
            <pc:docMk/>
            <pc:sldMk cId="0" sldId="274"/>
            <ac:spMk id="3" creationId="{79EF4877-F546-B6BD-D5AC-75206356D24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E360CC-E1FE-CD23-5A1E-7E29D77DE95F}"/>
              </a:ext>
            </a:extLst>
          </p:cNvPr>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Microsoft YaHei" pitchFamily="2"/>
              <a:cs typeface="Arial" pitchFamily="2"/>
            </a:endParaRPr>
          </a:p>
        </p:txBody>
      </p:sp>
      <p:sp>
        <p:nvSpPr>
          <p:cNvPr id="3" name="Date Placeholder 2">
            <a:extLst>
              <a:ext uri="{FF2B5EF4-FFF2-40B4-BE49-F238E27FC236}">
                <a16:creationId xmlns:a16="http://schemas.microsoft.com/office/drawing/2014/main" id="{36AF9C66-A9B7-89A2-4B23-34BF9A34A467}"/>
              </a:ext>
            </a:extLst>
          </p:cNvPr>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Microsoft YaHei" pitchFamily="2"/>
              <a:cs typeface="Arial" pitchFamily="2"/>
            </a:endParaRPr>
          </a:p>
        </p:txBody>
      </p:sp>
      <p:sp>
        <p:nvSpPr>
          <p:cNvPr id="4" name="Footer Placeholder 3">
            <a:extLst>
              <a:ext uri="{FF2B5EF4-FFF2-40B4-BE49-F238E27FC236}">
                <a16:creationId xmlns:a16="http://schemas.microsoft.com/office/drawing/2014/main" id="{261091A3-76BE-D972-A072-274408DE100F}"/>
              </a:ext>
            </a:extLst>
          </p:cNvPr>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Microsoft YaHei" pitchFamily="2"/>
              <a:cs typeface="Arial" pitchFamily="2"/>
            </a:endParaRPr>
          </a:p>
        </p:txBody>
      </p:sp>
      <p:sp>
        <p:nvSpPr>
          <p:cNvPr id="5" name="Slide Number Placeholder 4">
            <a:extLst>
              <a:ext uri="{FF2B5EF4-FFF2-40B4-BE49-F238E27FC236}">
                <a16:creationId xmlns:a16="http://schemas.microsoft.com/office/drawing/2014/main" id="{973763D0-245F-87A4-0170-15338D29533A}"/>
              </a:ext>
            </a:extLst>
          </p:cNvPr>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9B0CADA9-8979-4EC8-B4C9-DE2170BABBD0}" type="slidenum">
              <a:t>‹#›</a:t>
            </a:fld>
            <a:endParaRPr lang="en-IN" sz="1400" b="0" i="0" u="none" strike="noStrike" kern="1200" cap="none">
              <a:ln>
                <a:noFill/>
              </a:ln>
              <a:latin typeface="Liberation Sans" pitchFamily="18"/>
              <a:ea typeface="Microsoft YaHei" pitchFamily="2"/>
              <a:cs typeface="Arial" pitchFamily="2"/>
            </a:endParaRPr>
          </a:p>
        </p:txBody>
      </p:sp>
    </p:spTree>
    <p:extLst>
      <p:ext uri="{BB962C8B-B14F-4D97-AF65-F5344CB8AC3E}">
        <p14:creationId xmlns:p14="http://schemas.microsoft.com/office/powerpoint/2010/main" val="40925848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52EBCB-1DF6-2302-D01D-91ACE42FA359}"/>
              </a:ext>
            </a:extLst>
          </p:cNvPr>
          <p:cNvSpPr>
            <a:spLocks noGrp="1" noRot="1" noChangeAspect="1"/>
          </p:cNvSpPr>
          <p:nvPr>
            <p:ph type="sldImg" idx="2"/>
          </p:nvPr>
        </p:nvSpPr>
        <p:spPr>
          <a:xfrm>
            <a:off x="216000" y="812520"/>
            <a:ext cx="7127279" cy="4008959"/>
          </a:xfrm>
          <a:prstGeom prst="rect">
            <a:avLst/>
          </a:prstGeom>
          <a:noFill/>
          <a:ln>
            <a:noFill/>
            <a:prstDash val="solid"/>
          </a:ln>
        </p:spPr>
      </p:sp>
      <p:sp>
        <p:nvSpPr>
          <p:cNvPr id="3" name="Notes Placeholder 2">
            <a:extLst>
              <a:ext uri="{FF2B5EF4-FFF2-40B4-BE49-F238E27FC236}">
                <a16:creationId xmlns:a16="http://schemas.microsoft.com/office/drawing/2014/main" id="{48F0AB62-31F1-BEB6-BDBB-63545DCEE0C9}"/>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a:extLst>
              <a:ext uri="{FF2B5EF4-FFF2-40B4-BE49-F238E27FC236}">
                <a16:creationId xmlns:a16="http://schemas.microsoft.com/office/drawing/2014/main" id="{511CF84F-F7F1-784E-244C-95FDEBB2B76C}"/>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hangingPunct="0">
              <a:buNone/>
              <a:tabLst/>
              <a:defRPr lang="en-IN" sz="1400" kern="1200">
                <a:latin typeface="Times New Roman" pitchFamily="18"/>
                <a:ea typeface="Segoe UI" pitchFamily="2"/>
                <a:cs typeface="Tahoma" pitchFamily="2"/>
              </a:defRPr>
            </a:lvl1pPr>
          </a:lstStyle>
          <a:p>
            <a:pPr lvl="0"/>
            <a:endParaRPr lang="en-IN"/>
          </a:p>
        </p:txBody>
      </p:sp>
      <p:sp>
        <p:nvSpPr>
          <p:cNvPr id="5" name="Date Placeholder 4">
            <a:extLst>
              <a:ext uri="{FF2B5EF4-FFF2-40B4-BE49-F238E27FC236}">
                <a16:creationId xmlns:a16="http://schemas.microsoft.com/office/drawing/2014/main" id="{E15D8D4D-784B-C01C-D11E-A5062245B82A}"/>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en-IN" sz="1400" kern="1200">
                <a:latin typeface="Times New Roman" pitchFamily="18"/>
                <a:ea typeface="Segoe UI" pitchFamily="2"/>
                <a:cs typeface="Tahoma" pitchFamily="2"/>
              </a:defRPr>
            </a:lvl1pPr>
          </a:lstStyle>
          <a:p>
            <a:pPr lvl="0"/>
            <a:endParaRPr lang="en-IN"/>
          </a:p>
        </p:txBody>
      </p:sp>
      <p:sp>
        <p:nvSpPr>
          <p:cNvPr id="6" name="Footer Placeholder 5">
            <a:extLst>
              <a:ext uri="{FF2B5EF4-FFF2-40B4-BE49-F238E27FC236}">
                <a16:creationId xmlns:a16="http://schemas.microsoft.com/office/drawing/2014/main" id="{FC66B376-E0F6-B768-E4AB-34090544C645}"/>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tabLst/>
              <a:defRPr lang="en-IN" sz="1400" kern="1200">
                <a:latin typeface="Times New Roman" pitchFamily="18"/>
                <a:ea typeface="Segoe UI" pitchFamily="2"/>
                <a:cs typeface="Tahoma" pitchFamily="2"/>
              </a:defRPr>
            </a:lvl1pPr>
          </a:lstStyle>
          <a:p>
            <a:pPr lvl="0"/>
            <a:endParaRPr lang="en-IN"/>
          </a:p>
        </p:txBody>
      </p:sp>
      <p:sp>
        <p:nvSpPr>
          <p:cNvPr id="7" name="Slide Number Placeholder 6">
            <a:extLst>
              <a:ext uri="{FF2B5EF4-FFF2-40B4-BE49-F238E27FC236}">
                <a16:creationId xmlns:a16="http://schemas.microsoft.com/office/drawing/2014/main" id="{23D42C31-81FE-930B-2664-E4DB98842458}"/>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en-IN" sz="1400" kern="1200">
                <a:latin typeface="Times New Roman" pitchFamily="18"/>
                <a:ea typeface="Segoe UI" pitchFamily="2"/>
                <a:cs typeface="Tahoma" pitchFamily="2"/>
              </a:defRPr>
            </a:lvl1pPr>
          </a:lstStyle>
          <a:p>
            <a:pPr lvl="0"/>
            <a:fld id="{647121DF-FF51-4C93-87AC-72EE1C341D9C}" type="slidenum">
              <a:t>‹#›</a:t>
            </a:fld>
            <a:endParaRPr lang="en-IN"/>
          </a:p>
        </p:txBody>
      </p:sp>
    </p:spTree>
    <p:extLst>
      <p:ext uri="{BB962C8B-B14F-4D97-AF65-F5344CB8AC3E}">
        <p14:creationId xmlns:p14="http://schemas.microsoft.com/office/powerpoint/2010/main" val="3261638330"/>
      </p:ext>
    </p:extLst>
  </p:cSld>
  <p:clrMap bg1="lt1" tx1="dk1" bg2="lt2" tx2="dk2" accent1="accent1" accent2="accent2" accent3="accent3" accent4="accent4" accent5="accent5" accent6="accent6" hlink="hlink" folHlink="folHlink"/>
  <p:notesStyle>
    <a:lvl1pPr marL="216000" marR="0" indent="-216000" hangingPunct="0">
      <a:tabLst/>
      <a:defRPr lang="en-IN" sz="2000" b="0" i="0" u="none" strike="noStrike" kern="1200" cap="none">
        <a:ln>
          <a:noFill/>
        </a:ln>
        <a:highlight>
          <a:scrgbClr r="0" g="0" b="0">
            <a:alpha val="0"/>
          </a:scrgbClr>
        </a:highlight>
        <a:latin typeface="Liberation Sans"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C6CC189-6FA3-5D31-E910-CC0C59C75B91}"/>
              </a:ext>
            </a:extLst>
          </p:cNvPr>
          <p:cNvSpPr txBox="1">
            <a:spLocks noGrp="1"/>
          </p:cNvSpPr>
          <p:nvPr>
            <p:ph type="sldNum" sz="quarter" idx="5"/>
          </p:nvPr>
        </p:nvSpPr>
        <p:spPr>
          <a:ln/>
        </p:spPr>
        <p:txBody>
          <a:bodyPr lIns="0" tIns="0" rIns="0" bIns="0" anchor="b" anchorCtr="0">
            <a:noAutofit/>
          </a:bodyPr>
          <a:lstStyle/>
          <a:p>
            <a:pPr lvl="0"/>
            <a:fld id="{4D1F0E3D-19EA-4DDD-BC2A-8FDCA0F15151}" type="slidenum">
              <a:t>1</a:t>
            </a:fld>
            <a:endParaRPr lang="en-IN"/>
          </a:p>
        </p:txBody>
      </p:sp>
      <p:sp>
        <p:nvSpPr>
          <p:cNvPr id="2" name="Slide Image Placeholder 1">
            <a:extLst>
              <a:ext uri="{FF2B5EF4-FFF2-40B4-BE49-F238E27FC236}">
                <a16:creationId xmlns:a16="http://schemas.microsoft.com/office/drawing/2014/main" id="{60F14839-909F-F41D-E8AC-3A4BAF500681}"/>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04556353-C442-951F-363D-E845F3D30950}"/>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B2A3992-EDA5-3DCF-6CB2-3ADA0051958F}"/>
              </a:ext>
            </a:extLst>
          </p:cNvPr>
          <p:cNvSpPr txBox="1">
            <a:spLocks noGrp="1"/>
          </p:cNvSpPr>
          <p:nvPr>
            <p:ph type="sldNum" sz="quarter" idx="5"/>
          </p:nvPr>
        </p:nvSpPr>
        <p:spPr>
          <a:ln/>
        </p:spPr>
        <p:txBody>
          <a:bodyPr lIns="0" tIns="0" rIns="0" bIns="0" anchor="b" anchorCtr="0">
            <a:noAutofit/>
          </a:bodyPr>
          <a:lstStyle/>
          <a:p>
            <a:pPr lvl="0"/>
            <a:fld id="{FCBC68E4-58FE-4D35-B20E-E5DD28B1B2F9}" type="slidenum">
              <a:t>10</a:t>
            </a:fld>
            <a:endParaRPr lang="en-IN"/>
          </a:p>
        </p:txBody>
      </p:sp>
      <p:sp>
        <p:nvSpPr>
          <p:cNvPr id="2" name="Slide Image Placeholder 1">
            <a:extLst>
              <a:ext uri="{FF2B5EF4-FFF2-40B4-BE49-F238E27FC236}">
                <a16:creationId xmlns:a16="http://schemas.microsoft.com/office/drawing/2014/main" id="{030C76DC-2BE8-CF7A-54F0-4FBA2F5CF223}"/>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16BDA2F1-D93D-D747-4140-9ABDB0237F52}"/>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5C43240-EA3C-50CA-1A3A-55B70766546B}"/>
              </a:ext>
            </a:extLst>
          </p:cNvPr>
          <p:cNvSpPr txBox="1">
            <a:spLocks noGrp="1"/>
          </p:cNvSpPr>
          <p:nvPr>
            <p:ph type="sldNum" sz="quarter" idx="5"/>
          </p:nvPr>
        </p:nvSpPr>
        <p:spPr>
          <a:ln/>
        </p:spPr>
        <p:txBody>
          <a:bodyPr lIns="0" tIns="0" rIns="0" bIns="0" anchor="b" anchorCtr="0">
            <a:noAutofit/>
          </a:bodyPr>
          <a:lstStyle/>
          <a:p>
            <a:pPr lvl="0"/>
            <a:fld id="{4AC596D5-03CA-43BB-84AD-F95533520435}" type="slidenum">
              <a:t>11</a:t>
            </a:fld>
            <a:endParaRPr lang="en-IN"/>
          </a:p>
        </p:txBody>
      </p:sp>
      <p:sp>
        <p:nvSpPr>
          <p:cNvPr id="2" name="Slide Image Placeholder 1">
            <a:extLst>
              <a:ext uri="{FF2B5EF4-FFF2-40B4-BE49-F238E27FC236}">
                <a16:creationId xmlns:a16="http://schemas.microsoft.com/office/drawing/2014/main" id="{3C93BF59-8AC3-360F-4220-28FD9CE83C8A}"/>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9D58A36-7901-DDDB-A17A-2685549FE0CA}"/>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95BC257-BF63-418D-38FF-A605A2F14691}"/>
              </a:ext>
            </a:extLst>
          </p:cNvPr>
          <p:cNvSpPr txBox="1">
            <a:spLocks noGrp="1"/>
          </p:cNvSpPr>
          <p:nvPr>
            <p:ph type="sldNum" sz="quarter" idx="5"/>
          </p:nvPr>
        </p:nvSpPr>
        <p:spPr>
          <a:ln/>
        </p:spPr>
        <p:txBody>
          <a:bodyPr lIns="0" tIns="0" rIns="0" bIns="0" anchor="b" anchorCtr="0">
            <a:noAutofit/>
          </a:bodyPr>
          <a:lstStyle/>
          <a:p>
            <a:pPr lvl="0"/>
            <a:fld id="{B2736E98-5B58-423E-9B1D-C3A8B8359067}" type="slidenum">
              <a:t>12</a:t>
            </a:fld>
            <a:endParaRPr lang="en-IN"/>
          </a:p>
        </p:txBody>
      </p:sp>
      <p:sp>
        <p:nvSpPr>
          <p:cNvPr id="2" name="Slide Image Placeholder 1">
            <a:extLst>
              <a:ext uri="{FF2B5EF4-FFF2-40B4-BE49-F238E27FC236}">
                <a16:creationId xmlns:a16="http://schemas.microsoft.com/office/drawing/2014/main" id="{3EE1F98C-E8ED-F7F7-D4CF-ECB17B75CF54}"/>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67A795E-88E3-7594-CA1B-64A9FDB50311}"/>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0DA985E-FBEE-0D6B-EF24-85B869E15825}"/>
              </a:ext>
            </a:extLst>
          </p:cNvPr>
          <p:cNvSpPr txBox="1">
            <a:spLocks noGrp="1"/>
          </p:cNvSpPr>
          <p:nvPr>
            <p:ph type="sldNum" sz="quarter" idx="5"/>
          </p:nvPr>
        </p:nvSpPr>
        <p:spPr>
          <a:ln/>
        </p:spPr>
        <p:txBody>
          <a:bodyPr lIns="0" tIns="0" rIns="0" bIns="0" anchor="b" anchorCtr="0">
            <a:noAutofit/>
          </a:bodyPr>
          <a:lstStyle/>
          <a:p>
            <a:pPr lvl="0"/>
            <a:fld id="{C05BABE2-1EC5-4A5B-8E53-3E671C6DB470}" type="slidenum">
              <a:t>13</a:t>
            </a:fld>
            <a:endParaRPr lang="en-IN"/>
          </a:p>
        </p:txBody>
      </p:sp>
      <p:sp>
        <p:nvSpPr>
          <p:cNvPr id="2" name="Slide Image Placeholder 1">
            <a:extLst>
              <a:ext uri="{FF2B5EF4-FFF2-40B4-BE49-F238E27FC236}">
                <a16:creationId xmlns:a16="http://schemas.microsoft.com/office/drawing/2014/main" id="{0D18C282-86C4-41F5-4C72-712091619770}"/>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D294079-9FD3-FFD6-22F7-14A85396B7A0}"/>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F478017-6890-D99E-70A7-67E5BFC6F43A}"/>
              </a:ext>
            </a:extLst>
          </p:cNvPr>
          <p:cNvSpPr txBox="1">
            <a:spLocks noGrp="1"/>
          </p:cNvSpPr>
          <p:nvPr>
            <p:ph type="sldNum" sz="quarter" idx="5"/>
          </p:nvPr>
        </p:nvSpPr>
        <p:spPr>
          <a:ln/>
        </p:spPr>
        <p:txBody>
          <a:bodyPr lIns="0" tIns="0" rIns="0" bIns="0" anchor="b" anchorCtr="0">
            <a:noAutofit/>
          </a:bodyPr>
          <a:lstStyle/>
          <a:p>
            <a:pPr lvl="0"/>
            <a:fld id="{D7812807-88B4-4985-BCC2-7F07FB94F5E1}" type="slidenum">
              <a:t>14</a:t>
            </a:fld>
            <a:endParaRPr lang="en-IN"/>
          </a:p>
        </p:txBody>
      </p:sp>
      <p:sp>
        <p:nvSpPr>
          <p:cNvPr id="2" name="Slide Image Placeholder 1">
            <a:extLst>
              <a:ext uri="{FF2B5EF4-FFF2-40B4-BE49-F238E27FC236}">
                <a16:creationId xmlns:a16="http://schemas.microsoft.com/office/drawing/2014/main" id="{4A1DD8A6-6937-4FB5-A8C2-51B06A11EAF6}"/>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1EB8A78-FA7F-6A64-1A5A-9D610D6AA6CF}"/>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DC4391C-1CF0-F66F-9F32-C00F723858E6}"/>
              </a:ext>
            </a:extLst>
          </p:cNvPr>
          <p:cNvSpPr txBox="1">
            <a:spLocks noGrp="1"/>
          </p:cNvSpPr>
          <p:nvPr>
            <p:ph type="sldNum" sz="quarter" idx="5"/>
          </p:nvPr>
        </p:nvSpPr>
        <p:spPr>
          <a:ln/>
        </p:spPr>
        <p:txBody>
          <a:bodyPr lIns="0" tIns="0" rIns="0" bIns="0" anchor="b" anchorCtr="0">
            <a:noAutofit/>
          </a:bodyPr>
          <a:lstStyle/>
          <a:p>
            <a:pPr lvl="0"/>
            <a:fld id="{96206EC7-A433-499E-83E1-54E7DD16EA8E}" type="slidenum">
              <a:t>15</a:t>
            </a:fld>
            <a:endParaRPr lang="en-IN"/>
          </a:p>
        </p:txBody>
      </p:sp>
      <p:sp>
        <p:nvSpPr>
          <p:cNvPr id="2" name="Slide Image Placeholder 1">
            <a:extLst>
              <a:ext uri="{FF2B5EF4-FFF2-40B4-BE49-F238E27FC236}">
                <a16:creationId xmlns:a16="http://schemas.microsoft.com/office/drawing/2014/main" id="{48993898-0776-6C01-CC62-8FF730CB6ABE}"/>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BF11FCD-7681-D866-4E0E-3562FF0399AA}"/>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464AF2F-AC25-05F1-58CF-F151E1FB82F4}"/>
              </a:ext>
            </a:extLst>
          </p:cNvPr>
          <p:cNvSpPr txBox="1">
            <a:spLocks noGrp="1"/>
          </p:cNvSpPr>
          <p:nvPr>
            <p:ph type="sldNum" sz="quarter" idx="5"/>
          </p:nvPr>
        </p:nvSpPr>
        <p:spPr>
          <a:ln/>
        </p:spPr>
        <p:txBody>
          <a:bodyPr lIns="0" tIns="0" rIns="0" bIns="0" anchor="b" anchorCtr="0">
            <a:noAutofit/>
          </a:bodyPr>
          <a:lstStyle/>
          <a:p>
            <a:pPr lvl="0"/>
            <a:fld id="{A3410D35-AEE2-43B6-9F00-19581BD14C16}" type="slidenum">
              <a:t>16</a:t>
            </a:fld>
            <a:endParaRPr lang="en-IN"/>
          </a:p>
        </p:txBody>
      </p:sp>
      <p:sp>
        <p:nvSpPr>
          <p:cNvPr id="2" name="Slide Image Placeholder 1">
            <a:extLst>
              <a:ext uri="{FF2B5EF4-FFF2-40B4-BE49-F238E27FC236}">
                <a16:creationId xmlns:a16="http://schemas.microsoft.com/office/drawing/2014/main" id="{461D1CD8-D42C-EBA7-4B28-62A62B8E2421}"/>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EAF0DB4-6011-B3C3-9A1D-D4D9F3F09156}"/>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32CB60B-4300-C306-83C6-5C6B7CE6EB93}"/>
              </a:ext>
            </a:extLst>
          </p:cNvPr>
          <p:cNvSpPr txBox="1">
            <a:spLocks noGrp="1"/>
          </p:cNvSpPr>
          <p:nvPr>
            <p:ph type="sldNum" sz="quarter" idx="5"/>
          </p:nvPr>
        </p:nvSpPr>
        <p:spPr>
          <a:ln/>
        </p:spPr>
        <p:txBody>
          <a:bodyPr lIns="0" tIns="0" rIns="0" bIns="0" anchor="b" anchorCtr="0">
            <a:noAutofit/>
          </a:bodyPr>
          <a:lstStyle/>
          <a:p>
            <a:pPr lvl="0"/>
            <a:fld id="{69D99290-B89A-4CBB-9D5B-993078D5BD7C}" type="slidenum">
              <a:t>17</a:t>
            </a:fld>
            <a:endParaRPr lang="en-IN"/>
          </a:p>
        </p:txBody>
      </p:sp>
      <p:sp>
        <p:nvSpPr>
          <p:cNvPr id="2" name="Slide Image Placeholder 1">
            <a:extLst>
              <a:ext uri="{FF2B5EF4-FFF2-40B4-BE49-F238E27FC236}">
                <a16:creationId xmlns:a16="http://schemas.microsoft.com/office/drawing/2014/main" id="{0BCC0280-98BB-5939-F2AF-E56F9DDB2457}"/>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0E11AC9-C6CB-F0F4-3FF2-3920AED945D6}"/>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55C93DB-EECF-A0E3-2CF1-995677FFDB22}"/>
              </a:ext>
            </a:extLst>
          </p:cNvPr>
          <p:cNvSpPr txBox="1">
            <a:spLocks noGrp="1"/>
          </p:cNvSpPr>
          <p:nvPr>
            <p:ph type="sldNum" sz="quarter" idx="5"/>
          </p:nvPr>
        </p:nvSpPr>
        <p:spPr>
          <a:ln/>
        </p:spPr>
        <p:txBody>
          <a:bodyPr lIns="0" tIns="0" rIns="0" bIns="0" anchor="b" anchorCtr="0">
            <a:noAutofit/>
          </a:bodyPr>
          <a:lstStyle/>
          <a:p>
            <a:pPr lvl="0"/>
            <a:fld id="{971CD5BB-C20E-4B24-AFC0-742A0A560D31}" type="slidenum">
              <a:t>18</a:t>
            </a:fld>
            <a:endParaRPr lang="en-IN"/>
          </a:p>
        </p:txBody>
      </p:sp>
      <p:sp>
        <p:nvSpPr>
          <p:cNvPr id="2" name="Slide Image Placeholder 1">
            <a:extLst>
              <a:ext uri="{FF2B5EF4-FFF2-40B4-BE49-F238E27FC236}">
                <a16:creationId xmlns:a16="http://schemas.microsoft.com/office/drawing/2014/main" id="{C5595596-82D2-156C-DFCB-D41A67219203}"/>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8DB1825-2454-A23D-AC70-A91F95BC1F3D}"/>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ACBB234-56B7-EBD9-A3B9-FA59D5C899B1}"/>
              </a:ext>
            </a:extLst>
          </p:cNvPr>
          <p:cNvSpPr txBox="1">
            <a:spLocks noGrp="1"/>
          </p:cNvSpPr>
          <p:nvPr>
            <p:ph type="sldNum" sz="quarter" idx="5"/>
          </p:nvPr>
        </p:nvSpPr>
        <p:spPr>
          <a:ln/>
        </p:spPr>
        <p:txBody>
          <a:bodyPr lIns="0" tIns="0" rIns="0" bIns="0" anchor="b" anchorCtr="0">
            <a:noAutofit/>
          </a:bodyPr>
          <a:lstStyle/>
          <a:p>
            <a:pPr lvl="0"/>
            <a:fld id="{9F651FD8-192D-47C7-9CC2-F4B5F6C6CEF5}" type="slidenum">
              <a:t>19</a:t>
            </a:fld>
            <a:endParaRPr lang="en-IN"/>
          </a:p>
        </p:txBody>
      </p:sp>
      <p:sp>
        <p:nvSpPr>
          <p:cNvPr id="2" name="Slide Image Placeholder 1">
            <a:extLst>
              <a:ext uri="{FF2B5EF4-FFF2-40B4-BE49-F238E27FC236}">
                <a16:creationId xmlns:a16="http://schemas.microsoft.com/office/drawing/2014/main" id="{227F6D5E-E265-2EFC-3FB5-A3EDC99FB5DA}"/>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C6CC1FC-3AE2-093D-6E44-58FECE7072D5}"/>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5080740-C5A6-6294-29E1-5AA9291B7B20}"/>
              </a:ext>
            </a:extLst>
          </p:cNvPr>
          <p:cNvSpPr txBox="1">
            <a:spLocks noGrp="1"/>
          </p:cNvSpPr>
          <p:nvPr>
            <p:ph type="sldNum" sz="quarter" idx="5"/>
          </p:nvPr>
        </p:nvSpPr>
        <p:spPr>
          <a:ln/>
        </p:spPr>
        <p:txBody>
          <a:bodyPr lIns="0" tIns="0" rIns="0" bIns="0" anchor="b" anchorCtr="0">
            <a:noAutofit/>
          </a:bodyPr>
          <a:lstStyle/>
          <a:p>
            <a:pPr lvl="0"/>
            <a:fld id="{46726B0D-F225-472A-83AC-13FEF99ED434}" type="slidenum">
              <a:t>2</a:t>
            </a:fld>
            <a:endParaRPr lang="en-IN"/>
          </a:p>
        </p:txBody>
      </p:sp>
      <p:sp>
        <p:nvSpPr>
          <p:cNvPr id="2" name="Slide Image Placeholder 1">
            <a:extLst>
              <a:ext uri="{FF2B5EF4-FFF2-40B4-BE49-F238E27FC236}">
                <a16:creationId xmlns:a16="http://schemas.microsoft.com/office/drawing/2014/main" id="{6A430746-74A0-1C7C-204D-AD059550FFDD}"/>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6398985-715F-B370-212C-48DB6402A7AC}"/>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339400E-F6AF-D9B6-9185-58956E572BC8}"/>
              </a:ext>
            </a:extLst>
          </p:cNvPr>
          <p:cNvSpPr txBox="1">
            <a:spLocks noGrp="1"/>
          </p:cNvSpPr>
          <p:nvPr>
            <p:ph type="sldNum" sz="quarter" idx="5"/>
          </p:nvPr>
        </p:nvSpPr>
        <p:spPr>
          <a:ln/>
        </p:spPr>
        <p:txBody>
          <a:bodyPr lIns="0" tIns="0" rIns="0" bIns="0" anchor="b" anchorCtr="0">
            <a:noAutofit/>
          </a:bodyPr>
          <a:lstStyle/>
          <a:p>
            <a:pPr lvl="0"/>
            <a:fld id="{107061D9-6CD4-4D38-8357-3A8A14B0DAA9}" type="slidenum">
              <a:t>20</a:t>
            </a:fld>
            <a:endParaRPr lang="en-IN"/>
          </a:p>
        </p:txBody>
      </p:sp>
      <p:sp>
        <p:nvSpPr>
          <p:cNvPr id="2" name="Slide Image Placeholder 1">
            <a:extLst>
              <a:ext uri="{FF2B5EF4-FFF2-40B4-BE49-F238E27FC236}">
                <a16:creationId xmlns:a16="http://schemas.microsoft.com/office/drawing/2014/main" id="{FE4E16AB-D78D-678C-DD7C-CBD56103F785}"/>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A3B9852-04C0-A46C-AC86-18174B474E8D}"/>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F154ACC-3E1D-58BB-8F66-1C236ECF0E88}"/>
              </a:ext>
            </a:extLst>
          </p:cNvPr>
          <p:cNvSpPr txBox="1">
            <a:spLocks noGrp="1"/>
          </p:cNvSpPr>
          <p:nvPr>
            <p:ph type="sldNum" sz="quarter" idx="5"/>
          </p:nvPr>
        </p:nvSpPr>
        <p:spPr>
          <a:ln/>
        </p:spPr>
        <p:txBody>
          <a:bodyPr lIns="0" tIns="0" rIns="0" bIns="0" anchor="b" anchorCtr="0">
            <a:noAutofit/>
          </a:bodyPr>
          <a:lstStyle/>
          <a:p>
            <a:pPr lvl="0"/>
            <a:fld id="{CFB5500A-9660-4B3E-B977-F531FAB34A56}" type="slidenum">
              <a:t>3</a:t>
            </a:fld>
            <a:endParaRPr lang="en-IN"/>
          </a:p>
        </p:txBody>
      </p:sp>
      <p:sp>
        <p:nvSpPr>
          <p:cNvPr id="2" name="Slide Image Placeholder 1">
            <a:extLst>
              <a:ext uri="{FF2B5EF4-FFF2-40B4-BE49-F238E27FC236}">
                <a16:creationId xmlns:a16="http://schemas.microsoft.com/office/drawing/2014/main" id="{F8FDF2B4-8E57-C511-AC64-29DAB271DBBD}"/>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1A2FF6A-16E8-D386-7243-A172F469762E}"/>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A7F9297-8A77-FEB3-678F-16BAD7EAC4CC}"/>
              </a:ext>
            </a:extLst>
          </p:cNvPr>
          <p:cNvSpPr txBox="1">
            <a:spLocks noGrp="1"/>
          </p:cNvSpPr>
          <p:nvPr>
            <p:ph type="sldNum" sz="quarter" idx="5"/>
          </p:nvPr>
        </p:nvSpPr>
        <p:spPr>
          <a:ln/>
        </p:spPr>
        <p:txBody>
          <a:bodyPr lIns="0" tIns="0" rIns="0" bIns="0" anchor="b" anchorCtr="0">
            <a:noAutofit/>
          </a:bodyPr>
          <a:lstStyle/>
          <a:p>
            <a:pPr lvl="0"/>
            <a:fld id="{F60EDAC7-CBBD-4624-8627-FFAAF9E91876}" type="slidenum">
              <a:t>4</a:t>
            </a:fld>
            <a:endParaRPr lang="en-IN"/>
          </a:p>
        </p:txBody>
      </p:sp>
      <p:sp>
        <p:nvSpPr>
          <p:cNvPr id="2" name="Slide Image Placeholder 1">
            <a:extLst>
              <a:ext uri="{FF2B5EF4-FFF2-40B4-BE49-F238E27FC236}">
                <a16:creationId xmlns:a16="http://schemas.microsoft.com/office/drawing/2014/main" id="{CF08FB72-7A9A-10DD-DF62-95F70B168ED2}"/>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BB193A3-BBF5-EB82-1F73-5B21DC0CF5F3}"/>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503FE09-E7B0-E4A8-5254-FE8AE94B9F16}"/>
              </a:ext>
            </a:extLst>
          </p:cNvPr>
          <p:cNvSpPr txBox="1">
            <a:spLocks noGrp="1"/>
          </p:cNvSpPr>
          <p:nvPr>
            <p:ph type="sldNum" sz="quarter" idx="5"/>
          </p:nvPr>
        </p:nvSpPr>
        <p:spPr>
          <a:ln/>
        </p:spPr>
        <p:txBody>
          <a:bodyPr lIns="0" tIns="0" rIns="0" bIns="0" anchor="b" anchorCtr="0">
            <a:noAutofit/>
          </a:bodyPr>
          <a:lstStyle/>
          <a:p>
            <a:pPr lvl="0"/>
            <a:fld id="{FA810179-0339-47DD-B1F7-F122FD26B09B}" type="slidenum">
              <a:t>5</a:t>
            </a:fld>
            <a:endParaRPr lang="en-IN"/>
          </a:p>
        </p:txBody>
      </p:sp>
      <p:sp>
        <p:nvSpPr>
          <p:cNvPr id="2" name="Slide Image Placeholder 1">
            <a:extLst>
              <a:ext uri="{FF2B5EF4-FFF2-40B4-BE49-F238E27FC236}">
                <a16:creationId xmlns:a16="http://schemas.microsoft.com/office/drawing/2014/main" id="{4C5FE7B6-EC24-EC82-FE78-A4E09051ED2B}"/>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33B42C6-D281-A662-C406-C3AC44C82D1A}"/>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1326FD0-BA2F-36F8-3553-9C0D4AE22FD1}"/>
              </a:ext>
            </a:extLst>
          </p:cNvPr>
          <p:cNvSpPr txBox="1">
            <a:spLocks noGrp="1"/>
          </p:cNvSpPr>
          <p:nvPr>
            <p:ph type="sldNum" sz="quarter" idx="5"/>
          </p:nvPr>
        </p:nvSpPr>
        <p:spPr>
          <a:ln/>
        </p:spPr>
        <p:txBody>
          <a:bodyPr lIns="0" tIns="0" rIns="0" bIns="0" anchor="b" anchorCtr="0">
            <a:noAutofit/>
          </a:bodyPr>
          <a:lstStyle/>
          <a:p>
            <a:pPr lvl="0"/>
            <a:fld id="{0CAF25A0-71FC-46BD-BB90-5D124B0A007A}" type="slidenum">
              <a:t>6</a:t>
            </a:fld>
            <a:endParaRPr lang="en-IN"/>
          </a:p>
        </p:txBody>
      </p:sp>
      <p:sp>
        <p:nvSpPr>
          <p:cNvPr id="2" name="Slide Image Placeholder 1">
            <a:extLst>
              <a:ext uri="{FF2B5EF4-FFF2-40B4-BE49-F238E27FC236}">
                <a16:creationId xmlns:a16="http://schemas.microsoft.com/office/drawing/2014/main" id="{B8901492-34D5-EC99-2244-79EBF60F83C8}"/>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2BF8DC89-EAA1-761F-A521-96183830A71D}"/>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A98E8E0-2C19-61A9-9F5A-F9FA44723543}"/>
              </a:ext>
            </a:extLst>
          </p:cNvPr>
          <p:cNvSpPr txBox="1">
            <a:spLocks noGrp="1"/>
          </p:cNvSpPr>
          <p:nvPr>
            <p:ph type="sldNum" sz="quarter" idx="5"/>
          </p:nvPr>
        </p:nvSpPr>
        <p:spPr>
          <a:ln/>
        </p:spPr>
        <p:txBody>
          <a:bodyPr lIns="0" tIns="0" rIns="0" bIns="0" anchor="b" anchorCtr="0">
            <a:noAutofit/>
          </a:bodyPr>
          <a:lstStyle/>
          <a:p>
            <a:pPr lvl="0"/>
            <a:fld id="{E7ACB222-CF89-4A70-853C-5ED70F184DE6}" type="slidenum">
              <a:t>7</a:t>
            </a:fld>
            <a:endParaRPr lang="en-IN"/>
          </a:p>
        </p:txBody>
      </p:sp>
      <p:sp>
        <p:nvSpPr>
          <p:cNvPr id="2" name="Slide Image Placeholder 1">
            <a:extLst>
              <a:ext uri="{FF2B5EF4-FFF2-40B4-BE49-F238E27FC236}">
                <a16:creationId xmlns:a16="http://schemas.microsoft.com/office/drawing/2014/main" id="{8937690D-7ABA-9F68-F6AD-82B6890F89EC}"/>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3DA09A6-628C-6DE0-ABF0-8D1B608E5E18}"/>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9CD62A9-1B6A-AEFB-3230-D53053FF2C8C}"/>
              </a:ext>
            </a:extLst>
          </p:cNvPr>
          <p:cNvSpPr txBox="1">
            <a:spLocks noGrp="1"/>
          </p:cNvSpPr>
          <p:nvPr>
            <p:ph type="sldNum" sz="quarter" idx="5"/>
          </p:nvPr>
        </p:nvSpPr>
        <p:spPr>
          <a:ln/>
        </p:spPr>
        <p:txBody>
          <a:bodyPr lIns="0" tIns="0" rIns="0" bIns="0" anchor="b" anchorCtr="0">
            <a:noAutofit/>
          </a:bodyPr>
          <a:lstStyle/>
          <a:p>
            <a:pPr lvl="0"/>
            <a:fld id="{E88AE640-47B7-45E1-8FB5-9871A9B6ADBE}" type="slidenum">
              <a:t>8</a:t>
            </a:fld>
            <a:endParaRPr lang="en-IN"/>
          </a:p>
        </p:txBody>
      </p:sp>
      <p:sp>
        <p:nvSpPr>
          <p:cNvPr id="2" name="Slide Image Placeholder 1">
            <a:extLst>
              <a:ext uri="{FF2B5EF4-FFF2-40B4-BE49-F238E27FC236}">
                <a16:creationId xmlns:a16="http://schemas.microsoft.com/office/drawing/2014/main" id="{8958B186-041F-DB84-34B1-E22141EC9C79}"/>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1EFDAAA-F0D9-1767-F957-E9984A041126}"/>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59B2D60-A77D-1FDF-EAFC-E96A55B7D161}"/>
              </a:ext>
            </a:extLst>
          </p:cNvPr>
          <p:cNvSpPr txBox="1">
            <a:spLocks noGrp="1"/>
          </p:cNvSpPr>
          <p:nvPr>
            <p:ph type="sldNum" sz="quarter" idx="5"/>
          </p:nvPr>
        </p:nvSpPr>
        <p:spPr>
          <a:ln/>
        </p:spPr>
        <p:txBody>
          <a:bodyPr lIns="0" tIns="0" rIns="0" bIns="0" anchor="b" anchorCtr="0">
            <a:noAutofit/>
          </a:bodyPr>
          <a:lstStyle/>
          <a:p>
            <a:pPr lvl="0"/>
            <a:fld id="{C4F3C93C-ACA7-418E-9727-08F406EDB718}" type="slidenum">
              <a:t>9</a:t>
            </a:fld>
            <a:endParaRPr lang="en-IN"/>
          </a:p>
        </p:txBody>
      </p:sp>
      <p:sp>
        <p:nvSpPr>
          <p:cNvPr id="2" name="Slide Image Placeholder 1">
            <a:extLst>
              <a:ext uri="{FF2B5EF4-FFF2-40B4-BE49-F238E27FC236}">
                <a16:creationId xmlns:a16="http://schemas.microsoft.com/office/drawing/2014/main" id="{41C3E63A-48C3-A850-06E0-D04A6E6447FC}"/>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F9D2BD9-5E94-69F7-0392-7F1C5F3C93DD}"/>
              </a:ext>
            </a:extLst>
          </p:cNvPr>
          <p:cNvSpPr txBox="1">
            <a:spLocks noGrp="1"/>
          </p:cNvSpPr>
          <p:nvPr>
            <p:ph type="body" sz="quarter" idx="1"/>
          </p:nvPr>
        </p:nvSpPr>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6C0EB-FCE9-E6E8-E8EB-B64F413B3E53}"/>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B648C1-3079-B0A1-48AD-F16EAB0E065E}"/>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D3C677-CCA7-AB5A-2A8B-82CCC8E2E1AA}"/>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861429E7-01B3-65FA-0F31-3666DB0F93E9}"/>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358E790A-E251-BB9B-906B-31F688347A5C}"/>
              </a:ext>
            </a:extLst>
          </p:cNvPr>
          <p:cNvSpPr>
            <a:spLocks noGrp="1"/>
          </p:cNvSpPr>
          <p:nvPr>
            <p:ph type="sldNum" sz="quarter" idx="12"/>
          </p:nvPr>
        </p:nvSpPr>
        <p:spPr/>
        <p:txBody>
          <a:bodyPr/>
          <a:lstStyle/>
          <a:p>
            <a:pPr lvl="0"/>
            <a:fld id="{AC69862D-E7EA-416D-AF81-8AA949F27CA2}" type="slidenum">
              <a:t>‹#›</a:t>
            </a:fld>
            <a:endParaRPr lang="en-IN"/>
          </a:p>
        </p:txBody>
      </p:sp>
    </p:spTree>
    <p:extLst>
      <p:ext uri="{BB962C8B-B14F-4D97-AF65-F5344CB8AC3E}">
        <p14:creationId xmlns:p14="http://schemas.microsoft.com/office/powerpoint/2010/main" val="4253610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085C4-3F86-3F26-9975-CFAD9BBBE0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932A51-C8FB-7606-21B0-6ED031C78D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29A402-7B73-1536-6153-66B3C3B175E4}"/>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F012F17A-CB5A-E53A-797D-06AB1DFE314F}"/>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AAF95A90-6501-8566-A80D-CC66FA4AA49B}"/>
              </a:ext>
            </a:extLst>
          </p:cNvPr>
          <p:cNvSpPr>
            <a:spLocks noGrp="1"/>
          </p:cNvSpPr>
          <p:nvPr>
            <p:ph type="sldNum" sz="quarter" idx="12"/>
          </p:nvPr>
        </p:nvSpPr>
        <p:spPr/>
        <p:txBody>
          <a:bodyPr/>
          <a:lstStyle/>
          <a:p>
            <a:pPr lvl="0"/>
            <a:fld id="{C33D3770-BCB4-49CC-AAD8-4DD7C0304726}" type="slidenum">
              <a:t>‹#›</a:t>
            </a:fld>
            <a:endParaRPr lang="en-IN"/>
          </a:p>
        </p:txBody>
      </p:sp>
    </p:spTree>
    <p:extLst>
      <p:ext uri="{BB962C8B-B14F-4D97-AF65-F5344CB8AC3E}">
        <p14:creationId xmlns:p14="http://schemas.microsoft.com/office/powerpoint/2010/main" val="1080419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EF9CF2-5681-4118-CB3D-CF4884347CC6}"/>
              </a:ext>
            </a:extLst>
          </p:cNvPr>
          <p:cNvSpPr>
            <a:spLocks noGrp="1"/>
          </p:cNvSpPr>
          <p:nvPr>
            <p:ph type="title" orient="vert"/>
          </p:nvPr>
        </p:nvSpPr>
        <p:spPr>
          <a:xfrm>
            <a:off x="7308850" y="225425"/>
            <a:ext cx="2266950" cy="43894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2EB405-54C5-DD1C-3789-8156FECDE188}"/>
              </a:ext>
            </a:extLst>
          </p:cNvPr>
          <p:cNvSpPr>
            <a:spLocks noGrp="1"/>
          </p:cNvSpPr>
          <p:nvPr>
            <p:ph type="body" orient="vert" idx="1"/>
          </p:nvPr>
        </p:nvSpPr>
        <p:spPr>
          <a:xfrm>
            <a:off x="503238" y="225425"/>
            <a:ext cx="6653212" cy="43894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652195-CCB7-0182-4387-4A7EF2466D05}"/>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692108F1-DA52-F4F9-0ED9-BE9585026A88}"/>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B0E7ABA8-32DE-0FE2-B686-8B171DF9D0B9}"/>
              </a:ext>
            </a:extLst>
          </p:cNvPr>
          <p:cNvSpPr>
            <a:spLocks noGrp="1"/>
          </p:cNvSpPr>
          <p:nvPr>
            <p:ph type="sldNum" sz="quarter" idx="12"/>
          </p:nvPr>
        </p:nvSpPr>
        <p:spPr/>
        <p:txBody>
          <a:bodyPr/>
          <a:lstStyle/>
          <a:p>
            <a:pPr lvl="0"/>
            <a:fld id="{8E862483-30E4-4CD2-9A91-D5A776D3F547}" type="slidenum">
              <a:t>‹#›</a:t>
            </a:fld>
            <a:endParaRPr lang="en-IN"/>
          </a:p>
        </p:txBody>
      </p:sp>
    </p:spTree>
    <p:extLst>
      <p:ext uri="{BB962C8B-B14F-4D97-AF65-F5344CB8AC3E}">
        <p14:creationId xmlns:p14="http://schemas.microsoft.com/office/powerpoint/2010/main" val="3069015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5F20F-3B87-7950-8836-E348A6951C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F6A0F0-7622-918D-57F1-0CB54DAFB8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40F8E1-846F-5D24-B6AF-3B889E2DF1C5}"/>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21BD64E2-D468-9005-0FEC-5F2CFF0560A9}"/>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FBE2E372-71A1-DFEC-DD86-C9DB88131F4D}"/>
              </a:ext>
            </a:extLst>
          </p:cNvPr>
          <p:cNvSpPr>
            <a:spLocks noGrp="1"/>
          </p:cNvSpPr>
          <p:nvPr>
            <p:ph type="sldNum" sz="quarter" idx="12"/>
          </p:nvPr>
        </p:nvSpPr>
        <p:spPr/>
        <p:txBody>
          <a:bodyPr/>
          <a:lstStyle/>
          <a:p>
            <a:pPr lvl="0"/>
            <a:fld id="{27024A8C-8042-4FAB-9CE8-3F2097BB478D}" type="slidenum">
              <a:t>‹#›</a:t>
            </a:fld>
            <a:endParaRPr lang="en-IN"/>
          </a:p>
        </p:txBody>
      </p:sp>
    </p:spTree>
    <p:extLst>
      <p:ext uri="{BB962C8B-B14F-4D97-AF65-F5344CB8AC3E}">
        <p14:creationId xmlns:p14="http://schemas.microsoft.com/office/powerpoint/2010/main" val="2718831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AB2BF-93BE-36B1-9C23-31786D313F2E}"/>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69DDFA-E33D-67B1-3B2F-82FD158F3082}"/>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E6E870-DEAD-3A1C-8FF1-EB9DE048FA77}"/>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FAB79E3B-327F-C9C3-2F76-9A6F20147760}"/>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9224BDF0-3745-463A-C189-702F67D4E726}"/>
              </a:ext>
            </a:extLst>
          </p:cNvPr>
          <p:cNvSpPr>
            <a:spLocks noGrp="1"/>
          </p:cNvSpPr>
          <p:nvPr>
            <p:ph type="sldNum" sz="quarter" idx="12"/>
          </p:nvPr>
        </p:nvSpPr>
        <p:spPr/>
        <p:txBody>
          <a:bodyPr/>
          <a:lstStyle/>
          <a:p>
            <a:pPr lvl="0"/>
            <a:fld id="{78B75073-BDCB-4BAF-912D-CE9214F461DE}" type="slidenum">
              <a:t>‹#›</a:t>
            </a:fld>
            <a:endParaRPr lang="en-IN"/>
          </a:p>
        </p:txBody>
      </p:sp>
    </p:spTree>
    <p:extLst>
      <p:ext uri="{BB962C8B-B14F-4D97-AF65-F5344CB8AC3E}">
        <p14:creationId xmlns:p14="http://schemas.microsoft.com/office/powerpoint/2010/main" val="3424364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AF54D-4503-DFB5-BCFC-9A14999C11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79CB1E-4376-D0B1-C5EE-38446F3EEC0C}"/>
              </a:ext>
            </a:extLst>
          </p:cNvPr>
          <p:cNvSpPr>
            <a:spLocks noGrp="1"/>
          </p:cNvSpPr>
          <p:nvPr>
            <p:ph sz="half" idx="1"/>
          </p:nvPr>
        </p:nvSpPr>
        <p:spPr>
          <a:xfrm>
            <a:off x="503238" y="1327150"/>
            <a:ext cx="4459287" cy="3287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261F1E-61B8-B526-DD8B-54A200CA8FA3}"/>
              </a:ext>
            </a:extLst>
          </p:cNvPr>
          <p:cNvSpPr>
            <a:spLocks noGrp="1"/>
          </p:cNvSpPr>
          <p:nvPr>
            <p:ph sz="half" idx="2"/>
          </p:nvPr>
        </p:nvSpPr>
        <p:spPr>
          <a:xfrm>
            <a:off x="5114925" y="1327150"/>
            <a:ext cx="4460875" cy="3287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ABA0D10-0C56-FDB3-A4EB-F4CD81E52586}"/>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18941F0F-8BE5-BECA-E147-B610FAA037A4}"/>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5A66C527-96AB-4DEC-7C80-06FC878FABA6}"/>
              </a:ext>
            </a:extLst>
          </p:cNvPr>
          <p:cNvSpPr>
            <a:spLocks noGrp="1"/>
          </p:cNvSpPr>
          <p:nvPr>
            <p:ph type="sldNum" sz="quarter" idx="12"/>
          </p:nvPr>
        </p:nvSpPr>
        <p:spPr/>
        <p:txBody>
          <a:bodyPr/>
          <a:lstStyle/>
          <a:p>
            <a:pPr lvl="0"/>
            <a:fld id="{D1FC6704-5D9C-4DD2-9CA9-6D5B11B80C14}" type="slidenum">
              <a:t>‹#›</a:t>
            </a:fld>
            <a:endParaRPr lang="en-IN"/>
          </a:p>
        </p:txBody>
      </p:sp>
    </p:spTree>
    <p:extLst>
      <p:ext uri="{BB962C8B-B14F-4D97-AF65-F5344CB8AC3E}">
        <p14:creationId xmlns:p14="http://schemas.microsoft.com/office/powerpoint/2010/main" val="1478719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FF863-DBDC-483E-3555-C224A37D31B7}"/>
              </a:ext>
            </a:extLst>
          </p:cNvPr>
          <p:cNvSpPr>
            <a:spLocks noGrp="1"/>
          </p:cNvSpPr>
          <p:nvPr>
            <p:ph type="title"/>
          </p:nvPr>
        </p:nvSpPr>
        <p:spPr>
          <a:xfrm>
            <a:off x="693738" y="301625"/>
            <a:ext cx="8694737" cy="10969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9B7C8C-F43D-8021-1B10-249CE561942B}"/>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0F9CDC-5EEB-F2F6-3720-7503D9320C78}"/>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3918C6E-5C60-C75F-74AF-2F01EF5C5B1D}"/>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C8B7C6-F72D-1809-E493-19B6C7B786FE}"/>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E45C25-42AE-520B-C97C-9D646C6B9373}"/>
              </a:ext>
            </a:extLst>
          </p:cNvPr>
          <p:cNvSpPr>
            <a:spLocks noGrp="1"/>
          </p:cNvSpPr>
          <p:nvPr>
            <p:ph type="dt" sz="half" idx="10"/>
          </p:nvPr>
        </p:nvSpPr>
        <p:spPr/>
        <p:txBody>
          <a:bodyPr/>
          <a:lstStyle/>
          <a:p>
            <a:pPr lvl="0"/>
            <a:endParaRPr lang="en-IN"/>
          </a:p>
        </p:txBody>
      </p:sp>
      <p:sp>
        <p:nvSpPr>
          <p:cNvPr id="8" name="Footer Placeholder 7">
            <a:extLst>
              <a:ext uri="{FF2B5EF4-FFF2-40B4-BE49-F238E27FC236}">
                <a16:creationId xmlns:a16="http://schemas.microsoft.com/office/drawing/2014/main" id="{0CB7082A-978C-BAA2-8E2B-B486896EF65C}"/>
              </a:ext>
            </a:extLst>
          </p:cNvPr>
          <p:cNvSpPr>
            <a:spLocks noGrp="1"/>
          </p:cNvSpPr>
          <p:nvPr>
            <p:ph type="ftr" sz="quarter" idx="11"/>
          </p:nvPr>
        </p:nvSpPr>
        <p:spPr/>
        <p:txBody>
          <a:bodyPr/>
          <a:lstStyle/>
          <a:p>
            <a:pPr lvl="0"/>
            <a:endParaRPr lang="en-IN"/>
          </a:p>
        </p:txBody>
      </p:sp>
      <p:sp>
        <p:nvSpPr>
          <p:cNvPr id="9" name="Slide Number Placeholder 8">
            <a:extLst>
              <a:ext uri="{FF2B5EF4-FFF2-40B4-BE49-F238E27FC236}">
                <a16:creationId xmlns:a16="http://schemas.microsoft.com/office/drawing/2014/main" id="{03F6DD91-F704-B115-F2B3-CE1CA7EAB8A7}"/>
              </a:ext>
            </a:extLst>
          </p:cNvPr>
          <p:cNvSpPr>
            <a:spLocks noGrp="1"/>
          </p:cNvSpPr>
          <p:nvPr>
            <p:ph type="sldNum" sz="quarter" idx="12"/>
          </p:nvPr>
        </p:nvSpPr>
        <p:spPr/>
        <p:txBody>
          <a:bodyPr/>
          <a:lstStyle/>
          <a:p>
            <a:pPr lvl="0"/>
            <a:fld id="{E25C7166-21FE-4B0E-A8AE-4AB35F55A112}" type="slidenum">
              <a:t>‹#›</a:t>
            </a:fld>
            <a:endParaRPr lang="en-IN"/>
          </a:p>
        </p:txBody>
      </p:sp>
    </p:spTree>
    <p:extLst>
      <p:ext uri="{BB962C8B-B14F-4D97-AF65-F5344CB8AC3E}">
        <p14:creationId xmlns:p14="http://schemas.microsoft.com/office/powerpoint/2010/main" val="345737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235F8-625F-BF89-CF6C-FDFD254AF4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DAC4E3-CCFF-A176-51F7-6983F8173320}"/>
              </a:ext>
            </a:extLst>
          </p:cNvPr>
          <p:cNvSpPr>
            <a:spLocks noGrp="1"/>
          </p:cNvSpPr>
          <p:nvPr>
            <p:ph type="dt" sz="half" idx="10"/>
          </p:nvPr>
        </p:nvSpPr>
        <p:spPr/>
        <p:txBody>
          <a:bodyPr/>
          <a:lstStyle/>
          <a:p>
            <a:pPr lvl="0"/>
            <a:endParaRPr lang="en-IN"/>
          </a:p>
        </p:txBody>
      </p:sp>
      <p:sp>
        <p:nvSpPr>
          <p:cNvPr id="4" name="Footer Placeholder 3">
            <a:extLst>
              <a:ext uri="{FF2B5EF4-FFF2-40B4-BE49-F238E27FC236}">
                <a16:creationId xmlns:a16="http://schemas.microsoft.com/office/drawing/2014/main" id="{0CA0C50B-BAC8-89D4-38B1-0393F7751BB0}"/>
              </a:ext>
            </a:extLst>
          </p:cNvPr>
          <p:cNvSpPr>
            <a:spLocks noGrp="1"/>
          </p:cNvSpPr>
          <p:nvPr>
            <p:ph type="ftr" sz="quarter" idx="11"/>
          </p:nvPr>
        </p:nvSpPr>
        <p:spPr/>
        <p:txBody>
          <a:bodyPr/>
          <a:lstStyle/>
          <a:p>
            <a:pPr lvl="0"/>
            <a:endParaRPr lang="en-IN"/>
          </a:p>
        </p:txBody>
      </p:sp>
      <p:sp>
        <p:nvSpPr>
          <p:cNvPr id="5" name="Slide Number Placeholder 4">
            <a:extLst>
              <a:ext uri="{FF2B5EF4-FFF2-40B4-BE49-F238E27FC236}">
                <a16:creationId xmlns:a16="http://schemas.microsoft.com/office/drawing/2014/main" id="{A8358C87-8D3F-F4F7-2291-34063E47498B}"/>
              </a:ext>
            </a:extLst>
          </p:cNvPr>
          <p:cNvSpPr>
            <a:spLocks noGrp="1"/>
          </p:cNvSpPr>
          <p:nvPr>
            <p:ph type="sldNum" sz="quarter" idx="12"/>
          </p:nvPr>
        </p:nvSpPr>
        <p:spPr/>
        <p:txBody>
          <a:bodyPr/>
          <a:lstStyle/>
          <a:p>
            <a:pPr lvl="0"/>
            <a:fld id="{DB085290-9CB9-4729-B260-D075A11477D0}" type="slidenum">
              <a:t>‹#›</a:t>
            </a:fld>
            <a:endParaRPr lang="en-IN"/>
          </a:p>
        </p:txBody>
      </p:sp>
    </p:spTree>
    <p:extLst>
      <p:ext uri="{BB962C8B-B14F-4D97-AF65-F5344CB8AC3E}">
        <p14:creationId xmlns:p14="http://schemas.microsoft.com/office/powerpoint/2010/main" val="740168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8F6739-B403-84A2-3FEC-91CE1EC5750D}"/>
              </a:ext>
            </a:extLst>
          </p:cNvPr>
          <p:cNvSpPr>
            <a:spLocks noGrp="1"/>
          </p:cNvSpPr>
          <p:nvPr>
            <p:ph type="dt" sz="half" idx="10"/>
          </p:nvPr>
        </p:nvSpPr>
        <p:spPr/>
        <p:txBody>
          <a:bodyPr/>
          <a:lstStyle/>
          <a:p>
            <a:pPr lvl="0"/>
            <a:endParaRPr lang="en-IN"/>
          </a:p>
        </p:txBody>
      </p:sp>
      <p:sp>
        <p:nvSpPr>
          <p:cNvPr id="3" name="Footer Placeholder 2">
            <a:extLst>
              <a:ext uri="{FF2B5EF4-FFF2-40B4-BE49-F238E27FC236}">
                <a16:creationId xmlns:a16="http://schemas.microsoft.com/office/drawing/2014/main" id="{1623DB22-06F3-E4C3-EC07-5E9081CF2F3E}"/>
              </a:ext>
            </a:extLst>
          </p:cNvPr>
          <p:cNvSpPr>
            <a:spLocks noGrp="1"/>
          </p:cNvSpPr>
          <p:nvPr>
            <p:ph type="ftr" sz="quarter" idx="11"/>
          </p:nvPr>
        </p:nvSpPr>
        <p:spPr/>
        <p:txBody>
          <a:bodyPr/>
          <a:lstStyle/>
          <a:p>
            <a:pPr lvl="0"/>
            <a:endParaRPr lang="en-IN"/>
          </a:p>
        </p:txBody>
      </p:sp>
      <p:sp>
        <p:nvSpPr>
          <p:cNvPr id="4" name="Slide Number Placeholder 3">
            <a:extLst>
              <a:ext uri="{FF2B5EF4-FFF2-40B4-BE49-F238E27FC236}">
                <a16:creationId xmlns:a16="http://schemas.microsoft.com/office/drawing/2014/main" id="{E8A09618-F746-E0A9-2903-61C72D06C727}"/>
              </a:ext>
            </a:extLst>
          </p:cNvPr>
          <p:cNvSpPr>
            <a:spLocks noGrp="1"/>
          </p:cNvSpPr>
          <p:nvPr>
            <p:ph type="sldNum" sz="quarter" idx="12"/>
          </p:nvPr>
        </p:nvSpPr>
        <p:spPr/>
        <p:txBody>
          <a:bodyPr/>
          <a:lstStyle/>
          <a:p>
            <a:pPr lvl="0"/>
            <a:fld id="{09326369-D94C-4CD0-8851-C05A96D44081}" type="slidenum">
              <a:t>‹#›</a:t>
            </a:fld>
            <a:endParaRPr lang="en-IN"/>
          </a:p>
        </p:txBody>
      </p:sp>
    </p:spTree>
    <p:extLst>
      <p:ext uri="{BB962C8B-B14F-4D97-AF65-F5344CB8AC3E}">
        <p14:creationId xmlns:p14="http://schemas.microsoft.com/office/powerpoint/2010/main" val="257345977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E261B-46EE-8D13-3BFE-D71A3774C379}"/>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62F834-2706-EDAC-4FDC-6D7C84386ACF}"/>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90A7A5-A9AE-1F3A-5116-0DA1E6EDD74F}"/>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50218-504F-9DCA-5A12-D4CEA2326F66}"/>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D55E541B-8224-F7BF-DE5B-43A378868C79}"/>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289E267C-3D2E-17B3-7F76-3C7A4342EDE2}"/>
              </a:ext>
            </a:extLst>
          </p:cNvPr>
          <p:cNvSpPr>
            <a:spLocks noGrp="1"/>
          </p:cNvSpPr>
          <p:nvPr>
            <p:ph type="sldNum" sz="quarter" idx="12"/>
          </p:nvPr>
        </p:nvSpPr>
        <p:spPr/>
        <p:txBody>
          <a:bodyPr/>
          <a:lstStyle/>
          <a:p>
            <a:pPr lvl="0"/>
            <a:fld id="{ED91ECEC-0F49-4A02-A4E2-A86E81D21092}" type="slidenum">
              <a:t>‹#›</a:t>
            </a:fld>
            <a:endParaRPr lang="en-IN"/>
          </a:p>
        </p:txBody>
      </p:sp>
    </p:spTree>
    <p:extLst>
      <p:ext uri="{BB962C8B-B14F-4D97-AF65-F5344CB8AC3E}">
        <p14:creationId xmlns:p14="http://schemas.microsoft.com/office/powerpoint/2010/main" val="3489902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45E6E-98A5-469E-EE21-F26CA21F0053}"/>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D4E46B1-D3BE-39C5-F6AF-7A16C7980DF2}"/>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D69164-2801-D51A-561A-F4467F6882C8}"/>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4A9E2F-A07D-6187-7870-2D5E80DAF88C}"/>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31036E46-10AE-63A4-DBA8-53C8B560CC66}"/>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B0822409-253F-EE1A-F551-B85ADF2BE731}"/>
              </a:ext>
            </a:extLst>
          </p:cNvPr>
          <p:cNvSpPr>
            <a:spLocks noGrp="1"/>
          </p:cNvSpPr>
          <p:nvPr>
            <p:ph type="sldNum" sz="quarter" idx="12"/>
          </p:nvPr>
        </p:nvSpPr>
        <p:spPr/>
        <p:txBody>
          <a:bodyPr/>
          <a:lstStyle/>
          <a:p>
            <a:pPr lvl="0"/>
            <a:fld id="{CA931E33-7264-4F5F-B92F-DFFA4DD2ABEE}" type="slidenum">
              <a:t>‹#›</a:t>
            </a:fld>
            <a:endParaRPr lang="en-IN"/>
          </a:p>
        </p:txBody>
      </p:sp>
    </p:spTree>
    <p:extLst>
      <p:ext uri="{BB962C8B-B14F-4D97-AF65-F5344CB8AC3E}">
        <p14:creationId xmlns:p14="http://schemas.microsoft.com/office/powerpoint/2010/main" val="52968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8B54F3-612F-F631-8B4A-BA2352C7681C}"/>
              </a:ext>
            </a:extLst>
          </p:cNvPr>
          <p:cNvSpPr txBox="1">
            <a:spLocks noGrp="1"/>
          </p:cNvSpPr>
          <p:nvPr>
            <p:ph type="title"/>
          </p:nvPr>
        </p:nvSpPr>
        <p:spPr>
          <a:xfrm>
            <a:off x="503999" y="226080"/>
            <a:ext cx="9071640" cy="946440"/>
          </a:xfrm>
          <a:prstGeom prst="rect">
            <a:avLst/>
          </a:prstGeom>
          <a:noFill/>
          <a:ln>
            <a:noFill/>
          </a:ln>
        </p:spPr>
        <p:txBody>
          <a:bodyPr lIns="0" tIns="0" rIns="0" bIns="0" anchor="ctr"/>
          <a:lstStyle/>
          <a:p>
            <a:endParaRPr lang="en-IN"/>
          </a:p>
        </p:txBody>
      </p:sp>
      <p:sp>
        <p:nvSpPr>
          <p:cNvPr id="3" name="Text Placeholder 2">
            <a:extLst>
              <a:ext uri="{FF2B5EF4-FFF2-40B4-BE49-F238E27FC236}">
                <a16:creationId xmlns:a16="http://schemas.microsoft.com/office/drawing/2014/main" id="{AF0A5CA9-2C0A-8A94-DD3C-73E49BB24DEB}"/>
              </a:ext>
            </a:extLst>
          </p:cNvPr>
          <p:cNvSpPr txBox="1">
            <a:spLocks noGrp="1"/>
          </p:cNvSpPr>
          <p:nvPr>
            <p:ph type="body" idx="1"/>
          </p:nvPr>
        </p:nvSpPr>
        <p:spPr>
          <a:xfrm>
            <a:off x="503999" y="1326600"/>
            <a:ext cx="9071640" cy="3288239"/>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151E8D-B3F8-2628-9FB3-FE6874798BD8}"/>
              </a:ext>
            </a:extLst>
          </p:cNvPr>
          <p:cNvSpPr txBox="1">
            <a:spLocks noGrp="1"/>
          </p:cNvSpPr>
          <p:nvPr>
            <p:ph type="dt" sz="half" idx="2"/>
          </p:nvPr>
        </p:nvSpPr>
        <p:spPr>
          <a:xfrm>
            <a:off x="503999" y="5165280"/>
            <a:ext cx="2348280" cy="390600"/>
          </a:xfrm>
          <a:prstGeom prst="rect">
            <a:avLst/>
          </a:prstGeom>
          <a:noFill/>
          <a:ln>
            <a:noFill/>
          </a:ln>
        </p:spPr>
        <p:txBody>
          <a:bodyPr lIns="0" tIns="0" rIns="0" bIns="0" anchorCtr="0">
            <a:noAutofit/>
          </a:bodyPr>
          <a:lstStyle>
            <a:lvl1pPr lvl="0" hangingPunct="0">
              <a:buNone/>
              <a:tabLst/>
              <a:defRPr lang="en-IN" sz="1400" kern="1200">
                <a:latin typeface="Times New Roman" pitchFamily="18"/>
                <a:ea typeface="Segoe UI" pitchFamily="2"/>
                <a:cs typeface="Tahoma" pitchFamily="2"/>
              </a:defRPr>
            </a:lvl1pPr>
          </a:lstStyle>
          <a:p>
            <a:pPr lvl="0"/>
            <a:endParaRPr lang="en-IN"/>
          </a:p>
        </p:txBody>
      </p:sp>
      <p:sp>
        <p:nvSpPr>
          <p:cNvPr id="5" name="Footer Placeholder 4">
            <a:extLst>
              <a:ext uri="{FF2B5EF4-FFF2-40B4-BE49-F238E27FC236}">
                <a16:creationId xmlns:a16="http://schemas.microsoft.com/office/drawing/2014/main" id="{B10EB615-1489-562B-D805-5E6D1EBE450E}"/>
              </a:ext>
            </a:extLst>
          </p:cNvPr>
          <p:cNvSpPr txBox="1">
            <a:spLocks noGrp="1"/>
          </p:cNvSpPr>
          <p:nvPr>
            <p:ph type="ftr" sz="quarter" idx="3"/>
          </p:nvPr>
        </p:nvSpPr>
        <p:spPr>
          <a:xfrm>
            <a:off x="3447360" y="5165280"/>
            <a:ext cx="3195000" cy="390600"/>
          </a:xfrm>
          <a:prstGeom prst="rect">
            <a:avLst/>
          </a:prstGeom>
          <a:noFill/>
          <a:ln>
            <a:noFill/>
          </a:ln>
        </p:spPr>
        <p:txBody>
          <a:bodyPr lIns="0" tIns="0" rIns="0" bIns="0" anchorCtr="0">
            <a:noAutofit/>
          </a:bodyPr>
          <a:lstStyle>
            <a:lvl1pPr lvl="0" algn="ctr" hangingPunct="0">
              <a:buNone/>
              <a:tabLst/>
              <a:defRPr lang="en-IN" sz="1400" kern="1200">
                <a:latin typeface="Times New Roman" pitchFamily="18"/>
                <a:ea typeface="Segoe UI" pitchFamily="2"/>
                <a:cs typeface="Tahoma" pitchFamily="2"/>
              </a:defRPr>
            </a:lvl1pPr>
          </a:lstStyle>
          <a:p>
            <a:pPr lvl="0"/>
            <a:endParaRPr lang="en-IN"/>
          </a:p>
        </p:txBody>
      </p:sp>
      <p:sp>
        <p:nvSpPr>
          <p:cNvPr id="6" name="Slide Number Placeholder 5">
            <a:extLst>
              <a:ext uri="{FF2B5EF4-FFF2-40B4-BE49-F238E27FC236}">
                <a16:creationId xmlns:a16="http://schemas.microsoft.com/office/drawing/2014/main" id="{351EF49C-8B82-C1F6-85DF-EBD705F2A9D7}"/>
              </a:ext>
            </a:extLst>
          </p:cNvPr>
          <p:cNvSpPr txBox="1">
            <a:spLocks noGrp="1"/>
          </p:cNvSpPr>
          <p:nvPr>
            <p:ph type="sldNum" sz="quarter" idx="4"/>
          </p:nvPr>
        </p:nvSpPr>
        <p:spPr>
          <a:xfrm>
            <a:off x="7227360" y="5165280"/>
            <a:ext cx="2348280" cy="390600"/>
          </a:xfrm>
          <a:prstGeom prst="rect">
            <a:avLst/>
          </a:prstGeom>
          <a:noFill/>
          <a:ln>
            <a:noFill/>
          </a:ln>
        </p:spPr>
        <p:txBody>
          <a:bodyPr lIns="0" tIns="0" rIns="0" bIns="0" anchorCtr="0">
            <a:noAutofit/>
          </a:bodyPr>
          <a:lstStyle>
            <a:lvl1pPr lvl="0" algn="r" hangingPunct="0">
              <a:buNone/>
              <a:tabLst/>
              <a:defRPr lang="en-IN" sz="1400" kern="1200">
                <a:latin typeface="Times New Roman" pitchFamily="18"/>
                <a:ea typeface="Segoe UI" pitchFamily="2"/>
                <a:cs typeface="Tahoma" pitchFamily="2"/>
              </a:defRPr>
            </a:lvl1pPr>
          </a:lstStyle>
          <a:p>
            <a:pPr lvl="0"/>
            <a:fld id="{4372415C-8A92-4375-97E2-306F3BAF9A91}" type="slidenum">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hangingPunct="0">
        <a:tabLst/>
        <a:defRPr lang="en-IN" sz="4400" b="0" i="0" u="none" strike="noStrike" kern="1200" cap="none">
          <a:ln>
            <a:noFill/>
          </a:ln>
          <a:highlight>
            <a:scrgbClr r="0" g="0" b="0">
              <a:alpha val="0"/>
            </a:scrgbClr>
          </a:highlight>
          <a:latin typeface="Liberation Sans" pitchFamily="18"/>
          <a:ea typeface="Microsoft YaHei" pitchFamily="2"/>
          <a:cs typeface="Arial" pitchFamily="2"/>
        </a:defRPr>
      </a:lvl1pPr>
    </p:titleStyle>
    <p:bodyStyle>
      <a:lvl1pPr hangingPunct="0">
        <a:spcBef>
          <a:spcPts val="1417"/>
        </a:spcBef>
        <a:spcAft>
          <a:spcPts val="0"/>
        </a:spcAft>
        <a:tabLst/>
        <a:defRPr lang="en-IN" sz="3200" b="0" i="0" u="none" strike="noStrike" kern="1200" cap="none">
          <a:ln>
            <a:noFill/>
          </a:ln>
          <a:highlight>
            <a:scrgbClr r="0" g="0" b="0">
              <a:alpha val="0"/>
            </a:scrgbClr>
          </a:highlight>
          <a:latin typeface="Liberation Sans" pitchFamily="18"/>
          <a:ea typeface="Microsoft YaHei" pitchFamily="2"/>
          <a:cs typeface="Ari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kaggle.com/datasets/berkeleyearth/climate-change-earth-surface-temperature-data?select=GlobalLandTemperaturesByCountry.csv"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hyperlink" Target="https://towardsdatascience.com/time-series-analysis-and-climate-change-7bb4371021e" TargetMode="External"/><Relationship Id="rId4" Type="http://schemas.openxmlformats.org/officeDocument/2006/relationships/hyperlink" Target="https://github.com/Arunfi143/Our_Project_repo"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FD4A-2F9D-929E-7CD3-9A81C4F8F52F}"/>
              </a:ext>
            </a:extLst>
          </p:cNvPr>
          <p:cNvSpPr txBox="1">
            <a:spLocks noGrp="1"/>
          </p:cNvSpPr>
          <p:nvPr>
            <p:ph type="title" idx="4294967295"/>
          </p:nvPr>
        </p:nvSpPr>
        <p:spPr/>
        <p:txBody>
          <a:bodyPr/>
          <a:lstStyle/>
          <a:p>
            <a:endParaRPr lang="en-IN"/>
          </a:p>
        </p:txBody>
      </p:sp>
      <p:sp>
        <p:nvSpPr>
          <p:cNvPr id="3" name="Subtitle 2">
            <a:extLst>
              <a:ext uri="{FF2B5EF4-FFF2-40B4-BE49-F238E27FC236}">
                <a16:creationId xmlns:a16="http://schemas.microsoft.com/office/drawing/2014/main" id="{409D122D-63A3-29A1-2B89-E22BC2182DD9}"/>
              </a:ext>
            </a:extLst>
          </p:cNvPr>
          <p:cNvSpPr txBox="1">
            <a:spLocks noGrp="1"/>
          </p:cNvSpPr>
          <p:nvPr>
            <p:ph type="subTitle" idx="4294967295"/>
          </p:nvPr>
        </p:nvSpPr>
        <p:spPr>
          <a:xfrm>
            <a:off x="367620" y="1947960"/>
            <a:ext cx="9071640" cy="3401640"/>
          </a:xfrm>
        </p:spPr>
        <p:txBody>
          <a:bodyPr anchor="ctr">
            <a:normAutofit fontScale="77500" lnSpcReduction="20000"/>
          </a:bodyPr>
          <a:lstStyle/>
          <a:p>
            <a:pPr lvl="0" algn="ctr"/>
            <a:r>
              <a:rPr lang="en-IN" sz="3000" dirty="0"/>
              <a:t>Climate Change </a:t>
            </a:r>
            <a:r>
              <a:rPr lang="en-IN" sz="3000" dirty="0" err="1"/>
              <a:t>Prediciton</a:t>
            </a:r>
            <a:r>
              <a:rPr lang="en-IN" sz="3000" dirty="0"/>
              <a:t> using Time Series Analysis									 									</a:t>
            </a:r>
          </a:p>
          <a:p>
            <a:pPr algn="l">
              <a:lnSpc>
                <a:spcPct val="150000"/>
              </a:lnSpc>
            </a:pPr>
            <a:r>
              <a:rPr lang="en-IN" sz="3000" dirty="0"/>
              <a:t>		</a:t>
            </a:r>
            <a:r>
              <a:rPr lang="en-US" sz="2000" dirty="0">
                <a:latin typeface="Arial" panose="020B0604020202020204" pitchFamily="34" charset="0"/>
                <a:cs typeface="Arial" panose="020B0604020202020204" pitchFamily="34" charset="0"/>
              </a:rPr>
              <a:t>Project Supervisor: </a:t>
            </a:r>
            <a:r>
              <a:rPr lang="en-IN" altLang="en-US" sz="2000" dirty="0">
                <a:latin typeface="Arial" panose="020B0604020202020204" pitchFamily="34" charset="0"/>
                <a:cs typeface="Arial" panose="020B0604020202020204" pitchFamily="34" charset="0"/>
              </a:rPr>
              <a:t>     </a:t>
            </a:r>
            <a:r>
              <a:rPr lang="en-IN" altLang="en-US" sz="2000" dirty="0" err="1">
                <a:latin typeface="Arial" panose="020B0604020202020204" pitchFamily="34" charset="0"/>
                <a:cs typeface="Arial" panose="020B0604020202020204" pitchFamily="34" charset="0"/>
              </a:rPr>
              <a:t>Dr.N.S.USHA</a:t>
            </a:r>
            <a:endParaRPr lang="en-US" sz="2000" dirty="0">
              <a:latin typeface="Arial" panose="020B0604020202020204" pitchFamily="34" charset="0"/>
              <a:cs typeface="Arial" panose="020B0604020202020204" pitchFamily="34" charset="0"/>
            </a:endParaRPr>
          </a:p>
          <a:p>
            <a:pPr algn="l">
              <a:lnSpc>
                <a:spcPct val="150000"/>
              </a:lnSpc>
            </a:pPr>
            <a:r>
              <a:rPr lang="en-US" sz="2000" dirty="0">
                <a:latin typeface="Arial" panose="020B0604020202020204" pitchFamily="34" charset="0"/>
                <a:cs typeface="Arial" panose="020B0604020202020204" pitchFamily="34" charset="0"/>
              </a:rPr>
              <a:t>                                Name of the Student:</a:t>
            </a:r>
            <a:r>
              <a:rPr lang="en-IN" altLang="en-US" sz="2000" dirty="0">
                <a:latin typeface="Arial" panose="020B0604020202020204" pitchFamily="34" charset="0"/>
                <a:cs typeface="Arial" panose="020B0604020202020204" pitchFamily="34" charset="0"/>
              </a:rPr>
              <a:t>  HASHWANTH KUMAR. H</a:t>
            </a:r>
            <a:endParaRPr lang="en-IN" sz="2000" dirty="0">
              <a:latin typeface="Arial" panose="020B0604020202020204" pitchFamily="34" charset="0"/>
              <a:cs typeface="Arial" panose="020B0604020202020204" pitchFamily="34" charset="0"/>
            </a:endParaRPr>
          </a:p>
          <a:p>
            <a:pPr algn="l">
              <a:lnSpc>
                <a:spcPct val="150000"/>
              </a:lnSpc>
            </a:pPr>
            <a:r>
              <a:rPr lang="en-US" sz="2000" dirty="0">
                <a:latin typeface="Arial" panose="020B0604020202020204" pitchFamily="34" charset="0"/>
                <a:cs typeface="Arial" panose="020B0604020202020204" pitchFamily="34" charset="0"/>
              </a:rPr>
              <a:t>                                Register Number:</a:t>
            </a:r>
            <a:r>
              <a:rPr lang="en-IN" altLang="en-US" sz="2000" dirty="0">
                <a:latin typeface="Arial" panose="020B0604020202020204" pitchFamily="34" charset="0"/>
                <a:cs typeface="Arial" panose="020B0604020202020204" pitchFamily="34" charset="0"/>
              </a:rPr>
              <a:t>        40110449</a:t>
            </a:r>
          </a:p>
          <a:p>
            <a:pPr lvl="0" algn="ctr"/>
            <a:r>
              <a:rPr lang="en-IN" sz="3000" dirty="0"/>
              <a:t>																		</a:t>
            </a:r>
          </a:p>
        </p:txBody>
      </p:sp>
      <p:pic>
        <p:nvPicPr>
          <p:cNvPr id="4" name="Picture 8">
            <a:extLst>
              <a:ext uri="{FF2B5EF4-FFF2-40B4-BE49-F238E27FC236}">
                <a16:creationId xmlns:a16="http://schemas.microsoft.com/office/drawing/2014/main" id="{782DAA49-3430-7911-F9E7-ED9C0271E300}"/>
              </a:ext>
            </a:extLst>
          </p:cNvPr>
          <p:cNvPicPr>
            <a:picLocks noChangeAspect="1"/>
          </p:cNvPicPr>
          <p:nvPr/>
        </p:nvPicPr>
        <p:blipFill>
          <a:blip r:embed="rId3">
            <a:lum/>
            <a:alphaModFix/>
          </a:blip>
          <a:srcRect/>
          <a:stretch>
            <a:fillRect/>
          </a:stretch>
        </p:blipFill>
        <p:spPr>
          <a:xfrm>
            <a:off x="325080" y="72000"/>
            <a:ext cx="8818920" cy="166571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899A-0FD6-DC58-588C-C9BE80288794}"/>
              </a:ext>
            </a:extLst>
          </p:cNvPr>
          <p:cNvSpPr txBox="1">
            <a:spLocks noGrp="1"/>
          </p:cNvSpPr>
          <p:nvPr>
            <p:ph type="title" idx="4294967295"/>
          </p:nvPr>
        </p:nvSpPr>
        <p:spPr/>
        <p:txBody>
          <a:bodyPr/>
          <a:lstStyle/>
          <a:p>
            <a:pPr lvl="0"/>
            <a:r>
              <a:rPr lang="en-IN"/>
              <a:t>Application Snapshots</a:t>
            </a:r>
          </a:p>
        </p:txBody>
      </p:sp>
      <p:sp>
        <p:nvSpPr>
          <p:cNvPr id="3" name="Text Placeholder 2">
            <a:extLst>
              <a:ext uri="{FF2B5EF4-FFF2-40B4-BE49-F238E27FC236}">
                <a16:creationId xmlns:a16="http://schemas.microsoft.com/office/drawing/2014/main" id="{26369C0F-2587-E95F-D331-E3D1E71035D6}"/>
              </a:ext>
            </a:extLst>
          </p:cNvPr>
          <p:cNvSpPr txBox="1">
            <a:spLocks noGrp="1"/>
          </p:cNvSpPr>
          <p:nvPr>
            <p:ph type="body" idx="4294967295"/>
          </p:nvPr>
        </p:nvSpPr>
        <p:spPr/>
        <p:txBody>
          <a:bodyPr/>
          <a:lstStyle/>
          <a:p>
            <a:endParaRPr lang="en-IN"/>
          </a:p>
        </p:txBody>
      </p:sp>
      <p:pic>
        <p:nvPicPr>
          <p:cNvPr id="4" name="">
            <a:extLst>
              <a:ext uri="{FF2B5EF4-FFF2-40B4-BE49-F238E27FC236}">
                <a16:creationId xmlns:a16="http://schemas.microsoft.com/office/drawing/2014/main" id="{608D5D1E-2134-11B1-8767-2B9FF421C183}"/>
              </a:ext>
            </a:extLst>
          </p:cNvPr>
          <p:cNvPicPr>
            <a:picLocks noChangeAspect="1"/>
          </p:cNvPicPr>
          <p:nvPr/>
        </p:nvPicPr>
        <p:blipFill>
          <a:blip r:embed="rId3">
            <a:lum/>
            <a:alphaModFix/>
          </a:blip>
          <a:srcRect/>
          <a:stretch>
            <a:fillRect/>
          </a:stretch>
        </p:blipFill>
        <p:spPr>
          <a:xfrm>
            <a:off x="28440" y="1267920"/>
            <a:ext cx="9979560" cy="43833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B2374-661D-CD79-1302-96A64E8BF28C}"/>
              </a:ext>
            </a:extLst>
          </p:cNvPr>
          <p:cNvSpPr txBox="1">
            <a:spLocks noGrp="1"/>
          </p:cNvSpPr>
          <p:nvPr>
            <p:ph type="title" idx="4294967295"/>
          </p:nvPr>
        </p:nvSpPr>
        <p:spPr>
          <a:xfrm>
            <a:off x="432359" y="133560"/>
            <a:ext cx="9071640" cy="946440"/>
          </a:xfrm>
        </p:spPr>
        <p:txBody>
          <a:bodyPr/>
          <a:lstStyle/>
          <a:p>
            <a:pPr lvl="0"/>
            <a:r>
              <a:rPr lang="en-IN"/>
              <a:t>Application Snapshots</a:t>
            </a:r>
          </a:p>
        </p:txBody>
      </p:sp>
      <p:sp>
        <p:nvSpPr>
          <p:cNvPr id="3" name="Text Placeholder 2">
            <a:extLst>
              <a:ext uri="{FF2B5EF4-FFF2-40B4-BE49-F238E27FC236}">
                <a16:creationId xmlns:a16="http://schemas.microsoft.com/office/drawing/2014/main" id="{1C606DA2-52C8-FBC0-85DC-15A583FE9737}"/>
              </a:ext>
            </a:extLst>
          </p:cNvPr>
          <p:cNvSpPr txBox="1">
            <a:spLocks noGrp="1"/>
          </p:cNvSpPr>
          <p:nvPr>
            <p:ph type="body" idx="4294967295"/>
          </p:nvPr>
        </p:nvSpPr>
        <p:spPr/>
        <p:txBody>
          <a:bodyPr/>
          <a:lstStyle/>
          <a:p>
            <a:endParaRPr lang="en-IN"/>
          </a:p>
        </p:txBody>
      </p:sp>
      <p:pic>
        <p:nvPicPr>
          <p:cNvPr id="4" name="">
            <a:extLst>
              <a:ext uri="{FF2B5EF4-FFF2-40B4-BE49-F238E27FC236}">
                <a16:creationId xmlns:a16="http://schemas.microsoft.com/office/drawing/2014/main" id="{F0987022-02D3-6ECF-17A5-83FB8F06C6CE}"/>
              </a:ext>
            </a:extLst>
          </p:cNvPr>
          <p:cNvPicPr>
            <a:picLocks noChangeAspect="1"/>
          </p:cNvPicPr>
          <p:nvPr/>
        </p:nvPicPr>
        <p:blipFill>
          <a:blip r:embed="rId3">
            <a:lum/>
            <a:alphaModFix/>
          </a:blip>
          <a:srcRect/>
          <a:stretch>
            <a:fillRect/>
          </a:stretch>
        </p:blipFill>
        <p:spPr>
          <a:xfrm rot="5400">
            <a:off x="21758" y="1185801"/>
            <a:ext cx="10037880" cy="4374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2B91A-658B-D1FD-0AC2-828350602B4C}"/>
              </a:ext>
            </a:extLst>
          </p:cNvPr>
          <p:cNvSpPr txBox="1">
            <a:spLocks noGrp="1"/>
          </p:cNvSpPr>
          <p:nvPr>
            <p:ph type="title" idx="4294967295"/>
          </p:nvPr>
        </p:nvSpPr>
        <p:spPr/>
        <p:txBody>
          <a:bodyPr/>
          <a:lstStyle/>
          <a:p>
            <a:pPr lvl="0"/>
            <a:r>
              <a:rPr lang="en-IN"/>
              <a:t>Application Snapshots</a:t>
            </a:r>
          </a:p>
        </p:txBody>
      </p:sp>
      <p:sp>
        <p:nvSpPr>
          <p:cNvPr id="3" name="Text Placeholder 2">
            <a:extLst>
              <a:ext uri="{FF2B5EF4-FFF2-40B4-BE49-F238E27FC236}">
                <a16:creationId xmlns:a16="http://schemas.microsoft.com/office/drawing/2014/main" id="{7EAF4E28-60A1-66A3-43CD-683C2C86EAFE}"/>
              </a:ext>
            </a:extLst>
          </p:cNvPr>
          <p:cNvSpPr txBox="1">
            <a:spLocks noGrp="1"/>
          </p:cNvSpPr>
          <p:nvPr>
            <p:ph type="body" idx="4294967295"/>
          </p:nvPr>
        </p:nvSpPr>
        <p:spPr/>
        <p:txBody>
          <a:bodyPr/>
          <a:lstStyle/>
          <a:p>
            <a:endParaRPr lang="en-IN"/>
          </a:p>
        </p:txBody>
      </p:sp>
      <p:pic>
        <p:nvPicPr>
          <p:cNvPr id="4" name="">
            <a:extLst>
              <a:ext uri="{FF2B5EF4-FFF2-40B4-BE49-F238E27FC236}">
                <a16:creationId xmlns:a16="http://schemas.microsoft.com/office/drawing/2014/main" id="{A2CCB210-7E92-460F-8416-3B4CCA891D97}"/>
              </a:ext>
            </a:extLst>
          </p:cNvPr>
          <p:cNvPicPr>
            <a:picLocks noChangeAspect="1"/>
          </p:cNvPicPr>
          <p:nvPr/>
        </p:nvPicPr>
        <p:blipFill>
          <a:blip r:embed="rId3">
            <a:lum/>
            <a:alphaModFix/>
          </a:blip>
          <a:srcRect/>
          <a:stretch>
            <a:fillRect/>
          </a:stretch>
        </p:blipFill>
        <p:spPr>
          <a:xfrm>
            <a:off x="28440" y="1152000"/>
            <a:ext cx="10079640" cy="45021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9DB08-E709-B9C1-AA82-9C8AD45F1204}"/>
              </a:ext>
            </a:extLst>
          </p:cNvPr>
          <p:cNvSpPr txBox="1">
            <a:spLocks noGrp="1"/>
          </p:cNvSpPr>
          <p:nvPr>
            <p:ph type="title" idx="4294967295"/>
          </p:nvPr>
        </p:nvSpPr>
        <p:spPr/>
        <p:txBody>
          <a:bodyPr/>
          <a:lstStyle/>
          <a:p>
            <a:pPr lvl="0"/>
            <a:r>
              <a:rPr lang="en-IN"/>
              <a:t>Application Snapshots</a:t>
            </a:r>
          </a:p>
        </p:txBody>
      </p:sp>
      <p:sp>
        <p:nvSpPr>
          <p:cNvPr id="3" name="Text Placeholder 2">
            <a:extLst>
              <a:ext uri="{FF2B5EF4-FFF2-40B4-BE49-F238E27FC236}">
                <a16:creationId xmlns:a16="http://schemas.microsoft.com/office/drawing/2014/main" id="{EE2392FC-9093-F012-5218-C94CDD64E4AB}"/>
              </a:ext>
            </a:extLst>
          </p:cNvPr>
          <p:cNvSpPr txBox="1">
            <a:spLocks noGrp="1"/>
          </p:cNvSpPr>
          <p:nvPr>
            <p:ph type="body" idx="4294967295"/>
          </p:nvPr>
        </p:nvSpPr>
        <p:spPr/>
        <p:txBody>
          <a:bodyPr/>
          <a:lstStyle/>
          <a:p>
            <a:endParaRPr lang="en-IN"/>
          </a:p>
        </p:txBody>
      </p:sp>
      <p:pic>
        <p:nvPicPr>
          <p:cNvPr id="4" name="">
            <a:extLst>
              <a:ext uri="{FF2B5EF4-FFF2-40B4-BE49-F238E27FC236}">
                <a16:creationId xmlns:a16="http://schemas.microsoft.com/office/drawing/2014/main" id="{B067C4C5-D8CF-C67B-FD0F-07119E0846DE}"/>
              </a:ext>
            </a:extLst>
          </p:cNvPr>
          <p:cNvPicPr>
            <a:picLocks noChangeAspect="1"/>
          </p:cNvPicPr>
          <p:nvPr/>
        </p:nvPicPr>
        <p:blipFill>
          <a:blip r:embed="rId3">
            <a:lum/>
            <a:alphaModFix/>
          </a:blip>
          <a:srcRect/>
          <a:stretch>
            <a:fillRect/>
          </a:stretch>
        </p:blipFill>
        <p:spPr>
          <a:xfrm>
            <a:off x="28440" y="1224000"/>
            <a:ext cx="10079640" cy="43876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AD717-5F8C-28DF-DD44-1973BADA304F}"/>
              </a:ext>
            </a:extLst>
          </p:cNvPr>
          <p:cNvSpPr txBox="1">
            <a:spLocks noGrp="1"/>
          </p:cNvSpPr>
          <p:nvPr>
            <p:ph type="title" idx="4294967295"/>
          </p:nvPr>
        </p:nvSpPr>
        <p:spPr/>
        <p:txBody>
          <a:bodyPr/>
          <a:lstStyle/>
          <a:p>
            <a:pPr lvl="0"/>
            <a:r>
              <a:rPr lang="en-IN"/>
              <a:t>Application Snapshots</a:t>
            </a:r>
          </a:p>
        </p:txBody>
      </p:sp>
      <p:sp>
        <p:nvSpPr>
          <p:cNvPr id="3" name="Text Placeholder 2">
            <a:extLst>
              <a:ext uri="{FF2B5EF4-FFF2-40B4-BE49-F238E27FC236}">
                <a16:creationId xmlns:a16="http://schemas.microsoft.com/office/drawing/2014/main" id="{818970E9-4628-E437-D645-D2CC927AA36D}"/>
              </a:ext>
            </a:extLst>
          </p:cNvPr>
          <p:cNvSpPr txBox="1">
            <a:spLocks noGrp="1"/>
          </p:cNvSpPr>
          <p:nvPr>
            <p:ph type="body" idx="4294967295"/>
          </p:nvPr>
        </p:nvSpPr>
        <p:spPr/>
        <p:txBody>
          <a:bodyPr/>
          <a:lstStyle/>
          <a:p>
            <a:endParaRPr lang="en-IN"/>
          </a:p>
        </p:txBody>
      </p:sp>
      <p:pic>
        <p:nvPicPr>
          <p:cNvPr id="4" name="">
            <a:extLst>
              <a:ext uri="{FF2B5EF4-FFF2-40B4-BE49-F238E27FC236}">
                <a16:creationId xmlns:a16="http://schemas.microsoft.com/office/drawing/2014/main" id="{7EC02015-49B2-5222-A682-354DDAABCEA7}"/>
              </a:ext>
            </a:extLst>
          </p:cNvPr>
          <p:cNvPicPr>
            <a:picLocks noChangeAspect="1"/>
          </p:cNvPicPr>
          <p:nvPr/>
        </p:nvPicPr>
        <p:blipFill>
          <a:blip r:embed="rId3">
            <a:lum/>
            <a:alphaModFix/>
          </a:blip>
          <a:srcRect/>
          <a:stretch>
            <a:fillRect/>
          </a:stretch>
        </p:blipFill>
        <p:spPr>
          <a:xfrm>
            <a:off x="39240" y="1296000"/>
            <a:ext cx="10058040" cy="43840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A7858-7E78-2773-9358-2FC2004CD776}"/>
              </a:ext>
            </a:extLst>
          </p:cNvPr>
          <p:cNvSpPr txBox="1">
            <a:spLocks noGrp="1"/>
          </p:cNvSpPr>
          <p:nvPr>
            <p:ph type="title" idx="4294967295"/>
          </p:nvPr>
        </p:nvSpPr>
        <p:spPr/>
        <p:txBody>
          <a:bodyPr/>
          <a:lstStyle/>
          <a:p>
            <a:pPr lvl="0"/>
            <a:r>
              <a:rPr lang="en-IN"/>
              <a:t>Application Snapshots</a:t>
            </a:r>
          </a:p>
        </p:txBody>
      </p:sp>
      <p:sp>
        <p:nvSpPr>
          <p:cNvPr id="3" name="Text Placeholder 2">
            <a:extLst>
              <a:ext uri="{FF2B5EF4-FFF2-40B4-BE49-F238E27FC236}">
                <a16:creationId xmlns:a16="http://schemas.microsoft.com/office/drawing/2014/main" id="{4C187744-2624-71C7-EC2D-AEF2D8814DD6}"/>
              </a:ext>
            </a:extLst>
          </p:cNvPr>
          <p:cNvSpPr txBox="1">
            <a:spLocks noGrp="1"/>
          </p:cNvSpPr>
          <p:nvPr>
            <p:ph type="body" idx="4294967295"/>
          </p:nvPr>
        </p:nvSpPr>
        <p:spPr/>
        <p:txBody>
          <a:bodyPr/>
          <a:lstStyle/>
          <a:p>
            <a:endParaRPr lang="en-IN"/>
          </a:p>
        </p:txBody>
      </p:sp>
      <p:pic>
        <p:nvPicPr>
          <p:cNvPr id="4" name="">
            <a:extLst>
              <a:ext uri="{FF2B5EF4-FFF2-40B4-BE49-F238E27FC236}">
                <a16:creationId xmlns:a16="http://schemas.microsoft.com/office/drawing/2014/main" id="{B8BD54B9-881C-C5E6-CFBE-DC6A88F80B14}"/>
              </a:ext>
            </a:extLst>
          </p:cNvPr>
          <p:cNvPicPr>
            <a:picLocks noChangeAspect="1"/>
          </p:cNvPicPr>
          <p:nvPr/>
        </p:nvPicPr>
        <p:blipFill>
          <a:blip r:embed="rId3">
            <a:lum/>
            <a:alphaModFix/>
          </a:blip>
          <a:srcRect/>
          <a:stretch>
            <a:fillRect/>
          </a:stretch>
        </p:blipFill>
        <p:spPr>
          <a:xfrm>
            <a:off x="28440" y="1236240"/>
            <a:ext cx="10051560" cy="44337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EC8C5-879B-3BA6-8434-8BE2ECA76947}"/>
              </a:ext>
            </a:extLst>
          </p:cNvPr>
          <p:cNvSpPr txBox="1">
            <a:spLocks noGrp="1"/>
          </p:cNvSpPr>
          <p:nvPr>
            <p:ph type="title" idx="4294967295"/>
          </p:nvPr>
        </p:nvSpPr>
        <p:spPr/>
        <p:txBody>
          <a:bodyPr/>
          <a:lstStyle/>
          <a:p>
            <a:pPr lvl="0"/>
            <a:r>
              <a:rPr lang="en-IN"/>
              <a:t>Application Snapshots</a:t>
            </a:r>
          </a:p>
        </p:txBody>
      </p:sp>
      <p:sp>
        <p:nvSpPr>
          <p:cNvPr id="3" name="Text Placeholder 2">
            <a:extLst>
              <a:ext uri="{FF2B5EF4-FFF2-40B4-BE49-F238E27FC236}">
                <a16:creationId xmlns:a16="http://schemas.microsoft.com/office/drawing/2014/main" id="{79314E32-21A6-9337-377C-772CBC91646F}"/>
              </a:ext>
            </a:extLst>
          </p:cNvPr>
          <p:cNvSpPr txBox="1">
            <a:spLocks noGrp="1"/>
          </p:cNvSpPr>
          <p:nvPr>
            <p:ph type="body" idx="4294967295"/>
          </p:nvPr>
        </p:nvSpPr>
        <p:spPr/>
        <p:txBody>
          <a:bodyPr/>
          <a:lstStyle/>
          <a:p>
            <a:endParaRPr lang="en-IN"/>
          </a:p>
        </p:txBody>
      </p:sp>
      <p:pic>
        <p:nvPicPr>
          <p:cNvPr id="4" name="">
            <a:extLst>
              <a:ext uri="{FF2B5EF4-FFF2-40B4-BE49-F238E27FC236}">
                <a16:creationId xmlns:a16="http://schemas.microsoft.com/office/drawing/2014/main" id="{79C85499-3125-CA19-DFBC-210FDDB83DD2}"/>
              </a:ext>
            </a:extLst>
          </p:cNvPr>
          <p:cNvPicPr>
            <a:picLocks noChangeAspect="1"/>
          </p:cNvPicPr>
          <p:nvPr/>
        </p:nvPicPr>
        <p:blipFill>
          <a:blip r:embed="rId3">
            <a:lum/>
            <a:alphaModFix/>
          </a:blip>
          <a:srcRect/>
          <a:stretch>
            <a:fillRect/>
          </a:stretch>
        </p:blipFill>
        <p:spPr>
          <a:xfrm>
            <a:off x="28440" y="1339560"/>
            <a:ext cx="9979560" cy="43304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ABEF2-C2F0-12F1-39C0-890E3000EBBD}"/>
              </a:ext>
            </a:extLst>
          </p:cNvPr>
          <p:cNvSpPr txBox="1">
            <a:spLocks noGrp="1"/>
          </p:cNvSpPr>
          <p:nvPr>
            <p:ph type="title" idx="4294967295"/>
          </p:nvPr>
        </p:nvSpPr>
        <p:spPr/>
        <p:txBody>
          <a:bodyPr/>
          <a:lstStyle/>
          <a:p>
            <a:pPr lvl="0"/>
            <a:r>
              <a:rPr lang="en-IN"/>
              <a:t>Application Snapshots</a:t>
            </a:r>
          </a:p>
        </p:txBody>
      </p:sp>
      <p:sp>
        <p:nvSpPr>
          <p:cNvPr id="3" name="Text Placeholder 2">
            <a:extLst>
              <a:ext uri="{FF2B5EF4-FFF2-40B4-BE49-F238E27FC236}">
                <a16:creationId xmlns:a16="http://schemas.microsoft.com/office/drawing/2014/main" id="{54EA6687-9189-448E-364C-4B95E34DBF86}"/>
              </a:ext>
            </a:extLst>
          </p:cNvPr>
          <p:cNvSpPr txBox="1">
            <a:spLocks noGrp="1"/>
          </p:cNvSpPr>
          <p:nvPr>
            <p:ph type="body" idx="4294967295"/>
          </p:nvPr>
        </p:nvSpPr>
        <p:spPr/>
        <p:txBody>
          <a:bodyPr/>
          <a:lstStyle/>
          <a:p>
            <a:endParaRPr lang="en-IN"/>
          </a:p>
        </p:txBody>
      </p:sp>
      <p:pic>
        <p:nvPicPr>
          <p:cNvPr id="4" name="">
            <a:extLst>
              <a:ext uri="{FF2B5EF4-FFF2-40B4-BE49-F238E27FC236}">
                <a16:creationId xmlns:a16="http://schemas.microsoft.com/office/drawing/2014/main" id="{6DD52611-0B76-5201-B346-BFF60744FF06}"/>
              </a:ext>
            </a:extLst>
          </p:cNvPr>
          <p:cNvPicPr>
            <a:picLocks noChangeAspect="1"/>
          </p:cNvPicPr>
          <p:nvPr/>
        </p:nvPicPr>
        <p:blipFill>
          <a:blip r:embed="rId3">
            <a:lum/>
            <a:alphaModFix/>
          </a:blip>
          <a:srcRect/>
          <a:stretch>
            <a:fillRect/>
          </a:stretch>
        </p:blipFill>
        <p:spPr>
          <a:xfrm>
            <a:off x="28440" y="1326600"/>
            <a:ext cx="10079640" cy="43167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03E92-B2F3-86A3-AEC2-134914499197}"/>
              </a:ext>
            </a:extLst>
          </p:cNvPr>
          <p:cNvSpPr txBox="1">
            <a:spLocks noGrp="1"/>
          </p:cNvSpPr>
          <p:nvPr>
            <p:ph type="title" idx="4294967295"/>
          </p:nvPr>
        </p:nvSpPr>
        <p:spPr/>
        <p:txBody>
          <a:bodyPr/>
          <a:lstStyle/>
          <a:p>
            <a:pPr lvl="0"/>
            <a:r>
              <a:rPr lang="en-IN"/>
              <a:t>Conclusion</a:t>
            </a:r>
          </a:p>
        </p:txBody>
      </p:sp>
      <p:sp>
        <p:nvSpPr>
          <p:cNvPr id="3" name="Text Placeholder 2">
            <a:extLst>
              <a:ext uri="{FF2B5EF4-FFF2-40B4-BE49-F238E27FC236}">
                <a16:creationId xmlns:a16="http://schemas.microsoft.com/office/drawing/2014/main" id="{13D272DA-D409-D6DA-5395-42C03641874D}"/>
              </a:ext>
            </a:extLst>
          </p:cNvPr>
          <p:cNvSpPr txBox="1">
            <a:spLocks noGrp="1"/>
          </p:cNvSpPr>
          <p:nvPr>
            <p:ph type="body" idx="4294967295"/>
          </p:nvPr>
        </p:nvSpPr>
        <p:spPr>
          <a:xfrm>
            <a:off x="503999" y="1326600"/>
            <a:ext cx="9071640" cy="3529880"/>
          </a:xfrm>
        </p:spPr>
        <p:txBody>
          <a:bodyPr>
            <a:normAutofit fontScale="92500"/>
          </a:bodyPr>
          <a:lstStyle/>
          <a:p>
            <a:pPr lvl="0"/>
            <a:endParaRPr lang="en-IN" dirty="0"/>
          </a:p>
          <a:p>
            <a:pPr lvl="0">
              <a:buSzPct val="45000"/>
              <a:buFont typeface="StarSymbol"/>
              <a:buChar char="●"/>
            </a:pPr>
            <a:r>
              <a:rPr lang="en-IN" sz="1600" dirty="0"/>
              <a:t>The main conclusion for Climate models is for improving our understanding and predictability of climate </a:t>
            </a:r>
            <a:r>
              <a:rPr lang="en-IN" sz="1600" dirty="0" err="1"/>
              <a:t>behavior</a:t>
            </a:r>
            <a:r>
              <a:rPr lang="en-IN" sz="1600" dirty="0"/>
              <a:t> on seasonal, annual, decadal, and centennial time scales. Models investigate the degree to which observed climate changes may be due to natural variability, human activity, or a combination of both.</a:t>
            </a:r>
          </a:p>
          <a:p>
            <a:pPr lvl="0">
              <a:buSzPct val="45000"/>
              <a:buFont typeface="StarSymbol"/>
              <a:buChar char="●"/>
            </a:pPr>
            <a:r>
              <a:rPr lang="en-IN" sz="1600" dirty="0"/>
              <a:t>From the model we can understand the past, present and future global climate temperature. This combined with climate models, allows us to determine how both natural and manmade influences have and will impact changes in our climate.</a:t>
            </a:r>
          </a:p>
          <a:p>
            <a:pPr lvl="0">
              <a:buSzPct val="45000"/>
              <a:buFont typeface="StarSymbol"/>
              <a:buChar char="●"/>
            </a:pPr>
            <a:r>
              <a:rPr lang="en-IN" sz="1600" dirty="0"/>
              <a:t>The Climate Models is used to avoid an incomplete understanding of the climate system, that is an imperfect ability to transform our knowledge into accurate mathematical equations.</a:t>
            </a:r>
          </a:p>
          <a:p>
            <a:pPr lvl="0">
              <a:buSzPct val="45000"/>
              <a:buFont typeface="StarSymbol"/>
              <a:buChar char="●"/>
            </a:pPr>
            <a:r>
              <a:rPr lang="en-IN" sz="1600" dirty="0"/>
              <a:t>An advantage of </a:t>
            </a:r>
            <a:r>
              <a:rPr lang="en-IN" sz="1600" dirty="0" err="1"/>
              <a:t>GlobalClimateModels</a:t>
            </a:r>
            <a:r>
              <a:rPr lang="en-IN" sz="1600" dirty="0"/>
              <a:t> is their ability to perform multiple simulation experiments using different climate scenarios.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51F7-CE54-84F3-024C-0036B9212BC8}"/>
              </a:ext>
            </a:extLst>
          </p:cNvPr>
          <p:cNvSpPr txBox="1">
            <a:spLocks noGrp="1"/>
          </p:cNvSpPr>
          <p:nvPr>
            <p:ph type="title" idx="4294967295"/>
          </p:nvPr>
        </p:nvSpPr>
        <p:spPr/>
        <p:txBody>
          <a:bodyPr/>
          <a:lstStyle/>
          <a:p>
            <a:pPr lvl="0"/>
            <a:r>
              <a:rPr lang="en-IN"/>
              <a:t>References</a:t>
            </a:r>
          </a:p>
        </p:txBody>
      </p:sp>
      <p:sp>
        <p:nvSpPr>
          <p:cNvPr id="3" name="Text Placeholder 2">
            <a:extLst>
              <a:ext uri="{FF2B5EF4-FFF2-40B4-BE49-F238E27FC236}">
                <a16:creationId xmlns:a16="http://schemas.microsoft.com/office/drawing/2014/main" id="{79EF4877-F546-B6BD-D5AC-75206356D248}"/>
              </a:ext>
            </a:extLst>
          </p:cNvPr>
          <p:cNvSpPr txBox="1">
            <a:spLocks noGrp="1"/>
          </p:cNvSpPr>
          <p:nvPr>
            <p:ph type="body" idx="4294967295"/>
          </p:nvPr>
        </p:nvSpPr>
        <p:spPr>
          <a:xfrm>
            <a:off x="233680" y="1046480"/>
            <a:ext cx="9341959" cy="3568359"/>
          </a:xfrm>
        </p:spPr>
        <p:txBody>
          <a:bodyPr>
            <a:normAutofit/>
          </a:bodyPr>
          <a:lstStyle/>
          <a:p>
            <a:pPr lvl="0"/>
            <a:r>
              <a:rPr lang="en-IN" sz="2800" dirty="0">
                <a:hlinkClick r:id="rId3"/>
              </a:rPr>
              <a:t>https://www.kaggle.com/datasets/berkeleyearth/climate-change-earth-surface-temperature-data?select=GlobalLandTemperaturesByCountry.csv</a:t>
            </a:r>
          </a:p>
          <a:p>
            <a:pPr lvl="0">
              <a:buSzPct val="45000"/>
              <a:buFont typeface="StarSymbol"/>
              <a:buChar char="●"/>
            </a:pPr>
            <a:r>
              <a:rPr lang="en-IN" sz="2800" dirty="0">
                <a:hlinkClick r:id="rId4"/>
              </a:rPr>
              <a:t>https://github.com/Arunfi143/Our_Project_repo</a:t>
            </a:r>
          </a:p>
          <a:p>
            <a:pPr lvl="0">
              <a:buSzPct val="45000"/>
              <a:buFont typeface="StarSymbol"/>
              <a:buChar char="●"/>
            </a:pPr>
            <a:r>
              <a:rPr lang="en-IN" sz="2800" dirty="0">
                <a:hlinkClick r:id="rId5"/>
              </a:rPr>
              <a:t>https://towardsdatascience.com/time-series-analysis-and-climate-change-7bb4371021e</a:t>
            </a:r>
          </a:p>
          <a:p>
            <a:pPr lvl="0">
              <a:buSzPct val="45000"/>
              <a:buFont typeface="StarSymbol"/>
              <a:buChar char="●"/>
            </a:pPr>
            <a:endParaRPr lang="en-IN" dirty="0"/>
          </a:p>
          <a:p>
            <a:pPr lvl="0">
              <a:buSzPct val="45000"/>
              <a:buFont typeface="StarSymbol"/>
              <a:buChar char="●"/>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A6718-F8AE-733A-9176-2C63C57B1E83}"/>
              </a:ext>
            </a:extLst>
          </p:cNvPr>
          <p:cNvSpPr txBox="1">
            <a:spLocks noGrp="1"/>
          </p:cNvSpPr>
          <p:nvPr>
            <p:ph type="title" idx="4294967295"/>
          </p:nvPr>
        </p:nvSpPr>
        <p:spPr/>
        <p:txBody>
          <a:bodyPr/>
          <a:lstStyle/>
          <a:p>
            <a:pPr lvl="0"/>
            <a:r>
              <a:rPr lang="en-IN"/>
              <a:t>Presentation Outline</a:t>
            </a:r>
          </a:p>
        </p:txBody>
      </p:sp>
      <p:sp>
        <p:nvSpPr>
          <p:cNvPr id="3" name="Text Placeholder 2">
            <a:extLst>
              <a:ext uri="{FF2B5EF4-FFF2-40B4-BE49-F238E27FC236}">
                <a16:creationId xmlns:a16="http://schemas.microsoft.com/office/drawing/2014/main" id="{2E3A55A5-A2C8-D61A-48D0-728E9E7AD829}"/>
              </a:ext>
            </a:extLst>
          </p:cNvPr>
          <p:cNvSpPr txBox="1">
            <a:spLocks noGrp="1"/>
          </p:cNvSpPr>
          <p:nvPr>
            <p:ph type="body" idx="4294967295"/>
          </p:nvPr>
        </p:nvSpPr>
        <p:spPr>
          <a:xfrm>
            <a:off x="503999" y="1326600"/>
            <a:ext cx="9071640" cy="3986180"/>
          </a:xfrm>
        </p:spPr>
        <p:txBody>
          <a:bodyPr>
            <a:noAutofit/>
          </a:bodyPr>
          <a:lstStyle/>
          <a:p>
            <a:pPr lvl="0">
              <a:buSzPct val="45000"/>
              <a:buFont typeface="StarSymbol"/>
              <a:buChar char="●"/>
            </a:pPr>
            <a:r>
              <a:rPr lang="en-IN" sz="1800" dirty="0"/>
              <a:t>Course Certificate</a:t>
            </a:r>
          </a:p>
          <a:p>
            <a:pPr lvl="0">
              <a:buSzPct val="45000"/>
              <a:buFont typeface="StarSymbol"/>
              <a:buChar char="●"/>
            </a:pPr>
            <a:r>
              <a:rPr lang="en-IN" sz="1800" dirty="0"/>
              <a:t>Introduction</a:t>
            </a:r>
          </a:p>
          <a:p>
            <a:pPr lvl="0">
              <a:buSzPct val="45000"/>
              <a:buFont typeface="StarSymbol"/>
              <a:buChar char="●"/>
            </a:pPr>
            <a:r>
              <a:rPr lang="en-IN" sz="1800" dirty="0"/>
              <a:t>Objectives</a:t>
            </a:r>
          </a:p>
          <a:p>
            <a:pPr lvl="0">
              <a:buSzPct val="45000"/>
              <a:buFont typeface="StarSymbol"/>
              <a:buChar char="●"/>
            </a:pPr>
            <a:r>
              <a:rPr lang="en-IN" sz="1800" dirty="0"/>
              <a:t>System Architecture / Ideation Map</a:t>
            </a:r>
          </a:p>
          <a:p>
            <a:pPr lvl="0">
              <a:buSzPct val="45000"/>
              <a:buFont typeface="StarSymbol"/>
              <a:buChar char="●"/>
            </a:pPr>
            <a:r>
              <a:rPr lang="en-IN" sz="1800" dirty="0"/>
              <a:t>Module Implementation</a:t>
            </a:r>
          </a:p>
          <a:p>
            <a:pPr lvl="0">
              <a:buSzPct val="45000"/>
              <a:buFont typeface="StarSymbol"/>
              <a:buChar char="●"/>
            </a:pPr>
            <a:r>
              <a:rPr lang="en-IN" sz="1800" dirty="0"/>
              <a:t>Application Snapshots</a:t>
            </a:r>
          </a:p>
          <a:p>
            <a:pPr lvl="0">
              <a:buSzPct val="45000"/>
              <a:buFont typeface="StarSymbol"/>
              <a:buChar char="●"/>
            </a:pPr>
            <a:r>
              <a:rPr lang="en-IN" sz="1800" dirty="0"/>
              <a:t>Results and Discussions</a:t>
            </a:r>
          </a:p>
          <a:p>
            <a:pPr lvl="0">
              <a:buSzPct val="45000"/>
              <a:buFont typeface="StarSymbol"/>
              <a:buChar char="●"/>
            </a:pPr>
            <a:r>
              <a:rPr lang="en-IN" sz="1800" dirty="0"/>
              <a:t>Conclusions $ Future work</a:t>
            </a:r>
          </a:p>
          <a:p>
            <a:pPr lvl="0">
              <a:buSzPct val="45000"/>
              <a:buFont typeface="StarSymbol"/>
              <a:buChar char="●"/>
            </a:pPr>
            <a:r>
              <a:rPr lang="en-IN" sz="1800" dirty="0"/>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0FC32-ED62-60F3-1B80-BA1B6D6727EC}"/>
              </a:ext>
            </a:extLst>
          </p:cNvPr>
          <p:cNvSpPr txBox="1">
            <a:spLocks noGrp="1"/>
          </p:cNvSpPr>
          <p:nvPr>
            <p:ph type="title" idx="4294967295"/>
          </p:nvPr>
        </p:nvSpPr>
        <p:spPr/>
        <p:txBody>
          <a:bodyPr/>
          <a:lstStyle/>
          <a:p>
            <a:endParaRPr lang="en-IN"/>
          </a:p>
        </p:txBody>
      </p:sp>
      <p:sp>
        <p:nvSpPr>
          <p:cNvPr id="3" name="Text Placeholder 2">
            <a:extLst>
              <a:ext uri="{FF2B5EF4-FFF2-40B4-BE49-F238E27FC236}">
                <a16:creationId xmlns:a16="http://schemas.microsoft.com/office/drawing/2014/main" id="{9DA07B53-7F17-9A05-06F1-49910F6B816B}"/>
              </a:ext>
            </a:extLst>
          </p:cNvPr>
          <p:cNvSpPr txBox="1">
            <a:spLocks noGrp="1"/>
          </p:cNvSpPr>
          <p:nvPr>
            <p:ph type="body" idx="4294967295"/>
          </p:nvPr>
        </p:nvSpPr>
        <p:spPr/>
        <p:txBody>
          <a:bodyPr/>
          <a:lstStyle/>
          <a:p>
            <a:pPr lvl="0"/>
            <a:r>
              <a:rPr lang="en-IN"/>
              <a:t>                          </a:t>
            </a:r>
          </a:p>
          <a:p>
            <a:pPr lvl="0"/>
            <a:r>
              <a:rPr lang="en-IN"/>
              <a:t>            </a:t>
            </a:r>
          </a:p>
          <a:p>
            <a:pPr lvl="0"/>
            <a:r>
              <a:rPr lang="en-IN"/>
              <a:t>                         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1581-255C-5BBA-64E9-91A3DAB135E0}"/>
              </a:ext>
            </a:extLst>
          </p:cNvPr>
          <p:cNvSpPr txBox="1">
            <a:spLocks noGrp="1"/>
          </p:cNvSpPr>
          <p:nvPr>
            <p:ph type="title" idx="4294967295"/>
          </p:nvPr>
        </p:nvSpPr>
        <p:spPr/>
        <p:txBody>
          <a:bodyPr/>
          <a:lstStyle/>
          <a:p>
            <a:pPr lvl="0"/>
            <a:r>
              <a:rPr lang="en-IN"/>
              <a:t>Course Certificate</a:t>
            </a:r>
          </a:p>
        </p:txBody>
      </p:sp>
      <p:sp>
        <p:nvSpPr>
          <p:cNvPr id="3" name="Text Placeholder 2">
            <a:extLst>
              <a:ext uri="{FF2B5EF4-FFF2-40B4-BE49-F238E27FC236}">
                <a16:creationId xmlns:a16="http://schemas.microsoft.com/office/drawing/2014/main" id="{3C43BD86-3F06-428A-242C-D6DCFFE04343}"/>
              </a:ext>
            </a:extLst>
          </p:cNvPr>
          <p:cNvSpPr txBox="1">
            <a:spLocks noGrp="1"/>
          </p:cNvSpPr>
          <p:nvPr>
            <p:ph type="body" idx="4294967295"/>
          </p:nvPr>
        </p:nvSpPr>
        <p:spPr/>
        <p:txBody>
          <a:bodyPr/>
          <a:lstStyle/>
          <a:p>
            <a:endParaRPr lang="en-IN"/>
          </a:p>
        </p:txBody>
      </p:sp>
      <p:pic>
        <p:nvPicPr>
          <p:cNvPr id="4" name="">
            <a:extLst>
              <a:ext uri="{FF2B5EF4-FFF2-40B4-BE49-F238E27FC236}">
                <a16:creationId xmlns:a16="http://schemas.microsoft.com/office/drawing/2014/main" id="{19818695-FA7A-EFD6-71D9-1CB7C4336714}"/>
              </a:ext>
            </a:extLst>
          </p:cNvPr>
          <p:cNvPicPr>
            <a:picLocks noChangeAspect="1"/>
          </p:cNvPicPr>
          <p:nvPr/>
        </p:nvPicPr>
        <p:blipFill>
          <a:blip r:embed="rId3">
            <a:lum/>
            <a:alphaModFix/>
          </a:blip>
          <a:srcRect/>
          <a:stretch>
            <a:fillRect/>
          </a:stretch>
        </p:blipFill>
        <p:spPr>
          <a:xfrm>
            <a:off x="258120" y="1223280"/>
            <a:ext cx="9461880" cy="437183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2F98E-F487-1565-7937-207468457581}"/>
              </a:ext>
            </a:extLst>
          </p:cNvPr>
          <p:cNvSpPr txBox="1">
            <a:spLocks noGrp="1"/>
          </p:cNvSpPr>
          <p:nvPr>
            <p:ph type="title" idx="4294967295"/>
          </p:nvPr>
        </p:nvSpPr>
        <p:spPr/>
        <p:txBody>
          <a:bodyPr/>
          <a:lstStyle/>
          <a:p>
            <a:pPr lvl="0"/>
            <a:r>
              <a:rPr lang="en-IN"/>
              <a:t>Introduction</a:t>
            </a:r>
          </a:p>
        </p:txBody>
      </p:sp>
      <p:sp>
        <p:nvSpPr>
          <p:cNvPr id="3" name="Text Placeholder 2">
            <a:extLst>
              <a:ext uri="{FF2B5EF4-FFF2-40B4-BE49-F238E27FC236}">
                <a16:creationId xmlns:a16="http://schemas.microsoft.com/office/drawing/2014/main" id="{269B7336-DC65-999B-F836-C0F1307F94FD}"/>
              </a:ext>
            </a:extLst>
          </p:cNvPr>
          <p:cNvSpPr txBox="1">
            <a:spLocks noGrp="1"/>
          </p:cNvSpPr>
          <p:nvPr>
            <p:ph type="body" idx="4294967295"/>
          </p:nvPr>
        </p:nvSpPr>
        <p:spPr>
          <a:xfrm>
            <a:off x="503999" y="1326600"/>
            <a:ext cx="9071640" cy="4206099"/>
          </a:xfrm>
        </p:spPr>
        <p:txBody>
          <a:bodyPr/>
          <a:lstStyle/>
          <a:p>
            <a:pPr lvl="0" algn="l" rtl="0" hangingPunct="1">
              <a:lnSpc>
                <a:spcPct val="90000"/>
              </a:lnSpc>
              <a:spcBef>
                <a:spcPts val="1001"/>
              </a:spcBef>
              <a:buSzPct val="45000"/>
              <a:buFont typeface="StarSymbol"/>
              <a:buChar char="●"/>
            </a:pPr>
            <a:r>
              <a:rPr lang="en-IN" sz="2800" dirty="0">
                <a:solidFill>
                  <a:srgbClr val="000000"/>
                </a:solidFill>
                <a:latin typeface="Calibri" pitchFamily="18"/>
              </a:rPr>
              <a:t>Climatic changes are predominantly governed by the changes in temperature and precipitation.</a:t>
            </a:r>
          </a:p>
          <a:p>
            <a:pPr lvl="0" algn="l" rtl="0" hangingPunct="1">
              <a:lnSpc>
                <a:spcPct val="90000"/>
              </a:lnSpc>
              <a:spcBef>
                <a:spcPts val="1001"/>
              </a:spcBef>
              <a:buSzPct val="45000"/>
              <a:buFont typeface="StarSymbol"/>
              <a:buChar char="●"/>
            </a:pPr>
            <a:r>
              <a:rPr lang="en-IN" sz="2800" dirty="0">
                <a:solidFill>
                  <a:srgbClr val="000000"/>
                </a:solidFill>
                <a:latin typeface="Calibri" pitchFamily="18"/>
              </a:rPr>
              <a:t>Time series data is a collection of observations obtained through repeated measurements over time. It is also </a:t>
            </a:r>
            <a:r>
              <a:rPr lang="en-IN" sz="2800" dirty="0" err="1">
                <a:solidFill>
                  <a:srgbClr val="000000"/>
                </a:solidFill>
                <a:latin typeface="Calibri" pitchFamily="18"/>
              </a:rPr>
              <a:t>reffers</a:t>
            </a:r>
            <a:r>
              <a:rPr lang="en-IN" sz="2800" dirty="0">
                <a:solidFill>
                  <a:srgbClr val="000000"/>
                </a:solidFill>
                <a:latin typeface="Calibri" pitchFamily="18"/>
              </a:rPr>
              <a:t> to as time-stamped data.</a:t>
            </a:r>
          </a:p>
          <a:p>
            <a:pPr lvl="0">
              <a:buSzPct val="45000"/>
              <a:buFont typeface="StarSymbol"/>
              <a:buChar char="●"/>
            </a:pPr>
            <a:r>
              <a:rPr lang="en-IN" sz="2800" dirty="0">
                <a:solidFill>
                  <a:srgbClr val="000000"/>
                </a:solidFill>
                <a:latin typeface="Calibri" pitchFamily="18"/>
              </a:rPr>
              <a:t>Analysis of time series invariably involves the evaluation of trends and seasonality in the data</a:t>
            </a:r>
          </a:p>
          <a:p>
            <a:pPr lvl="0">
              <a:buSzPct val="45000"/>
              <a:buFont typeface="StarSymbol"/>
              <a:buChar char="●"/>
            </a:pPr>
            <a:r>
              <a:rPr lang="en-IN" sz="2800" dirty="0">
                <a:solidFill>
                  <a:srgbClr val="000000"/>
                </a:solidFill>
                <a:latin typeface="Calibri" pitchFamily="18"/>
              </a:rPr>
              <a:t>This project can be used for Financial Analysis , Weather Analysis , Network Data Analysis, HealthCare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816BE-8208-CDE6-87A8-C0D92AE56609}"/>
              </a:ext>
            </a:extLst>
          </p:cNvPr>
          <p:cNvSpPr txBox="1">
            <a:spLocks noGrp="1"/>
          </p:cNvSpPr>
          <p:nvPr>
            <p:ph type="title" idx="4294967295"/>
          </p:nvPr>
        </p:nvSpPr>
        <p:spPr/>
        <p:txBody>
          <a:bodyPr/>
          <a:lstStyle/>
          <a:p>
            <a:pPr lvl="0"/>
            <a:r>
              <a:rPr lang="en-IN"/>
              <a:t>Objective</a:t>
            </a:r>
          </a:p>
        </p:txBody>
      </p:sp>
      <p:sp>
        <p:nvSpPr>
          <p:cNvPr id="3" name="Text Placeholder 2">
            <a:extLst>
              <a:ext uri="{FF2B5EF4-FFF2-40B4-BE49-F238E27FC236}">
                <a16:creationId xmlns:a16="http://schemas.microsoft.com/office/drawing/2014/main" id="{E7D8A75D-C9D7-F9E2-521D-E1A1F3B385B4}"/>
              </a:ext>
            </a:extLst>
          </p:cNvPr>
          <p:cNvSpPr txBox="1">
            <a:spLocks noGrp="1"/>
          </p:cNvSpPr>
          <p:nvPr>
            <p:ph type="body" idx="4294967295"/>
          </p:nvPr>
        </p:nvSpPr>
        <p:spPr>
          <a:xfrm>
            <a:off x="503999" y="1326600"/>
            <a:ext cx="9071640" cy="3948785"/>
          </a:xfrm>
        </p:spPr>
        <p:txBody>
          <a:bodyPr>
            <a:noAutofit/>
          </a:bodyPr>
          <a:lstStyle/>
          <a:p>
            <a:pPr lvl="0">
              <a:buSzPct val="45000"/>
              <a:buFont typeface="StarSymbol"/>
              <a:buChar char="●"/>
            </a:pPr>
            <a:r>
              <a:rPr lang="en-IN" sz="2400" dirty="0"/>
              <a:t>The objectives of this study is to analyse and predict the temperature series</a:t>
            </a:r>
          </a:p>
          <a:p>
            <a:pPr lvl="0">
              <a:buSzPct val="45000"/>
              <a:buFont typeface="StarSymbol"/>
              <a:buChar char="●"/>
            </a:pPr>
            <a:r>
              <a:rPr lang="en-IN" sz="2400" dirty="0"/>
              <a:t>The goals of climate change prediction is to reduce risk and vulnerability to climate change, strengthen resilience, enhance well-being and the capacity to anticipate, and respond successfully to change.</a:t>
            </a:r>
          </a:p>
          <a:p>
            <a:pPr lvl="0">
              <a:buSzPct val="45000"/>
              <a:buFont typeface="StarSymbol"/>
              <a:buChar char="●"/>
            </a:pPr>
            <a:r>
              <a:rPr lang="en-IN" sz="2400" dirty="0"/>
              <a:t>It allows us to understand and compare things without losing the important, shared background of ‘time’</a:t>
            </a:r>
          </a:p>
          <a:p>
            <a:pPr lvl="0">
              <a:buSzPct val="45000"/>
              <a:buFont typeface="StarSymbol"/>
              <a:buChar char="●"/>
            </a:pPr>
            <a:r>
              <a:rPr lang="en-IN" sz="2400" dirty="0"/>
              <a:t>It allows us to make forecasts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37BA-02DC-073B-8911-C9773A8F1985}"/>
              </a:ext>
            </a:extLst>
          </p:cNvPr>
          <p:cNvSpPr txBox="1">
            <a:spLocks noGrp="1"/>
          </p:cNvSpPr>
          <p:nvPr>
            <p:ph type="title" idx="4294967295"/>
          </p:nvPr>
        </p:nvSpPr>
        <p:spPr>
          <a:xfrm>
            <a:off x="503999" y="74160"/>
            <a:ext cx="9071640" cy="1250280"/>
          </a:xfrm>
        </p:spPr>
        <p:txBody>
          <a:bodyPr/>
          <a:lstStyle/>
          <a:p>
            <a:pPr lvl="0"/>
            <a:r>
              <a:rPr lang="en-IN"/>
              <a:t>System architecture / Ideation Map</a:t>
            </a:r>
          </a:p>
        </p:txBody>
      </p:sp>
      <p:pic>
        <p:nvPicPr>
          <p:cNvPr id="4" name="">
            <a:extLst>
              <a:ext uri="{FF2B5EF4-FFF2-40B4-BE49-F238E27FC236}">
                <a16:creationId xmlns:a16="http://schemas.microsoft.com/office/drawing/2014/main" id="{177A804B-594B-FD2D-C163-4B4FE4E726DB}"/>
              </a:ext>
            </a:extLst>
          </p:cNvPr>
          <p:cNvPicPr>
            <a:picLocks noChangeAspect="1"/>
          </p:cNvPicPr>
          <p:nvPr/>
        </p:nvPicPr>
        <p:blipFill>
          <a:blip r:embed="rId3">
            <a:lum/>
            <a:alphaModFix/>
          </a:blip>
          <a:srcRect/>
          <a:stretch>
            <a:fillRect/>
          </a:stretch>
        </p:blipFill>
        <p:spPr>
          <a:xfrm>
            <a:off x="3144599" y="1324440"/>
            <a:ext cx="3790440" cy="41569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D168F-B737-8FDE-49AB-52478628EE12}"/>
              </a:ext>
            </a:extLst>
          </p:cNvPr>
          <p:cNvSpPr txBox="1">
            <a:spLocks noGrp="1"/>
          </p:cNvSpPr>
          <p:nvPr>
            <p:ph type="title" idx="4294967295"/>
          </p:nvPr>
        </p:nvSpPr>
        <p:spPr/>
        <p:txBody>
          <a:bodyPr/>
          <a:lstStyle/>
          <a:p>
            <a:pPr lvl="0"/>
            <a:r>
              <a:rPr lang="en-IN"/>
              <a:t>Project Implementation</a:t>
            </a:r>
          </a:p>
        </p:txBody>
      </p:sp>
      <p:sp>
        <p:nvSpPr>
          <p:cNvPr id="3" name="Text Placeholder 2">
            <a:extLst>
              <a:ext uri="{FF2B5EF4-FFF2-40B4-BE49-F238E27FC236}">
                <a16:creationId xmlns:a16="http://schemas.microsoft.com/office/drawing/2014/main" id="{5E4203B4-BA7D-574E-7E69-8151B4B7815B}"/>
              </a:ext>
            </a:extLst>
          </p:cNvPr>
          <p:cNvSpPr txBox="1">
            <a:spLocks noGrp="1"/>
          </p:cNvSpPr>
          <p:nvPr>
            <p:ph type="body" idx="4294967295"/>
          </p:nvPr>
        </p:nvSpPr>
        <p:spPr>
          <a:xfrm>
            <a:off x="503999" y="1326600"/>
            <a:ext cx="9071640" cy="3621320"/>
          </a:xfrm>
        </p:spPr>
        <p:txBody>
          <a:bodyPr>
            <a:normAutofit/>
          </a:bodyPr>
          <a:lstStyle/>
          <a:p>
            <a:pPr lvl="0">
              <a:buSzPct val="45000"/>
              <a:buFont typeface="StarSymbol"/>
              <a:buChar char="●"/>
            </a:pPr>
            <a:r>
              <a:rPr lang="en-IN" sz="1400" dirty="0"/>
              <a:t>An estimate of global surface temperature change Dataset need to be collected and downloaded in CSV format.</a:t>
            </a:r>
          </a:p>
          <a:p>
            <a:pPr lvl="0">
              <a:buSzPct val="45000"/>
              <a:buFont typeface="StarSymbol"/>
              <a:buChar char="●"/>
            </a:pPr>
            <a:r>
              <a:rPr lang="en-IN" sz="1400" dirty="0"/>
              <a:t>Wrangling temperature data:</a:t>
            </a:r>
          </a:p>
          <a:p>
            <a:pPr lvl="0">
              <a:buSzPct val="45000"/>
              <a:buFont typeface="StarSymbol"/>
              <a:buChar char="●"/>
            </a:pPr>
            <a:r>
              <a:rPr lang="en-IN" sz="1400" dirty="0"/>
              <a:t>       We will first wrangle Global Surface temperature anomaly data. In doing so, we will look at several things:</a:t>
            </a:r>
          </a:p>
          <a:p>
            <a:pPr lvl="0">
              <a:buSzPct val="45000"/>
              <a:buFont typeface="StarSymbol"/>
              <a:buChar char="●"/>
            </a:pPr>
            <a:r>
              <a:rPr lang="en-IN" sz="1400" dirty="0"/>
              <a:t>Using a </a:t>
            </a:r>
            <a:r>
              <a:rPr lang="en-IN" sz="1400" dirty="0" err="1"/>
              <a:t>DateTime</a:t>
            </a:r>
            <a:r>
              <a:rPr lang="en-IN" sz="1400" dirty="0"/>
              <a:t> index</a:t>
            </a:r>
          </a:p>
          <a:p>
            <a:pPr lvl="0">
              <a:buSzPct val="45000"/>
              <a:buFont typeface="StarSymbol"/>
              <a:buChar char="●"/>
            </a:pPr>
            <a:r>
              <a:rPr lang="en-IN" sz="1400" dirty="0"/>
              <a:t>    Using a </a:t>
            </a:r>
            <a:r>
              <a:rPr lang="en-IN" sz="1400" dirty="0" err="1"/>
              <a:t>DateTime</a:t>
            </a:r>
            <a:r>
              <a:rPr lang="en-IN" sz="1400" dirty="0"/>
              <a:t> index can allow us to be more productive in our time series manipulation; it will allow us to make selections and take slices using timestamps or time ranges.</a:t>
            </a:r>
          </a:p>
          <a:p>
            <a:pPr lvl="0">
              <a:buSzPct val="45000"/>
              <a:buFont typeface="StarSymbol"/>
              <a:buChar char="●"/>
            </a:pPr>
            <a:r>
              <a:rPr lang="en-IN" sz="1400" dirty="0"/>
              <a:t>Basic manipulation and dealing with missing values</a:t>
            </a:r>
          </a:p>
          <a:p>
            <a:pPr lvl="0">
              <a:buSzPct val="45000"/>
              <a:buFont typeface="StarSymbol"/>
              <a:buChar char="●"/>
            </a:pPr>
            <a:r>
              <a:rPr lang="en-IN" sz="1400" dirty="0"/>
              <a:t>     In order to populate our </a:t>
            </a:r>
            <a:r>
              <a:rPr lang="en-IN" sz="1400" dirty="0" err="1"/>
              <a:t>DataFrame</a:t>
            </a:r>
            <a:r>
              <a:rPr lang="en-IN" sz="1400" dirty="0"/>
              <a:t>, we will basically be stepping through a slice of the raw data that we are interested in (i.e. the year and month columns), and assigning the corresponding anomaly values to our new </a:t>
            </a:r>
            <a:r>
              <a:rPr lang="en-IN" sz="1400" dirty="0" err="1"/>
              <a:t>DataFrame</a:t>
            </a:r>
            <a:r>
              <a:rPr lang="en-IN" sz="140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F8FEE-6AA5-3746-446B-89567486894D}"/>
              </a:ext>
            </a:extLst>
          </p:cNvPr>
          <p:cNvSpPr txBox="1">
            <a:spLocks noGrp="1"/>
          </p:cNvSpPr>
          <p:nvPr>
            <p:ph type="title" idx="4294967295"/>
          </p:nvPr>
        </p:nvSpPr>
        <p:spPr/>
        <p:txBody>
          <a:bodyPr/>
          <a:lstStyle/>
          <a:p>
            <a:pPr lvl="0"/>
            <a:r>
              <a:rPr lang="en-IN"/>
              <a:t>Project Implementation</a:t>
            </a:r>
          </a:p>
        </p:txBody>
      </p:sp>
      <p:sp>
        <p:nvSpPr>
          <p:cNvPr id="3" name="Text Placeholder 2">
            <a:extLst>
              <a:ext uri="{FF2B5EF4-FFF2-40B4-BE49-F238E27FC236}">
                <a16:creationId xmlns:a16="http://schemas.microsoft.com/office/drawing/2014/main" id="{EFFB46CE-06CA-BD4B-DDCE-A5B6853C2BAE}"/>
              </a:ext>
            </a:extLst>
          </p:cNvPr>
          <p:cNvSpPr txBox="1">
            <a:spLocks noGrp="1"/>
          </p:cNvSpPr>
          <p:nvPr>
            <p:ph type="body" idx="4294967295"/>
          </p:nvPr>
        </p:nvSpPr>
        <p:spPr>
          <a:xfrm>
            <a:off x="503999" y="1326600"/>
            <a:ext cx="9071640" cy="4343950"/>
          </a:xfrm>
        </p:spPr>
        <p:txBody>
          <a:bodyPr>
            <a:noAutofit/>
          </a:bodyPr>
          <a:lstStyle/>
          <a:p>
            <a:pPr lvl="0"/>
            <a:r>
              <a:rPr lang="en-IN" sz="1400" dirty="0"/>
              <a:t>Resampling to a different frequency</a:t>
            </a:r>
          </a:p>
          <a:p>
            <a:pPr lvl="0"/>
            <a:r>
              <a:rPr lang="en-IN" sz="1400" dirty="0"/>
              <a:t>     it seems that over such a long time period the data is too granular to visualize nicely. Pandas offers a very convenient function known as ‘resample’, which can change our frequency from months to years</a:t>
            </a:r>
          </a:p>
          <a:p>
            <a:pPr lvl="0"/>
            <a:r>
              <a:rPr lang="en-IN" sz="1400" dirty="0"/>
              <a:t>Slicing and Searching</a:t>
            </a:r>
          </a:p>
          <a:p>
            <a:pPr lvl="0"/>
            <a:r>
              <a:rPr lang="en-IN" sz="1400" dirty="0"/>
              <a:t>     </a:t>
            </a:r>
            <a:r>
              <a:rPr lang="en-IN" sz="1400" dirty="0" err="1"/>
              <a:t>DateTime</a:t>
            </a:r>
            <a:r>
              <a:rPr lang="en-IN" sz="1400" dirty="0"/>
              <a:t> indexes make for convenient slicing of data.</a:t>
            </a:r>
          </a:p>
          <a:p>
            <a:pPr lvl="0">
              <a:buSzPct val="45000"/>
              <a:buFont typeface="StarSymbol"/>
              <a:buChar char="●"/>
            </a:pPr>
            <a:r>
              <a:rPr lang="en-IN" sz="1400" dirty="0"/>
              <a:t>Visualizing:</a:t>
            </a:r>
          </a:p>
          <a:p>
            <a:pPr lvl="0">
              <a:buSzPct val="45000"/>
              <a:buFont typeface="StarSymbol"/>
              <a:buChar char="●"/>
            </a:pPr>
            <a:r>
              <a:rPr lang="en-IN" sz="1400" dirty="0"/>
              <a:t>   Now that we have our datasets nicely wrangled, let’s look at how to plot them. We will be using two plotting libraries, namely:</a:t>
            </a:r>
          </a:p>
          <a:p>
            <a:pPr lvl="0">
              <a:buSzPct val="45000"/>
              <a:buFont typeface="StarSymbol"/>
              <a:buChar char="●"/>
            </a:pPr>
            <a:r>
              <a:rPr lang="en-IN" sz="1400" dirty="0"/>
              <a:t>Matplotlib</a:t>
            </a:r>
          </a:p>
          <a:p>
            <a:pPr lvl="0">
              <a:buSzPct val="45000"/>
              <a:buFont typeface="StarSymbol"/>
              <a:buChar char="●"/>
            </a:pPr>
            <a:r>
              <a:rPr lang="en-IN" sz="1400" dirty="0" err="1"/>
              <a:t>Plotly</a:t>
            </a:r>
            <a:endParaRPr lang="en-IN" sz="1400" dirty="0"/>
          </a:p>
          <a:p>
            <a:pPr lvl="0">
              <a:buSzPct val="45000"/>
              <a:buFont typeface="StarSymbol"/>
              <a:buChar char="●"/>
            </a:pPr>
            <a:r>
              <a:rPr lang="en-IN" sz="1400" dirty="0"/>
              <a:t>Plotting with Matplotlib</a:t>
            </a:r>
          </a:p>
          <a:p>
            <a:pPr lvl="0">
              <a:buSzPct val="45000"/>
              <a:buFont typeface="StarSymbol"/>
              <a:buChar char="●"/>
            </a:pPr>
            <a:r>
              <a:rPr lang="en-IN" sz="1400" dirty="0"/>
              <a:t>     Matplotlib is a very popular 2D plotting library for Python, and can easily be downloaded using pip.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CCEB1-6B28-6A6D-2967-6E908F233F44}"/>
              </a:ext>
            </a:extLst>
          </p:cNvPr>
          <p:cNvSpPr txBox="1">
            <a:spLocks noGrp="1"/>
          </p:cNvSpPr>
          <p:nvPr>
            <p:ph type="title" idx="4294967295"/>
          </p:nvPr>
        </p:nvSpPr>
        <p:spPr/>
        <p:txBody>
          <a:bodyPr/>
          <a:lstStyle/>
          <a:p>
            <a:pPr lvl="0"/>
            <a:r>
              <a:rPr lang="en-IN"/>
              <a:t>Project Implementation</a:t>
            </a:r>
          </a:p>
        </p:txBody>
      </p:sp>
      <p:sp>
        <p:nvSpPr>
          <p:cNvPr id="3" name="Text Placeholder 2">
            <a:extLst>
              <a:ext uri="{FF2B5EF4-FFF2-40B4-BE49-F238E27FC236}">
                <a16:creationId xmlns:a16="http://schemas.microsoft.com/office/drawing/2014/main" id="{B16E0501-2B56-1A3E-B6D1-8CA4701C0C14}"/>
              </a:ext>
            </a:extLst>
          </p:cNvPr>
          <p:cNvSpPr txBox="1">
            <a:spLocks noGrp="1"/>
          </p:cNvSpPr>
          <p:nvPr>
            <p:ph type="body" idx="4294967295"/>
          </p:nvPr>
        </p:nvSpPr>
        <p:spPr>
          <a:xfrm>
            <a:off x="503999" y="1326600"/>
            <a:ext cx="9071640" cy="3963030"/>
          </a:xfrm>
        </p:spPr>
        <p:txBody>
          <a:bodyPr>
            <a:noAutofit/>
          </a:bodyPr>
          <a:lstStyle/>
          <a:p>
            <a:pPr lvl="0">
              <a:buSzPct val="45000"/>
              <a:buFont typeface="StarSymbol"/>
              <a:buChar char="●"/>
            </a:pPr>
            <a:r>
              <a:rPr lang="en-IN" sz="1600" dirty="0"/>
              <a:t>Time Series Correlation:</a:t>
            </a:r>
          </a:p>
          <a:p>
            <a:pPr lvl="0">
              <a:buSzPct val="45000"/>
              <a:buFont typeface="StarSymbol"/>
              <a:buChar char="●"/>
            </a:pPr>
            <a:r>
              <a:rPr lang="en-IN" sz="1600" dirty="0"/>
              <a:t>    Although it seems relatively obvious that both series are trending upwards, what we’d actually like to do here is determine whether the temperature change.</a:t>
            </a:r>
          </a:p>
          <a:p>
            <a:pPr lvl="0">
              <a:buSzPct val="45000"/>
              <a:buFont typeface="StarSymbol"/>
              <a:buChar char="●"/>
            </a:pPr>
            <a:r>
              <a:rPr lang="en-IN" sz="1600" dirty="0"/>
              <a:t>Decomposition:</a:t>
            </a:r>
          </a:p>
          <a:p>
            <a:pPr lvl="0">
              <a:buSzPct val="45000"/>
              <a:buFont typeface="StarSymbol"/>
              <a:buChar char="●"/>
            </a:pPr>
            <a:r>
              <a:rPr lang="en-IN" sz="1600" dirty="0"/>
              <a:t>    As was stated at the beginning , it can be useful to think of a time series as being made up of several components; and luckily for us, Prophet can help us break up our model into these components — so that we can see them </a:t>
            </a:r>
            <a:r>
              <a:rPr lang="en-IN" sz="1600" dirty="0" err="1"/>
              <a:t>visually.By</a:t>
            </a:r>
            <a:r>
              <a:rPr lang="en-IN" sz="1600" dirty="0"/>
              <a:t> default, you’ll see the trend and yearly seasonality of the time series.</a:t>
            </a:r>
          </a:p>
          <a:p>
            <a:pPr lvl="0">
              <a:buSzPct val="45000"/>
              <a:buFont typeface="StarSymbol"/>
              <a:buChar char="●"/>
            </a:pPr>
            <a:r>
              <a:rPr lang="en-IN" sz="1600" dirty="0"/>
              <a:t>Autocorrelation</a:t>
            </a:r>
          </a:p>
          <a:p>
            <a:pPr lvl="0">
              <a:buSzPct val="45000"/>
              <a:buFont typeface="StarSymbol"/>
              <a:buChar char="●"/>
            </a:pPr>
            <a:r>
              <a:rPr lang="en-IN" sz="1600" dirty="0"/>
              <a:t>   Autocorrelation is an important concept to understand when doing time series analyses; the term refers to (and is a mathematical representation of) the degree of similarity between a given time series, and a lagged version of itself over successive time intervals.</a:t>
            </a:r>
          </a:p>
        </p:txBody>
      </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868</Words>
  <Application>Microsoft Office PowerPoint</Application>
  <PresentationFormat>Widescreen</PresentationFormat>
  <Paragraphs>94</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Liberation Sans</vt:lpstr>
      <vt:lpstr>StarSymbol</vt:lpstr>
      <vt:lpstr>Times New Roman</vt:lpstr>
      <vt:lpstr>Default</vt:lpstr>
      <vt:lpstr>PowerPoint Presentation</vt:lpstr>
      <vt:lpstr>Presentation Outline</vt:lpstr>
      <vt:lpstr>Course Certificate</vt:lpstr>
      <vt:lpstr>Introduction</vt:lpstr>
      <vt:lpstr>Objective</vt:lpstr>
      <vt:lpstr>System architecture / Ideation Map</vt:lpstr>
      <vt:lpstr>Project Implementation</vt:lpstr>
      <vt:lpstr>Project Implementation</vt:lpstr>
      <vt:lpstr>Project Implementation</vt:lpstr>
      <vt:lpstr>Application Snapshots</vt:lpstr>
      <vt:lpstr>Application Snapshots</vt:lpstr>
      <vt:lpstr>Application Snapshots</vt:lpstr>
      <vt:lpstr>Application Snapshots</vt:lpstr>
      <vt:lpstr>Application Snapshots</vt:lpstr>
      <vt:lpstr>Application Snapshots</vt:lpstr>
      <vt:lpstr>Application Snapshots</vt:lpstr>
      <vt:lpstr>Application Snapshots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Harrishkumar L</cp:lastModifiedBy>
  <cp:revision>4</cp:revision>
  <dcterms:created xsi:type="dcterms:W3CDTF">2023-04-19T20:06:08Z</dcterms:created>
  <dcterms:modified xsi:type="dcterms:W3CDTF">2023-04-19T15:47:03Z</dcterms:modified>
</cp:coreProperties>
</file>