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1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2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22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03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5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BA33-DE41-4DB2-82DA-BB6CD14B69A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F2D562-AFA0-4476-A482-AC449C7EB16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399-940B-363D-2A46-D31C2167A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27471"/>
            <a:ext cx="10547683" cy="2403058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Loan Management system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Harish S</a:t>
            </a:r>
          </a:p>
        </p:txBody>
      </p:sp>
    </p:spTree>
    <p:extLst>
      <p:ext uri="{BB962C8B-B14F-4D97-AF65-F5344CB8AC3E}">
        <p14:creationId xmlns:p14="http://schemas.microsoft.com/office/powerpoint/2010/main" val="10614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CB0C-58B8-E8D5-A11D-722BE909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3" y="1127445"/>
            <a:ext cx="9603275" cy="570374"/>
          </a:xfrm>
        </p:spPr>
        <p:txBody>
          <a:bodyPr/>
          <a:lstStyle/>
          <a:p>
            <a:r>
              <a:rPr lang="en-IN" dirty="0"/>
              <a:t>Customer interest analysis</a:t>
            </a:r>
          </a:p>
        </p:txBody>
      </p:sp>
      <p:pic>
        <p:nvPicPr>
          <p:cNvPr id="5" name="Content Placeholder 4" descr="A screen shot of a computer code">
            <a:extLst>
              <a:ext uri="{FF2B5EF4-FFF2-40B4-BE49-F238E27FC236}">
                <a16:creationId xmlns:a16="http://schemas.microsoft.com/office/drawing/2014/main" id="{03ED3336-C10B-89C7-AFE8-42E2C5992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3" y="2429080"/>
            <a:ext cx="7088187" cy="223570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E8739D8-A19B-852E-8A89-BDD54577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5160026"/>
            <a:ext cx="9906000" cy="930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6F441-91A4-F904-481C-3AA05AFF2200}"/>
              </a:ext>
            </a:extLst>
          </p:cNvPr>
          <p:cNvSpPr/>
          <p:nvPr/>
        </p:nvSpPr>
        <p:spPr>
          <a:xfrm>
            <a:off x="5046065" y="4717524"/>
            <a:ext cx="2096692" cy="337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E5282-134E-F441-65FB-B3B8D3F0C680}"/>
              </a:ext>
            </a:extLst>
          </p:cNvPr>
          <p:cNvSpPr/>
          <p:nvPr/>
        </p:nvSpPr>
        <p:spPr>
          <a:xfrm>
            <a:off x="2403166" y="1933835"/>
            <a:ext cx="4420414" cy="405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 interest analysis of following query</a:t>
            </a:r>
          </a:p>
        </p:txBody>
      </p:sp>
    </p:spTree>
    <p:extLst>
      <p:ext uri="{BB962C8B-B14F-4D97-AF65-F5344CB8AC3E}">
        <p14:creationId xmlns:p14="http://schemas.microsoft.com/office/powerpoint/2010/main" val="1295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0C10-62DD-75AA-2395-4F5CDF69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all the table without repeating</a:t>
            </a:r>
          </a:p>
        </p:txBody>
      </p:sp>
      <p:pic>
        <p:nvPicPr>
          <p:cNvPr id="9" name="Content Placeholder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0A7A6564-ECBF-FC93-9450-82BC670F3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690746"/>
            <a:ext cx="9604375" cy="210039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E916C3-39E3-CFCA-DA70-23A56D463B78}"/>
              </a:ext>
            </a:extLst>
          </p:cNvPr>
          <p:cNvSpPr/>
          <p:nvPr/>
        </p:nvSpPr>
        <p:spPr>
          <a:xfrm>
            <a:off x="1586647" y="2277393"/>
            <a:ext cx="2834780" cy="353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 table -1 and 2</a:t>
            </a:r>
          </a:p>
        </p:txBody>
      </p:sp>
    </p:spTree>
    <p:extLst>
      <p:ext uri="{BB962C8B-B14F-4D97-AF65-F5344CB8AC3E}">
        <p14:creationId xmlns:p14="http://schemas.microsoft.com/office/powerpoint/2010/main" val="307178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659A-3480-9F9C-1742-9F7E9FF6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03529"/>
            <a:ext cx="9905998" cy="1478570"/>
          </a:xfrm>
        </p:spPr>
        <p:txBody>
          <a:bodyPr/>
          <a:lstStyle/>
          <a:p>
            <a:r>
              <a:rPr lang="en-IN" dirty="0"/>
              <a:t>Output of output table 1and 2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E6E12D8-BDC9-6ADF-87AD-76E62AB6B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6" y="3264175"/>
            <a:ext cx="9604375" cy="188519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24745-050C-CD47-5040-8FD90B37C783}"/>
              </a:ext>
            </a:extLst>
          </p:cNvPr>
          <p:cNvSpPr/>
          <p:nvPr/>
        </p:nvSpPr>
        <p:spPr>
          <a:xfrm>
            <a:off x="1141412" y="2279446"/>
            <a:ext cx="5580229" cy="768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Join all the 5 tables without repeating the fields - output 1 find the mismatch details using joins - output 2</a:t>
            </a:r>
          </a:p>
        </p:txBody>
      </p:sp>
    </p:spTree>
    <p:extLst>
      <p:ext uri="{BB962C8B-B14F-4D97-AF65-F5344CB8AC3E}">
        <p14:creationId xmlns:p14="http://schemas.microsoft.com/office/powerpoint/2010/main" val="72493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7B3E-F4F6-93BC-8DB8-40390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table 3 and 4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ACA98F97-9DB2-76C5-5575-805C97C7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5" y="2778465"/>
            <a:ext cx="11382550" cy="235501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4A2FB1-1BAA-F9F3-C86D-407931D4503C}"/>
              </a:ext>
            </a:extLst>
          </p:cNvPr>
          <p:cNvSpPr/>
          <p:nvPr/>
        </p:nvSpPr>
        <p:spPr>
          <a:xfrm>
            <a:off x="1158666" y="1945335"/>
            <a:ext cx="4420414" cy="785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Filter high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cibil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score - output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Filter home office and corporate - output 4</a:t>
            </a:r>
          </a:p>
        </p:txBody>
      </p:sp>
    </p:spTree>
    <p:extLst>
      <p:ext uri="{BB962C8B-B14F-4D97-AF65-F5344CB8AC3E}">
        <p14:creationId xmlns:p14="http://schemas.microsoft.com/office/powerpoint/2010/main" val="44126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3F34-49D5-3ED8-B89E-1C042FAE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</a:t>
            </a:r>
            <a:r>
              <a:rPr lang="en-IN" dirty="0" err="1"/>
              <a:t>dIAgrAM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48929C-9530-E48E-70DD-DB79601A1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2016125"/>
            <a:ext cx="5813424" cy="3449638"/>
          </a:xfrm>
        </p:spPr>
      </p:pic>
    </p:spTree>
    <p:extLst>
      <p:ext uri="{BB962C8B-B14F-4D97-AF65-F5344CB8AC3E}">
        <p14:creationId xmlns:p14="http://schemas.microsoft.com/office/powerpoint/2010/main" val="64326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96BB-F083-BBAA-3056-DA390E51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51E534-78B4-EA7C-9C05-4E4188664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17" y="2016125"/>
            <a:ext cx="5853691" cy="3449638"/>
          </a:xfrm>
        </p:spPr>
      </p:pic>
    </p:spTree>
    <p:extLst>
      <p:ext uri="{BB962C8B-B14F-4D97-AF65-F5344CB8AC3E}">
        <p14:creationId xmlns:p14="http://schemas.microsoft.com/office/powerpoint/2010/main" val="193487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47A61-C763-244D-AC09-9331660A7CD8}"/>
              </a:ext>
            </a:extLst>
          </p:cNvPr>
          <p:cNvSpPr/>
          <p:nvPr/>
        </p:nvSpPr>
        <p:spPr>
          <a:xfrm>
            <a:off x="3320715" y="2971800"/>
            <a:ext cx="5550569" cy="914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934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A09-B34E-3E60-9875-90A466E4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Mysql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5717-296B-4EE9-7B36-258DE014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is an open-source relational database management system(RDBMS). Its easy to use, store, organize, analyze data.</a:t>
            </a:r>
          </a:p>
          <a:p>
            <a:r>
              <a:rPr lang="en-US" dirty="0"/>
              <a:t>Developed by Oracle Corporation.</a:t>
            </a:r>
          </a:p>
          <a:p>
            <a:r>
              <a:rPr lang="en-US" dirty="0"/>
              <a:t>Uses Structured Query Language (SQL) to manage data.</a:t>
            </a:r>
          </a:p>
          <a:p>
            <a:r>
              <a:rPr lang="en-US" dirty="0"/>
              <a:t>Highly scalable, secure, and reliable for managing large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29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A5BB-B2FA-FDA4-B3E0-968BD67A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0F02-227B-9C31-679A-67072556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loan management System manages and tracks loans, customers’ details, and payments.</a:t>
            </a:r>
          </a:p>
          <a:p>
            <a:r>
              <a:rPr lang="en-US" dirty="0"/>
              <a:t>The project focuses on organizing data and simplifying loan tracking and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78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3BD1-1EF3-7B61-C622-F5DD2E2F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Data-sets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9D0A-10D7-0302-2442-270B9B94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Income Status</a:t>
            </a:r>
          </a:p>
          <a:p>
            <a:r>
              <a:rPr lang="en-IN" dirty="0"/>
              <a:t>Loan Status</a:t>
            </a:r>
          </a:p>
          <a:p>
            <a:r>
              <a:rPr lang="en-IN" dirty="0"/>
              <a:t>Customer Information</a:t>
            </a:r>
          </a:p>
          <a:p>
            <a:r>
              <a:rPr lang="en-IN" dirty="0"/>
              <a:t>Country State</a:t>
            </a:r>
          </a:p>
          <a:p>
            <a:r>
              <a:rPr lang="en-IN" dirty="0"/>
              <a:t>Region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92714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7956-1866-5E31-4817-86712E95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  <a:br>
              <a:rPr lang="en-IN" dirty="0"/>
            </a:br>
            <a:r>
              <a:rPr lang="en-IN" dirty="0"/>
              <a:t>	Customer Grade</a:t>
            </a:r>
          </a:p>
        </p:txBody>
      </p:sp>
      <p:pic>
        <p:nvPicPr>
          <p:cNvPr id="5" name="Content Placeholder 4" descr="A screenshot of a computer code">
            <a:extLst>
              <a:ext uri="{FF2B5EF4-FFF2-40B4-BE49-F238E27FC236}">
                <a16:creationId xmlns:a16="http://schemas.microsoft.com/office/drawing/2014/main" id="{8E336166-ABA9-C345-CA54-E9B667CC6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38340"/>
            <a:ext cx="5350692" cy="2411114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22ED92F6-A046-8751-8F96-0DE297BD5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87" y="3397737"/>
            <a:ext cx="3914181" cy="17517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5D4E6-1AB6-BCBB-77B9-FA397B107BE8}"/>
              </a:ext>
            </a:extLst>
          </p:cNvPr>
          <p:cNvSpPr/>
          <p:nvPr/>
        </p:nvSpPr>
        <p:spPr>
          <a:xfrm>
            <a:off x="1604211" y="2097088"/>
            <a:ext cx="4491789" cy="46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 Grade Criteria of following query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8E5501-3F93-8676-F010-0046AACA65A8}"/>
              </a:ext>
            </a:extLst>
          </p:cNvPr>
          <p:cNvSpPr/>
          <p:nvPr/>
        </p:nvSpPr>
        <p:spPr>
          <a:xfrm>
            <a:off x="7916302" y="2749522"/>
            <a:ext cx="2751697" cy="421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7630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42ED-8DA7-280B-A55C-491B897B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47194"/>
            <a:ext cx="9905998" cy="1478570"/>
          </a:xfrm>
        </p:spPr>
        <p:txBody>
          <a:bodyPr/>
          <a:lstStyle/>
          <a:p>
            <a:r>
              <a:rPr lang="en-IN" dirty="0"/>
              <a:t>Monthly Interest percentage </a:t>
            </a:r>
          </a:p>
        </p:txBody>
      </p:sp>
      <p:pic>
        <p:nvPicPr>
          <p:cNvPr id="5" name="Content Placeholder 4" descr="A screenshot of a computer code">
            <a:extLst>
              <a:ext uri="{FF2B5EF4-FFF2-40B4-BE49-F238E27FC236}">
                <a16:creationId xmlns:a16="http://schemas.microsoft.com/office/drawing/2014/main" id="{7D7B6333-3FFF-2FE4-7A8A-382263713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30224"/>
            <a:ext cx="4420414" cy="354171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19A58A-EFBD-8329-E626-9303709A74FB}"/>
              </a:ext>
            </a:extLst>
          </p:cNvPr>
          <p:cNvSpPr/>
          <p:nvPr/>
        </p:nvSpPr>
        <p:spPr>
          <a:xfrm>
            <a:off x="1141413" y="1923691"/>
            <a:ext cx="4420414" cy="47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Monthly Interest percentage calculation</a:t>
            </a:r>
          </a:p>
          <a:p>
            <a:pPr algn="ctr"/>
            <a:r>
              <a:rPr lang="en-IN" dirty="0"/>
              <a:t> of following query</a:t>
            </a: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505FF4BF-97CE-9555-48AD-790095992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74" y="3805016"/>
            <a:ext cx="5931509" cy="9921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450BAF-719F-120D-C7B3-31508671A1BC}"/>
              </a:ext>
            </a:extLst>
          </p:cNvPr>
          <p:cNvSpPr/>
          <p:nvPr/>
        </p:nvSpPr>
        <p:spPr>
          <a:xfrm>
            <a:off x="7587509" y="2949534"/>
            <a:ext cx="2297237" cy="4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6110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72B5-8730-05C3-63AE-889AF9CC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 level trigger for </a:t>
            </a:r>
            <a:r>
              <a:rPr lang="en-US" dirty="0" err="1"/>
              <a:t>cibil</a:t>
            </a:r>
            <a:r>
              <a:rPr lang="en-US" dirty="0"/>
              <a:t> score</a:t>
            </a:r>
            <a:endParaRPr lang="en-IN" dirty="0"/>
          </a:p>
        </p:txBody>
      </p:sp>
      <p:pic>
        <p:nvPicPr>
          <p:cNvPr id="5" name="Content Placeholder 4" descr="A white background with black text">
            <a:extLst>
              <a:ext uri="{FF2B5EF4-FFF2-40B4-BE49-F238E27FC236}">
                <a16:creationId xmlns:a16="http://schemas.microsoft.com/office/drawing/2014/main" id="{CF94C731-75CC-5897-8F5D-4ACB73DA1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2595446"/>
            <a:ext cx="5277587" cy="1667108"/>
          </a:xfrm>
        </p:spPr>
      </p:pic>
      <p:pic>
        <p:nvPicPr>
          <p:cNvPr id="7" name="Picture 6" descr="A screenshot of a computer program">
            <a:extLst>
              <a:ext uri="{FF2B5EF4-FFF2-40B4-BE49-F238E27FC236}">
                <a16:creationId xmlns:a16="http://schemas.microsoft.com/office/drawing/2014/main" id="{8CF268FB-50E9-3B7F-BD4F-D015FA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90" y="1966686"/>
            <a:ext cx="5963482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9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018AB41-D653-7187-908B-D8EEF21D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3" y="2222266"/>
            <a:ext cx="3372321" cy="2238687"/>
          </a:xfrm>
        </p:spPr>
      </p:pic>
      <p:pic>
        <p:nvPicPr>
          <p:cNvPr id="7" name="Picture 6" descr="A screenshot of a screen">
            <a:extLst>
              <a:ext uri="{FF2B5EF4-FFF2-40B4-BE49-F238E27FC236}">
                <a16:creationId xmlns:a16="http://schemas.microsoft.com/office/drawing/2014/main" id="{32789D24-692D-6E22-97F3-DE6065143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92" y="2222266"/>
            <a:ext cx="4344006" cy="13336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CB5DA-2F33-198C-D3AD-9A31331C340E}"/>
              </a:ext>
            </a:extLst>
          </p:cNvPr>
          <p:cNvSpPr/>
          <p:nvPr/>
        </p:nvSpPr>
        <p:spPr>
          <a:xfrm>
            <a:off x="6991876" y="1273360"/>
            <a:ext cx="2297237" cy="4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Loan status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9D1F1-5F4D-70C5-BC22-29F34E280A21}"/>
              </a:ext>
            </a:extLst>
          </p:cNvPr>
          <p:cNvSpPr/>
          <p:nvPr/>
        </p:nvSpPr>
        <p:spPr>
          <a:xfrm>
            <a:off x="1490394" y="1273360"/>
            <a:ext cx="2834780" cy="4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Inserted values in loan status</a:t>
            </a:r>
          </a:p>
        </p:txBody>
      </p:sp>
      <p:pic>
        <p:nvPicPr>
          <p:cNvPr id="11" name="Picture 10" descr="A screenshot of a table&#10;&#10;Description automatically generated">
            <a:extLst>
              <a:ext uri="{FF2B5EF4-FFF2-40B4-BE49-F238E27FC236}">
                <a16:creationId xmlns:a16="http://schemas.microsoft.com/office/drawing/2014/main" id="{3780F7E2-2048-7118-1552-57DF4B99C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34" y="4565151"/>
            <a:ext cx="3086531" cy="13241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470232-D352-837B-0A5F-2C14AB62C63E}"/>
              </a:ext>
            </a:extLst>
          </p:cNvPr>
          <p:cNvSpPr/>
          <p:nvPr/>
        </p:nvSpPr>
        <p:spPr>
          <a:xfrm>
            <a:off x="6464635" y="3785659"/>
            <a:ext cx="3086531" cy="4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Cibil</a:t>
            </a:r>
            <a:r>
              <a:rPr lang="en-IN" dirty="0"/>
              <a:t> score status details output</a:t>
            </a:r>
          </a:p>
        </p:txBody>
      </p:sp>
    </p:spTree>
    <p:extLst>
      <p:ext uri="{BB962C8B-B14F-4D97-AF65-F5344CB8AC3E}">
        <p14:creationId xmlns:p14="http://schemas.microsoft.com/office/powerpoint/2010/main" val="150074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3C96-6CB0-9397-D8E5-16CEEC25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Loan processing comment and </a:t>
            </a:r>
            <a:r>
              <a:rPr lang="en-IN" dirty="0" err="1"/>
              <a:t>cibil</a:t>
            </a:r>
            <a:r>
              <a:rPr lang="en-IN" dirty="0"/>
              <a:t> score details</a:t>
            </a:r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A2B65184-A120-E598-F6AB-64DBDF499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16" y="2666120"/>
            <a:ext cx="8354591" cy="2419688"/>
          </a:xfrm>
        </p:spPr>
      </p:pic>
    </p:spTree>
    <p:extLst>
      <p:ext uri="{BB962C8B-B14F-4D97-AF65-F5344CB8AC3E}">
        <p14:creationId xmlns:p14="http://schemas.microsoft.com/office/powerpoint/2010/main" val="20470044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417</TotalTime>
  <Words>231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Loan Management system  Harish S</vt:lpstr>
      <vt:lpstr>What is Mysql?</vt:lpstr>
      <vt:lpstr>Introduction</vt:lpstr>
      <vt:lpstr>Data-sets Used</vt:lpstr>
      <vt:lpstr>Procedure  Customer Grade</vt:lpstr>
      <vt:lpstr>Monthly Interest percentage </vt:lpstr>
      <vt:lpstr>create statement level trigger for cibil score</vt:lpstr>
      <vt:lpstr>PowerPoint Presentation</vt:lpstr>
      <vt:lpstr>Loan processing comment and cibil score details</vt:lpstr>
      <vt:lpstr>Customer interest analysis</vt:lpstr>
      <vt:lpstr>Join all the table without repeating</vt:lpstr>
      <vt:lpstr>Output of output table 1and 2</vt:lpstr>
      <vt:lpstr>Output table 3 and 4</vt:lpstr>
      <vt:lpstr>Er dIAgrAM</vt:lpstr>
      <vt:lpstr>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H</dc:creator>
  <cp:lastModifiedBy>Tarun H</cp:lastModifiedBy>
  <cp:revision>4</cp:revision>
  <dcterms:created xsi:type="dcterms:W3CDTF">2024-12-27T09:01:17Z</dcterms:created>
  <dcterms:modified xsi:type="dcterms:W3CDTF">2024-12-28T05:31:23Z</dcterms:modified>
</cp:coreProperties>
</file>