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275" r:id="rId2"/>
    <p:sldId id="261" r:id="rId3"/>
    <p:sldId id="290" r:id="rId4"/>
    <p:sldId id="321" r:id="rId5"/>
    <p:sldId id="320" r:id="rId6"/>
    <p:sldId id="278" r:id="rId7"/>
    <p:sldId id="280" r:id="rId8"/>
    <p:sldId id="302" r:id="rId9"/>
    <p:sldId id="279" r:id="rId10"/>
    <p:sldId id="325" r:id="rId11"/>
    <p:sldId id="281" r:id="rId12"/>
    <p:sldId id="322" r:id="rId13"/>
    <p:sldId id="324" r:id="rId14"/>
    <p:sldId id="323" r:id="rId15"/>
    <p:sldId id="271" r:id="rId16"/>
    <p:sldId id="272" r:id="rId17"/>
    <p:sldId id="273" r:id="rId18"/>
    <p:sldId id="274" r:id="rId19"/>
    <p:sldId id="326" r:id="rId20"/>
    <p:sldId id="277" r:id="rId21"/>
    <p:sldId id="327" r:id="rId22"/>
    <p:sldId id="328" r:id="rId23"/>
    <p:sldId id="276" r:id="rId24"/>
    <p:sldId id="329" r:id="rId25"/>
    <p:sldId id="330" r:id="rId26"/>
    <p:sldId id="282" r:id="rId27"/>
    <p:sldId id="283" r:id="rId28"/>
    <p:sldId id="284" r:id="rId29"/>
    <p:sldId id="285" r:id="rId30"/>
    <p:sldId id="331" r:id="rId31"/>
    <p:sldId id="303" r:id="rId32"/>
    <p:sldId id="298" r:id="rId33"/>
    <p:sldId id="30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0F7155-3B78-4471-8D37-A0ACECDF552C}">
          <p14:sldIdLst>
            <p14:sldId id="275"/>
            <p14:sldId id="261"/>
            <p14:sldId id="290"/>
            <p14:sldId id="321"/>
            <p14:sldId id="320"/>
            <p14:sldId id="278"/>
            <p14:sldId id="280"/>
            <p14:sldId id="302"/>
            <p14:sldId id="279"/>
            <p14:sldId id="325"/>
            <p14:sldId id="281"/>
            <p14:sldId id="322"/>
            <p14:sldId id="324"/>
            <p14:sldId id="323"/>
            <p14:sldId id="271"/>
            <p14:sldId id="272"/>
            <p14:sldId id="273"/>
            <p14:sldId id="274"/>
            <p14:sldId id="326"/>
            <p14:sldId id="277"/>
            <p14:sldId id="327"/>
            <p14:sldId id="328"/>
            <p14:sldId id="276"/>
            <p14:sldId id="329"/>
            <p14:sldId id="330"/>
            <p14:sldId id="282"/>
            <p14:sldId id="283"/>
            <p14:sldId id="284"/>
            <p14:sldId id="285"/>
            <p14:sldId id="331"/>
            <p14:sldId id="303"/>
            <p14:sldId id="298"/>
            <p14:sldId id="3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590" autoAdjust="0"/>
  </p:normalViewPr>
  <p:slideViewPr>
    <p:cSldViewPr>
      <p:cViewPr varScale="1">
        <p:scale>
          <a:sx n="87" d="100"/>
          <a:sy n="87" d="100"/>
        </p:scale>
        <p:origin x="13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57D44-6819-4870-99A6-2EDFB11BAB5E}" type="doc">
      <dgm:prSet loTypeId="urn:microsoft.com/office/officeart/2005/8/layout/process5" loCatId="process" qsTypeId="urn:microsoft.com/office/officeart/2005/8/quickstyle/simple1" qsCatId="simple" csTypeId="urn:microsoft.com/office/officeart/2005/8/colors/accent1_4" csCatId="accent1" phldr="1"/>
      <dgm:spPr/>
      <dgm:t>
        <a:bodyPr/>
        <a:lstStyle/>
        <a:p>
          <a:endParaRPr lang="en-IN"/>
        </a:p>
      </dgm:t>
    </dgm:pt>
    <dgm:pt modelId="{081364C0-5C45-43AB-9CE0-141041C9F15F}">
      <dgm:prSet phldrT="[Text]"/>
      <dgm:spPr/>
      <dgm:t>
        <a:bodyPr/>
        <a:lstStyle/>
        <a:p>
          <a:r>
            <a:rPr lang="en-US" dirty="0"/>
            <a:t>Data collection</a:t>
          </a:r>
          <a:endParaRPr lang="en-IN" dirty="0"/>
        </a:p>
      </dgm:t>
    </dgm:pt>
    <dgm:pt modelId="{ABE9BD19-77D7-40AA-8837-DCA127953D3F}" type="parTrans" cxnId="{986A6B32-68B6-4AB8-9944-54EC27D21872}">
      <dgm:prSet/>
      <dgm:spPr/>
      <dgm:t>
        <a:bodyPr/>
        <a:lstStyle/>
        <a:p>
          <a:endParaRPr lang="en-IN"/>
        </a:p>
      </dgm:t>
    </dgm:pt>
    <dgm:pt modelId="{8FCA2BE7-F9A0-48EC-B828-1A63B7C4A604}" type="sibTrans" cxnId="{986A6B32-68B6-4AB8-9944-54EC27D21872}">
      <dgm:prSet/>
      <dgm:spPr/>
      <dgm:t>
        <a:bodyPr/>
        <a:lstStyle/>
        <a:p>
          <a:endParaRPr lang="en-IN"/>
        </a:p>
      </dgm:t>
    </dgm:pt>
    <dgm:pt modelId="{D4649131-CE2A-4CA6-815B-F292FC1F8407}">
      <dgm:prSet phldrT="[Text]"/>
      <dgm:spPr/>
      <dgm:t>
        <a:bodyPr/>
        <a:lstStyle/>
        <a:p>
          <a:r>
            <a:rPr lang="en-US" dirty="0"/>
            <a:t>Sign language dataset</a:t>
          </a:r>
          <a:endParaRPr lang="en-IN" dirty="0"/>
        </a:p>
      </dgm:t>
    </dgm:pt>
    <dgm:pt modelId="{606794DE-9829-443A-8C2B-F16523F84DDF}" type="parTrans" cxnId="{CC68CEDF-F235-4C7A-BF22-43C8B966840C}">
      <dgm:prSet/>
      <dgm:spPr/>
      <dgm:t>
        <a:bodyPr/>
        <a:lstStyle/>
        <a:p>
          <a:endParaRPr lang="en-IN"/>
        </a:p>
      </dgm:t>
    </dgm:pt>
    <dgm:pt modelId="{187C3FA9-7C8C-4ED4-BA84-9E565FB728CA}" type="sibTrans" cxnId="{CC68CEDF-F235-4C7A-BF22-43C8B966840C}">
      <dgm:prSet/>
      <dgm:spPr/>
      <dgm:t>
        <a:bodyPr/>
        <a:lstStyle/>
        <a:p>
          <a:endParaRPr lang="en-IN"/>
        </a:p>
      </dgm:t>
    </dgm:pt>
    <dgm:pt modelId="{F4CC5E6E-E4A7-4B9F-ABCC-C0618FACC404}">
      <dgm:prSet phldrT="[Text]"/>
      <dgm:spPr/>
      <dgm:t>
        <a:bodyPr/>
        <a:lstStyle/>
        <a:p>
          <a:r>
            <a:rPr lang="en-US" dirty="0"/>
            <a:t>Text language dataset</a:t>
          </a:r>
          <a:endParaRPr lang="en-IN" dirty="0"/>
        </a:p>
      </dgm:t>
    </dgm:pt>
    <dgm:pt modelId="{3C9136E4-2A4B-4049-8BC7-E090EED46D39}" type="parTrans" cxnId="{19DC2F5A-6F24-498D-9D07-6E62C3D78978}">
      <dgm:prSet/>
      <dgm:spPr/>
      <dgm:t>
        <a:bodyPr/>
        <a:lstStyle/>
        <a:p>
          <a:endParaRPr lang="en-IN"/>
        </a:p>
      </dgm:t>
    </dgm:pt>
    <dgm:pt modelId="{50F27B38-FE77-4F3C-98A8-2931C76F0C3D}" type="sibTrans" cxnId="{19DC2F5A-6F24-498D-9D07-6E62C3D78978}">
      <dgm:prSet/>
      <dgm:spPr/>
      <dgm:t>
        <a:bodyPr/>
        <a:lstStyle/>
        <a:p>
          <a:endParaRPr lang="en-IN"/>
        </a:p>
      </dgm:t>
    </dgm:pt>
    <dgm:pt modelId="{E182F94A-CAE1-4392-8F09-F353CFA54644}">
      <dgm:prSet phldrT="[Text]"/>
      <dgm:spPr/>
      <dgm:t>
        <a:bodyPr/>
        <a:lstStyle/>
        <a:p>
          <a:r>
            <a:rPr lang="en-US" dirty="0"/>
            <a:t>Data preprocessing</a:t>
          </a:r>
          <a:endParaRPr lang="en-IN" dirty="0"/>
        </a:p>
      </dgm:t>
    </dgm:pt>
    <dgm:pt modelId="{EB13C504-B73E-4CC8-8FC1-F4607F2B6495}" type="parTrans" cxnId="{D011A8D3-1827-472C-8D75-40EB9FB8518F}">
      <dgm:prSet/>
      <dgm:spPr/>
      <dgm:t>
        <a:bodyPr/>
        <a:lstStyle/>
        <a:p>
          <a:endParaRPr lang="en-IN"/>
        </a:p>
      </dgm:t>
    </dgm:pt>
    <dgm:pt modelId="{A1450277-AE9E-4062-B988-3CCC1AC3CF4F}" type="sibTrans" cxnId="{D011A8D3-1827-472C-8D75-40EB9FB8518F}">
      <dgm:prSet/>
      <dgm:spPr/>
      <dgm:t>
        <a:bodyPr/>
        <a:lstStyle/>
        <a:p>
          <a:endParaRPr lang="en-IN"/>
        </a:p>
      </dgm:t>
    </dgm:pt>
    <dgm:pt modelId="{E89C681B-04C4-4AAB-9140-3970611328AD}">
      <dgm:prSet phldrT="[Text]"/>
      <dgm:spPr/>
      <dgm:t>
        <a:bodyPr/>
        <a:lstStyle/>
        <a:p>
          <a:r>
            <a:rPr lang="en-US" dirty="0"/>
            <a:t>Model training</a:t>
          </a:r>
          <a:endParaRPr lang="en-IN" dirty="0"/>
        </a:p>
      </dgm:t>
    </dgm:pt>
    <dgm:pt modelId="{E0911563-01DA-42BD-BF77-EDDBBDF6BD75}" type="parTrans" cxnId="{F0E30BDF-535B-40D3-8A6C-2AA22C77B021}">
      <dgm:prSet/>
      <dgm:spPr/>
      <dgm:t>
        <a:bodyPr/>
        <a:lstStyle/>
        <a:p>
          <a:endParaRPr lang="en-IN"/>
        </a:p>
      </dgm:t>
    </dgm:pt>
    <dgm:pt modelId="{125749AB-6442-40C0-A6DB-E1C9018CCE11}" type="sibTrans" cxnId="{F0E30BDF-535B-40D3-8A6C-2AA22C77B021}">
      <dgm:prSet/>
      <dgm:spPr/>
      <dgm:t>
        <a:bodyPr/>
        <a:lstStyle/>
        <a:p>
          <a:endParaRPr lang="en-IN"/>
        </a:p>
      </dgm:t>
    </dgm:pt>
    <dgm:pt modelId="{71FD7413-3242-425D-A2A5-49815828930C}">
      <dgm:prSet phldrT="[Text]"/>
      <dgm:spPr/>
      <dgm:t>
        <a:bodyPr/>
        <a:lstStyle/>
        <a:p>
          <a:r>
            <a:rPr lang="en-US" dirty="0"/>
            <a:t>Sign language to text translation</a:t>
          </a:r>
          <a:endParaRPr lang="en-IN" dirty="0"/>
        </a:p>
      </dgm:t>
    </dgm:pt>
    <dgm:pt modelId="{5ADFF883-763A-4F18-9C87-653187EF0CC2}" type="parTrans" cxnId="{5D883962-6CEC-41D9-9CB1-472AA962B5E5}">
      <dgm:prSet/>
      <dgm:spPr/>
      <dgm:t>
        <a:bodyPr/>
        <a:lstStyle/>
        <a:p>
          <a:endParaRPr lang="en-IN"/>
        </a:p>
      </dgm:t>
    </dgm:pt>
    <dgm:pt modelId="{F76A5901-09D3-4F25-B427-13362D35114D}" type="sibTrans" cxnId="{5D883962-6CEC-41D9-9CB1-472AA962B5E5}">
      <dgm:prSet/>
      <dgm:spPr/>
      <dgm:t>
        <a:bodyPr/>
        <a:lstStyle/>
        <a:p>
          <a:endParaRPr lang="en-IN"/>
        </a:p>
      </dgm:t>
    </dgm:pt>
    <dgm:pt modelId="{B944FEAF-D1D0-414A-9C74-7992C9BA28F2}">
      <dgm:prSet phldrT="[Text]"/>
      <dgm:spPr/>
      <dgm:t>
        <a:bodyPr/>
        <a:lstStyle/>
        <a:p>
          <a:r>
            <a:rPr lang="en-US" dirty="0"/>
            <a:t>Output</a:t>
          </a:r>
          <a:endParaRPr lang="en-IN" dirty="0"/>
        </a:p>
      </dgm:t>
    </dgm:pt>
    <dgm:pt modelId="{18E1B107-30CC-4D0F-AAEA-BA76EA340275}" type="parTrans" cxnId="{E0B127FA-FB68-443A-9614-7BC16618A034}">
      <dgm:prSet/>
      <dgm:spPr/>
      <dgm:t>
        <a:bodyPr/>
        <a:lstStyle/>
        <a:p>
          <a:endParaRPr lang="en-IN"/>
        </a:p>
      </dgm:t>
    </dgm:pt>
    <dgm:pt modelId="{5F176372-8E93-4502-8605-06F455E09A72}" type="sibTrans" cxnId="{E0B127FA-FB68-443A-9614-7BC16618A034}">
      <dgm:prSet/>
      <dgm:spPr/>
      <dgm:t>
        <a:bodyPr/>
        <a:lstStyle/>
        <a:p>
          <a:endParaRPr lang="en-IN"/>
        </a:p>
      </dgm:t>
    </dgm:pt>
    <dgm:pt modelId="{458429E7-AAF7-4F86-A597-244494479FA3}" type="pres">
      <dgm:prSet presAssocID="{ACB57D44-6819-4870-99A6-2EDFB11BAB5E}" presName="diagram" presStyleCnt="0">
        <dgm:presLayoutVars>
          <dgm:dir/>
          <dgm:resizeHandles val="exact"/>
        </dgm:presLayoutVars>
      </dgm:prSet>
      <dgm:spPr/>
    </dgm:pt>
    <dgm:pt modelId="{83260554-6887-44A3-ACFF-0A5873E2FDD8}" type="pres">
      <dgm:prSet presAssocID="{081364C0-5C45-43AB-9CE0-141041C9F15F}" presName="node" presStyleLbl="node1" presStyleIdx="0" presStyleCnt="7">
        <dgm:presLayoutVars>
          <dgm:bulletEnabled val="1"/>
        </dgm:presLayoutVars>
      </dgm:prSet>
      <dgm:spPr/>
    </dgm:pt>
    <dgm:pt modelId="{80A2DDF8-4166-46A0-836D-A0A1DFCE2BB5}" type="pres">
      <dgm:prSet presAssocID="{8FCA2BE7-F9A0-48EC-B828-1A63B7C4A604}" presName="sibTrans" presStyleLbl="sibTrans2D1" presStyleIdx="0" presStyleCnt="6"/>
      <dgm:spPr/>
    </dgm:pt>
    <dgm:pt modelId="{AF78B38C-AFE7-4E5B-863E-0BA073031414}" type="pres">
      <dgm:prSet presAssocID="{8FCA2BE7-F9A0-48EC-B828-1A63B7C4A604}" presName="connectorText" presStyleLbl="sibTrans2D1" presStyleIdx="0" presStyleCnt="6"/>
      <dgm:spPr/>
    </dgm:pt>
    <dgm:pt modelId="{8467AD20-0A54-497B-AB82-E34C88AB6ADE}" type="pres">
      <dgm:prSet presAssocID="{D4649131-CE2A-4CA6-815B-F292FC1F8407}" presName="node" presStyleLbl="node1" presStyleIdx="1" presStyleCnt="7">
        <dgm:presLayoutVars>
          <dgm:bulletEnabled val="1"/>
        </dgm:presLayoutVars>
      </dgm:prSet>
      <dgm:spPr/>
    </dgm:pt>
    <dgm:pt modelId="{85051D8E-21BA-4669-885D-9B77D3835CD5}" type="pres">
      <dgm:prSet presAssocID="{187C3FA9-7C8C-4ED4-BA84-9E565FB728CA}" presName="sibTrans" presStyleLbl="sibTrans2D1" presStyleIdx="1" presStyleCnt="6"/>
      <dgm:spPr/>
    </dgm:pt>
    <dgm:pt modelId="{4DD50358-7D4E-4D01-BB45-BE445FF4F9CF}" type="pres">
      <dgm:prSet presAssocID="{187C3FA9-7C8C-4ED4-BA84-9E565FB728CA}" presName="connectorText" presStyleLbl="sibTrans2D1" presStyleIdx="1" presStyleCnt="6"/>
      <dgm:spPr/>
    </dgm:pt>
    <dgm:pt modelId="{E8B32AEE-76F9-4BEE-8334-BCA8B48268F2}" type="pres">
      <dgm:prSet presAssocID="{F4CC5E6E-E4A7-4B9F-ABCC-C0618FACC404}" presName="node" presStyleLbl="node1" presStyleIdx="2" presStyleCnt="7">
        <dgm:presLayoutVars>
          <dgm:bulletEnabled val="1"/>
        </dgm:presLayoutVars>
      </dgm:prSet>
      <dgm:spPr/>
    </dgm:pt>
    <dgm:pt modelId="{68722624-1019-44F7-B93E-F69158026E98}" type="pres">
      <dgm:prSet presAssocID="{50F27B38-FE77-4F3C-98A8-2931C76F0C3D}" presName="sibTrans" presStyleLbl="sibTrans2D1" presStyleIdx="2" presStyleCnt="6"/>
      <dgm:spPr/>
    </dgm:pt>
    <dgm:pt modelId="{4C339789-951B-4AE1-AD92-6AB9A21E559D}" type="pres">
      <dgm:prSet presAssocID="{50F27B38-FE77-4F3C-98A8-2931C76F0C3D}" presName="connectorText" presStyleLbl="sibTrans2D1" presStyleIdx="2" presStyleCnt="6"/>
      <dgm:spPr/>
    </dgm:pt>
    <dgm:pt modelId="{34ED5298-399E-401E-8233-D8B78ECFD5F2}" type="pres">
      <dgm:prSet presAssocID="{E182F94A-CAE1-4392-8F09-F353CFA54644}" presName="node" presStyleLbl="node1" presStyleIdx="3" presStyleCnt="7">
        <dgm:presLayoutVars>
          <dgm:bulletEnabled val="1"/>
        </dgm:presLayoutVars>
      </dgm:prSet>
      <dgm:spPr/>
    </dgm:pt>
    <dgm:pt modelId="{670E2125-CEBC-45BD-8592-C6AC18EEE85C}" type="pres">
      <dgm:prSet presAssocID="{A1450277-AE9E-4062-B988-3CCC1AC3CF4F}" presName="sibTrans" presStyleLbl="sibTrans2D1" presStyleIdx="3" presStyleCnt="6"/>
      <dgm:spPr/>
    </dgm:pt>
    <dgm:pt modelId="{3727E443-F33E-441E-A591-5615187C2F20}" type="pres">
      <dgm:prSet presAssocID="{A1450277-AE9E-4062-B988-3CCC1AC3CF4F}" presName="connectorText" presStyleLbl="sibTrans2D1" presStyleIdx="3" presStyleCnt="6"/>
      <dgm:spPr/>
    </dgm:pt>
    <dgm:pt modelId="{284D03E4-E3FB-429D-A63B-C63A0B65E667}" type="pres">
      <dgm:prSet presAssocID="{E89C681B-04C4-4AAB-9140-3970611328AD}" presName="node" presStyleLbl="node1" presStyleIdx="4" presStyleCnt="7">
        <dgm:presLayoutVars>
          <dgm:bulletEnabled val="1"/>
        </dgm:presLayoutVars>
      </dgm:prSet>
      <dgm:spPr/>
    </dgm:pt>
    <dgm:pt modelId="{A6975246-7402-4628-881F-3A347812FA27}" type="pres">
      <dgm:prSet presAssocID="{125749AB-6442-40C0-A6DB-E1C9018CCE11}" presName="sibTrans" presStyleLbl="sibTrans2D1" presStyleIdx="4" presStyleCnt="6"/>
      <dgm:spPr/>
    </dgm:pt>
    <dgm:pt modelId="{04427D5D-3373-4CA6-BFA3-7C544B6F7272}" type="pres">
      <dgm:prSet presAssocID="{125749AB-6442-40C0-A6DB-E1C9018CCE11}" presName="connectorText" presStyleLbl="sibTrans2D1" presStyleIdx="4" presStyleCnt="6"/>
      <dgm:spPr/>
    </dgm:pt>
    <dgm:pt modelId="{BF84A6DD-B5D7-4425-BEDA-60E1A882DAB8}" type="pres">
      <dgm:prSet presAssocID="{71FD7413-3242-425D-A2A5-49815828930C}" presName="node" presStyleLbl="node1" presStyleIdx="5" presStyleCnt="7">
        <dgm:presLayoutVars>
          <dgm:bulletEnabled val="1"/>
        </dgm:presLayoutVars>
      </dgm:prSet>
      <dgm:spPr/>
    </dgm:pt>
    <dgm:pt modelId="{D4851D80-5645-410B-8670-B9C150F2FD26}" type="pres">
      <dgm:prSet presAssocID="{F76A5901-09D3-4F25-B427-13362D35114D}" presName="sibTrans" presStyleLbl="sibTrans2D1" presStyleIdx="5" presStyleCnt="6"/>
      <dgm:spPr/>
    </dgm:pt>
    <dgm:pt modelId="{C74C66F0-B7A5-4E61-A857-908202682D51}" type="pres">
      <dgm:prSet presAssocID="{F76A5901-09D3-4F25-B427-13362D35114D}" presName="connectorText" presStyleLbl="sibTrans2D1" presStyleIdx="5" presStyleCnt="6"/>
      <dgm:spPr/>
    </dgm:pt>
    <dgm:pt modelId="{8FCEE0E0-64A8-4A49-9F8C-9C3A66DBE3F6}" type="pres">
      <dgm:prSet presAssocID="{B944FEAF-D1D0-414A-9C74-7992C9BA28F2}" presName="node" presStyleLbl="node1" presStyleIdx="6" presStyleCnt="7">
        <dgm:presLayoutVars>
          <dgm:bulletEnabled val="1"/>
        </dgm:presLayoutVars>
      </dgm:prSet>
      <dgm:spPr/>
    </dgm:pt>
  </dgm:ptLst>
  <dgm:cxnLst>
    <dgm:cxn modelId="{4661C501-9C52-45D9-B7E2-0210FFBBCCB1}" type="presOf" srcId="{50F27B38-FE77-4F3C-98A8-2931C76F0C3D}" destId="{68722624-1019-44F7-B93E-F69158026E98}" srcOrd="0" destOrd="0" presId="urn:microsoft.com/office/officeart/2005/8/layout/process5"/>
    <dgm:cxn modelId="{48487A02-576A-45BC-8A53-3500F315322A}" type="presOf" srcId="{D4649131-CE2A-4CA6-815B-F292FC1F8407}" destId="{8467AD20-0A54-497B-AB82-E34C88AB6ADE}" srcOrd="0" destOrd="0" presId="urn:microsoft.com/office/officeart/2005/8/layout/process5"/>
    <dgm:cxn modelId="{39C6D204-DAC7-4996-B05E-880BFE3AE7E9}" type="presOf" srcId="{8FCA2BE7-F9A0-48EC-B828-1A63B7C4A604}" destId="{80A2DDF8-4166-46A0-836D-A0A1DFCE2BB5}" srcOrd="0" destOrd="0" presId="urn:microsoft.com/office/officeart/2005/8/layout/process5"/>
    <dgm:cxn modelId="{FC11560E-540D-4B75-B561-C726FBBBC615}" type="presOf" srcId="{081364C0-5C45-43AB-9CE0-141041C9F15F}" destId="{83260554-6887-44A3-ACFF-0A5873E2FDD8}" srcOrd="0" destOrd="0" presId="urn:microsoft.com/office/officeart/2005/8/layout/process5"/>
    <dgm:cxn modelId="{66AC3F1B-F350-4AFC-BFE7-3DB072462E47}" type="presOf" srcId="{F76A5901-09D3-4F25-B427-13362D35114D}" destId="{C74C66F0-B7A5-4E61-A857-908202682D51}" srcOrd="1" destOrd="0" presId="urn:microsoft.com/office/officeart/2005/8/layout/process5"/>
    <dgm:cxn modelId="{986A6B32-68B6-4AB8-9944-54EC27D21872}" srcId="{ACB57D44-6819-4870-99A6-2EDFB11BAB5E}" destId="{081364C0-5C45-43AB-9CE0-141041C9F15F}" srcOrd="0" destOrd="0" parTransId="{ABE9BD19-77D7-40AA-8837-DCA127953D3F}" sibTransId="{8FCA2BE7-F9A0-48EC-B828-1A63B7C4A604}"/>
    <dgm:cxn modelId="{5BE07C3D-D342-41C5-8DC3-1E8276F1396D}" type="presOf" srcId="{A1450277-AE9E-4062-B988-3CCC1AC3CF4F}" destId="{3727E443-F33E-441E-A591-5615187C2F20}" srcOrd="1" destOrd="0" presId="urn:microsoft.com/office/officeart/2005/8/layout/process5"/>
    <dgm:cxn modelId="{E484DD3F-90A5-49D3-A1E6-16183CBB7642}" type="presOf" srcId="{F76A5901-09D3-4F25-B427-13362D35114D}" destId="{D4851D80-5645-410B-8670-B9C150F2FD26}" srcOrd="0" destOrd="0" presId="urn:microsoft.com/office/officeart/2005/8/layout/process5"/>
    <dgm:cxn modelId="{5D883962-6CEC-41D9-9CB1-472AA962B5E5}" srcId="{ACB57D44-6819-4870-99A6-2EDFB11BAB5E}" destId="{71FD7413-3242-425D-A2A5-49815828930C}" srcOrd="5" destOrd="0" parTransId="{5ADFF883-763A-4F18-9C87-653187EF0CC2}" sibTransId="{F76A5901-09D3-4F25-B427-13362D35114D}"/>
    <dgm:cxn modelId="{8DC85B62-C9AE-4D05-9E92-DC98D5E60DA6}" type="presOf" srcId="{125749AB-6442-40C0-A6DB-E1C9018CCE11}" destId="{A6975246-7402-4628-881F-3A347812FA27}" srcOrd="0" destOrd="0" presId="urn:microsoft.com/office/officeart/2005/8/layout/process5"/>
    <dgm:cxn modelId="{5D70266F-D5D2-4021-9FB5-F4EF86D33A2C}" type="presOf" srcId="{F4CC5E6E-E4A7-4B9F-ABCC-C0618FACC404}" destId="{E8B32AEE-76F9-4BEE-8334-BCA8B48268F2}" srcOrd="0" destOrd="0" presId="urn:microsoft.com/office/officeart/2005/8/layout/process5"/>
    <dgm:cxn modelId="{9E1E2651-4AC3-43BA-8661-08096AE6E875}" type="presOf" srcId="{A1450277-AE9E-4062-B988-3CCC1AC3CF4F}" destId="{670E2125-CEBC-45BD-8592-C6AC18EEE85C}" srcOrd="0" destOrd="0" presId="urn:microsoft.com/office/officeart/2005/8/layout/process5"/>
    <dgm:cxn modelId="{250EA771-BC20-445D-A296-05004FEA5EAE}" type="presOf" srcId="{B944FEAF-D1D0-414A-9C74-7992C9BA28F2}" destId="{8FCEE0E0-64A8-4A49-9F8C-9C3A66DBE3F6}" srcOrd="0" destOrd="0" presId="urn:microsoft.com/office/officeart/2005/8/layout/process5"/>
    <dgm:cxn modelId="{19DC2F5A-6F24-498D-9D07-6E62C3D78978}" srcId="{ACB57D44-6819-4870-99A6-2EDFB11BAB5E}" destId="{F4CC5E6E-E4A7-4B9F-ABCC-C0618FACC404}" srcOrd="2" destOrd="0" parTransId="{3C9136E4-2A4B-4049-8BC7-E090EED46D39}" sibTransId="{50F27B38-FE77-4F3C-98A8-2931C76F0C3D}"/>
    <dgm:cxn modelId="{CC553297-FCD9-4445-B853-3F3469047C4E}" type="presOf" srcId="{187C3FA9-7C8C-4ED4-BA84-9E565FB728CA}" destId="{4DD50358-7D4E-4D01-BB45-BE445FF4F9CF}" srcOrd="1" destOrd="0" presId="urn:microsoft.com/office/officeart/2005/8/layout/process5"/>
    <dgm:cxn modelId="{5A7864A0-8D5C-4B49-87A3-18B215EE1499}" type="presOf" srcId="{ACB57D44-6819-4870-99A6-2EDFB11BAB5E}" destId="{458429E7-AAF7-4F86-A597-244494479FA3}" srcOrd="0" destOrd="0" presId="urn:microsoft.com/office/officeart/2005/8/layout/process5"/>
    <dgm:cxn modelId="{D8A3FCB3-0F5E-47B0-B317-1FB046EA79F1}" type="presOf" srcId="{E89C681B-04C4-4AAB-9140-3970611328AD}" destId="{284D03E4-E3FB-429D-A63B-C63A0B65E667}" srcOrd="0" destOrd="0" presId="urn:microsoft.com/office/officeart/2005/8/layout/process5"/>
    <dgm:cxn modelId="{7CC230B7-37DC-4AAD-8C6B-B64988DC9B70}" type="presOf" srcId="{50F27B38-FE77-4F3C-98A8-2931C76F0C3D}" destId="{4C339789-951B-4AE1-AD92-6AB9A21E559D}" srcOrd="1" destOrd="0" presId="urn:microsoft.com/office/officeart/2005/8/layout/process5"/>
    <dgm:cxn modelId="{0DAF9CC2-CC39-40CE-996C-90017C12CA0F}" type="presOf" srcId="{8FCA2BE7-F9A0-48EC-B828-1A63B7C4A604}" destId="{AF78B38C-AFE7-4E5B-863E-0BA073031414}" srcOrd="1" destOrd="0" presId="urn:microsoft.com/office/officeart/2005/8/layout/process5"/>
    <dgm:cxn modelId="{D011A8D3-1827-472C-8D75-40EB9FB8518F}" srcId="{ACB57D44-6819-4870-99A6-2EDFB11BAB5E}" destId="{E182F94A-CAE1-4392-8F09-F353CFA54644}" srcOrd="3" destOrd="0" parTransId="{EB13C504-B73E-4CC8-8FC1-F4607F2B6495}" sibTransId="{A1450277-AE9E-4062-B988-3CCC1AC3CF4F}"/>
    <dgm:cxn modelId="{F0E30BDF-535B-40D3-8A6C-2AA22C77B021}" srcId="{ACB57D44-6819-4870-99A6-2EDFB11BAB5E}" destId="{E89C681B-04C4-4AAB-9140-3970611328AD}" srcOrd="4" destOrd="0" parTransId="{E0911563-01DA-42BD-BF77-EDDBBDF6BD75}" sibTransId="{125749AB-6442-40C0-A6DB-E1C9018CCE11}"/>
    <dgm:cxn modelId="{CC68CEDF-F235-4C7A-BF22-43C8B966840C}" srcId="{ACB57D44-6819-4870-99A6-2EDFB11BAB5E}" destId="{D4649131-CE2A-4CA6-815B-F292FC1F8407}" srcOrd="1" destOrd="0" parTransId="{606794DE-9829-443A-8C2B-F16523F84DDF}" sibTransId="{187C3FA9-7C8C-4ED4-BA84-9E565FB728CA}"/>
    <dgm:cxn modelId="{E1A8A4EE-0F2B-415D-84B1-8A6D0ACA02FB}" type="presOf" srcId="{71FD7413-3242-425D-A2A5-49815828930C}" destId="{BF84A6DD-B5D7-4425-BEDA-60E1A882DAB8}" srcOrd="0" destOrd="0" presId="urn:microsoft.com/office/officeart/2005/8/layout/process5"/>
    <dgm:cxn modelId="{1C30ACEE-8909-4919-9990-622E206762A0}" type="presOf" srcId="{E182F94A-CAE1-4392-8F09-F353CFA54644}" destId="{34ED5298-399E-401E-8233-D8B78ECFD5F2}" srcOrd="0" destOrd="0" presId="urn:microsoft.com/office/officeart/2005/8/layout/process5"/>
    <dgm:cxn modelId="{E825BBF0-A37A-4AF6-964A-FF215E79D6C1}" type="presOf" srcId="{187C3FA9-7C8C-4ED4-BA84-9E565FB728CA}" destId="{85051D8E-21BA-4669-885D-9B77D3835CD5}" srcOrd="0" destOrd="0" presId="urn:microsoft.com/office/officeart/2005/8/layout/process5"/>
    <dgm:cxn modelId="{E0B127FA-FB68-443A-9614-7BC16618A034}" srcId="{ACB57D44-6819-4870-99A6-2EDFB11BAB5E}" destId="{B944FEAF-D1D0-414A-9C74-7992C9BA28F2}" srcOrd="6" destOrd="0" parTransId="{18E1B107-30CC-4D0F-AAEA-BA76EA340275}" sibTransId="{5F176372-8E93-4502-8605-06F455E09A72}"/>
    <dgm:cxn modelId="{CD9233FA-487E-48FC-BCFF-A5A32A469D08}" type="presOf" srcId="{125749AB-6442-40C0-A6DB-E1C9018CCE11}" destId="{04427D5D-3373-4CA6-BFA3-7C544B6F7272}" srcOrd="1" destOrd="0" presId="urn:microsoft.com/office/officeart/2005/8/layout/process5"/>
    <dgm:cxn modelId="{AE36B3CD-0F2C-4CD8-B016-C0B74D026BCB}" type="presParOf" srcId="{458429E7-AAF7-4F86-A597-244494479FA3}" destId="{83260554-6887-44A3-ACFF-0A5873E2FDD8}" srcOrd="0" destOrd="0" presId="urn:microsoft.com/office/officeart/2005/8/layout/process5"/>
    <dgm:cxn modelId="{90AC90F8-DF0F-454A-BB6E-2A616097E83B}" type="presParOf" srcId="{458429E7-AAF7-4F86-A597-244494479FA3}" destId="{80A2DDF8-4166-46A0-836D-A0A1DFCE2BB5}" srcOrd="1" destOrd="0" presId="urn:microsoft.com/office/officeart/2005/8/layout/process5"/>
    <dgm:cxn modelId="{0F607AFC-1FA0-45AC-AEB9-A59BD2205489}" type="presParOf" srcId="{80A2DDF8-4166-46A0-836D-A0A1DFCE2BB5}" destId="{AF78B38C-AFE7-4E5B-863E-0BA073031414}" srcOrd="0" destOrd="0" presId="urn:microsoft.com/office/officeart/2005/8/layout/process5"/>
    <dgm:cxn modelId="{95C4B5DD-5FB8-4072-856D-55B767371E1B}" type="presParOf" srcId="{458429E7-AAF7-4F86-A597-244494479FA3}" destId="{8467AD20-0A54-497B-AB82-E34C88AB6ADE}" srcOrd="2" destOrd="0" presId="urn:microsoft.com/office/officeart/2005/8/layout/process5"/>
    <dgm:cxn modelId="{0CF69033-4FB1-4436-A4BB-25FF3EB8F74E}" type="presParOf" srcId="{458429E7-AAF7-4F86-A597-244494479FA3}" destId="{85051D8E-21BA-4669-885D-9B77D3835CD5}" srcOrd="3" destOrd="0" presId="urn:microsoft.com/office/officeart/2005/8/layout/process5"/>
    <dgm:cxn modelId="{1B02DD87-64BE-443E-876D-C7D04E572C01}" type="presParOf" srcId="{85051D8E-21BA-4669-885D-9B77D3835CD5}" destId="{4DD50358-7D4E-4D01-BB45-BE445FF4F9CF}" srcOrd="0" destOrd="0" presId="urn:microsoft.com/office/officeart/2005/8/layout/process5"/>
    <dgm:cxn modelId="{1FD7011B-D627-4519-ACE9-8E29C748B849}" type="presParOf" srcId="{458429E7-AAF7-4F86-A597-244494479FA3}" destId="{E8B32AEE-76F9-4BEE-8334-BCA8B48268F2}" srcOrd="4" destOrd="0" presId="urn:microsoft.com/office/officeart/2005/8/layout/process5"/>
    <dgm:cxn modelId="{F48A19B9-8B9D-4D16-B35F-20DCD1A349A5}" type="presParOf" srcId="{458429E7-AAF7-4F86-A597-244494479FA3}" destId="{68722624-1019-44F7-B93E-F69158026E98}" srcOrd="5" destOrd="0" presId="urn:microsoft.com/office/officeart/2005/8/layout/process5"/>
    <dgm:cxn modelId="{C6A0EF9C-3EA7-43FB-8D1C-C2B5F6B57C1B}" type="presParOf" srcId="{68722624-1019-44F7-B93E-F69158026E98}" destId="{4C339789-951B-4AE1-AD92-6AB9A21E559D}" srcOrd="0" destOrd="0" presId="urn:microsoft.com/office/officeart/2005/8/layout/process5"/>
    <dgm:cxn modelId="{ED4E3C3A-195B-4C64-BF8A-78084649B5E5}" type="presParOf" srcId="{458429E7-AAF7-4F86-A597-244494479FA3}" destId="{34ED5298-399E-401E-8233-D8B78ECFD5F2}" srcOrd="6" destOrd="0" presId="urn:microsoft.com/office/officeart/2005/8/layout/process5"/>
    <dgm:cxn modelId="{C61A4730-EDA0-4539-AA3A-C8589B2160AB}" type="presParOf" srcId="{458429E7-AAF7-4F86-A597-244494479FA3}" destId="{670E2125-CEBC-45BD-8592-C6AC18EEE85C}" srcOrd="7" destOrd="0" presId="urn:microsoft.com/office/officeart/2005/8/layout/process5"/>
    <dgm:cxn modelId="{C07CB892-ED02-4038-BD8E-49CBA9A0607C}" type="presParOf" srcId="{670E2125-CEBC-45BD-8592-C6AC18EEE85C}" destId="{3727E443-F33E-441E-A591-5615187C2F20}" srcOrd="0" destOrd="0" presId="urn:microsoft.com/office/officeart/2005/8/layout/process5"/>
    <dgm:cxn modelId="{F25187AD-0027-4898-98CA-8F8496E9A3A1}" type="presParOf" srcId="{458429E7-AAF7-4F86-A597-244494479FA3}" destId="{284D03E4-E3FB-429D-A63B-C63A0B65E667}" srcOrd="8" destOrd="0" presId="urn:microsoft.com/office/officeart/2005/8/layout/process5"/>
    <dgm:cxn modelId="{6B1E0681-D40F-4009-9970-BC37B8A00CCB}" type="presParOf" srcId="{458429E7-AAF7-4F86-A597-244494479FA3}" destId="{A6975246-7402-4628-881F-3A347812FA27}" srcOrd="9" destOrd="0" presId="urn:microsoft.com/office/officeart/2005/8/layout/process5"/>
    <dgm:cxn modelId="{25805D11-9829-4665-A176-730BF33DA4A2}" type="presParOf" srcId="{A6975246-7402-4628-881F-3A347812FA27}" destId="{04427D5D-3373-4CA6-BFA3-7C544B6F7272}" srcOrd="0" destOrd="0" presId="urn:microsoft.com/office/officeart/2005/8/layout/process5"/>
    <dgm:cxn modelId="{061B413F-6315-452E-8BCF-F166B7EC60E1}" type="presParOf" srcId="{458429E7-AAF7-4F86-A597-244494479FA3}" destId="{BF84A6DD-B5D7-4425-BEDA-60E1A882DAB8}" srcOrd="10" destOrd="0" presId="urn:microsoft.com/office/officeart/2005/8/layout/process5"/>
    <dgm:cxn modelId="{F1346551-6A40-4F19-8D63-F96424CCA2A5}" type="presParOf" srcId="{458429E7-AAF7-4F86-A597-244494479FA3}" destId="{D4851D80-5645-410B-8670-B9C150F2FD26}" srcOrd="11" destOrd="0" presId="urn:microsoft.com/office/officeart/2005/8/layout/process5"/>
    <dgm:cxn modelId="{399230A3-04E3-4EA3-8B69-4B288754A4F9}" type="presParOf" srcId="{D4851D80-5645-410B-8670-B9C150F2FD26}" destId="{C74C66F0-B7A5-4E61-A857-908202682D51}" srcOrd="0" destOrd="0" presId="urn:microsoft.com/office/officeart/2005/8/layout/process5"/>
    <dgm:cxn modelId="{24C886E5-4DC2-4940-8325-FF4C998740DB}" type="presParOf" srcId="{458429E7-AAF7-4F86-A597-244494479FA3}" destId="{8FCEE0E0-64A8-4A49-9F8C-9C3A66DBE3F6}"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292FA3-2401-4C5C-9109-4548930D08B6}"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9B11BFC9-5FF1-4ADF-B1E2-8187B7E7DBB7}">
      <dgm:prSet phldrT="[Text]" custT="1"/>
      <dgm:spPr/>
      <dgm:t>
        <a:bodyPr/>
        <a:lstStyle/>
        <a:p>
          <a:r>
            <a:rPr lang="en-US" sz="1900" dirty="0"/>
            <a:t>Collect images using program</a:t>
          </a:r>
          <a:endParaRPr lang="en-IN" sz="1900" dirty="0"/>
        </a:p>
      </dgm:t>
    </dgm:pt>
    <dgm:pt modelId="{0F0B122E-024D-4D05-98B3-2E76C1DCA60B}" type="parTrans" cxnId="{AF6F2C5C-C104-4563-AD13-71F19FE445F7}">
      <dgm:prSet/>
      <dgm:spPr/>
      <dgm:t>
        <a:bodyPr/>
        <a:lstStyle/>
        <a:p>
          <a:endParaRPr lang="en-IN"/>
        </a:p>
      </dgm:t>
    </dgm:pt>
    <dgm:pt modelId="{BABD1880-84CD-482E-9E84-77FE9B7B5FC8}" type="sibTrans" cxnId="{AF6F2C5C-C104-4563-AD13-71F19FE445F7}">
      <dgm:prSet/>
      <dgm:spPr/>
      <dgm:t>
        <a:bodyPr/>
        <a:lstStyle/>
        <a:p>
          <a:endParaRPr lang="en-IN"/>
        </a:p>
      </dgm:t>
    </dgm:pt>
    <dgm:pt modelId="{98D2FC9F-7CA6-4FC8-8505-0CA2F17BFF11}">
      <dgm:prSet phldrT="[Text]" custT="1"/>
      <dgm:spPr/>
      <dgm:t>
        <a:bodyPr/>
        <a:lstStyle/>
        <a:p>
          <a:r>
            <a:rPr lang="en-US" sz="1900" dirty="0"/>
            <a:t>Save them in different folders</a:t>
          </a:r>
          <a:endParaRPr lang="en-IN" sz="1900" dirty="0"/>
        </a:p>
      </dgm:t>
    </dgm:pt>
    <dgm:pt modelId="{B54DEAE6-4C5C-4ACF-B3D1-718AE31E0E86}" type="parTrans" cxnId="{AB2794A3-2D76-4773-82B6-CE33694C20A9}">
      <dgm:prSet/>
      <dgm:spPr/>
      <dgm:t>
        <a:bodyPr/>
        <a:lstStyle/>
        <a:p>
          <a:endParaRPr lang="en-IN"/>
        </a:p>
      </dgm:t>
    </dgm:pt>
    <dgm:pt modelId="{F6349883-F7A4-43A2-809B-80CD136C4C82}" type="sibTrans" cxnId="{AB2794A3-2D76-4773-82B6-CE33694C20A9}">
      <dgm:prSet/>
      <dgm:spPr/>
      <dgm:t>
        <a:bodyPr/>
        <a:lstStyle/>
        <a:p>
          <a:endParaRPr lang="en-IN"/>
        </a:p>
      </dgm:t>
    </dgm:pt>
    <dgm:pt modelId="{EC4FE51A-A0F7-4393-9A21-4FD062E743F5}">
      <dgm:prSet phldrT="[Text]" custT="1"/>
      <dgm:spPr/>
      <dgm:t>
        <a:bodyPr/>
        <a:lstStyle/>
        <a:p>
          <a:r>
            <a:rPr lang="en-US" sz="1600" dirty="0"/>
            <a:t>Use labeling to label the images based on their meaning</a:t>
          </a:r>
          <a:endParaRPr lang="en-IN" sz="1600" dirty="0"/>
        </a:p>
      </dgm:t>
    </dgm:pt>
    <dgm:pt modelId="{04E664A3-AC32-4CB8-A64D-95AC3E592CAD}" type="parTrans" cxnId="{AF790176-EE84-48DE-ACD7-00F33895F0F2}">
      <dgm:prSet/>
      <dgm:spPr/>
      <dgm:t>
        <a:bodyPr/>
        <a:lstStyle/>
        <a:p>
          <a:endParaRPr lang="en-IN"/>
        </a:p>
      </dgm:t>
    </dgm:pt>
    <dgm:pt modelId="{7392E2AF-EA1A-4A14-A8A6-374ED75DB6BB}" type="sibTrans" cxnId="{AF790176-EE84-48DE-ACD7-00F33895F0F2}">
      <dgm:prSet/>
      <dgm:spPr/>
      <dgm:t>
        <a:bodyPr/>
        <a:lstStyle/>
        <a:p>
          <a:endParaRPr lang="en-IN"/>
        </a:p>
      </dgm:t>
    </dgm:pt>
    <dgm:pt modelId="{7D9AD053-8FB5-411B-A301-EAA7614D1CA0}">
      <dgm:prSet phldrT="[Text]"/>
      <dgm:spPr/>
      <dgm:t>
        <a:bodyPr/>
        <a:lstStyle/>
        <a:p>
          <a:r>
            <a:rPr lang="en-US" dirty="0"/>
            <a:t>Update the </a:t>
          </a:r>
          <a:r>
            <a:rPr lang="en-US" dirty="0" err="1"/>
            <a:t>labelmap</a:t>
          </a:r>
          <a:endParaRPr lang="en-IN" dirty="0"/>
        </a:p>
      </dgm:t>
    </dgm:pt>
    <dgm:pt modelId="{910A9475-D25B-45E5-95CF-088D3D42140A}" type="parTrans" cxnId="{172D13E7-40DA-4CD4-BF4D-CC1D12C18735}">
      <dgm:prSet/>
      <dgm:spPr/>
      <dgm:t>
        <a:bodyPr/>
        <a:lstStyle/>
        <a:p>
          <a:endParaRPr lang="en-IN"/>
        </a:p>
      </dgm:t>
    </dgm:pt>
    <dgm:pt modelId="{DA85588D-8C95-4E87-B11A-70D104FEC200}" type="sibTrans" cxnId="{172D13E7-40DA-4CD4-BF4D-CC1D12C18735}">
      <dgm:prSet/>
      <dgm:spPr/>
      <dgm:t>
        <a:bodyPr/>
        <a:lstStyle/>
        <a:p>
          <a:endParaRPr lang="en-IN"/>
        </a:p>
      </dgm:t>
    </dgm:pt>
    <dgm:pt modelId="{785E5DCD-78BB-4A5B-8F81-05B67055F66F}">
      <dgm:prSet phldrT="[Text]" custT="1"/>
      <dgm:spPr/>
      <dgm:t>
        <a:bodyPr/>
        <a:lstStyle/>
        <a:p>
          <a:r>
            <a:rPr lang="en-US" sz="1800" dirty="0"/>
            <a:t>Download the </a:t>
          </a:r>
          <a:r>
            <a:rPr lang="en-US" sz="1800" dirty="0" err="1"/>
            <a:t>Tensorflow</a:t>
          </a:r>
          <a:r>
            <a:rPr lang="en-US" sz="1800" dirty="0"/>
            <a:t> pretrained models</a:t>
          </a:r>
          <a:endParaRPr lang="en-IN" sz="1800" dirty="0"/>
        </a:p>
      </dgm:t>
    </dgm:pt>
    <dgm:pt modelId="{CF203D23-63F4-49C5-945B-3326131FDB61}" type="parTrans" cxnId="{A21E1873-5F0D-4BC9-9500-663CF266FA65}">
      <dgm:prSet/>
      <dgm:spPr/>
      <dgm:t>
        <a:bodyPr/>
        <a:lstStyle/>
        <a:p>
          <a:endParaRPr lang="en-IN"/>
        </a:p>
      </dgm:t>
    </dgm:pt>
    <dgm:pt modelId="{38CEB558-A29D-4DC4-9754-9CDE49CD46EE}" type="sibTrans" cxnId="{A21E1873-5F0D-4BC9-9500-663CF266FA65}">
      <dgm:prSet/>
      <dgm:spPr/>
      <dgm:t>
        <a:bodyPr/>
        <a:lstStyle/>
        <a:p>
          <a:endParaRPr lang="en-IN"/>
        </a:p>
      </dgm:t>
    </dgm:pt>
    <dgm:pt modelId="{A30D9EDF-B7ED-4597-B5B5-438412E9D47A}">
      <dgm:prSet phldrT="[Text]" custT="1"/>
      <dgm:spPr/>
      <dgm:t>
        <a:bodyPr/>
        <a:lstStyle/>
        <a:p>
          <a:r>
            <a:rPr lang="en-US" sz="1800" b="0" i="0" dirty="0"/>
            <a:t>Copy Model Config to Training Folder</a:t>
          </a:r>
          <a:endParaRPr lang="en-IN" sz="1800" b="0" dirty="0"/>
        </a:p>
      </dgm:t>
    </dgm:pt>
    <dgm:pt modelId="{4B86DE4C-5F4A-4FAE-8647-39B4BC07D52A}" type="parTrans" cxnId="{72519246-E55E-4576-AD1C-0B15A4BCDC72}">
      <dgm:prSet/>
      <dgm:spPr/>
      <dgm:t>
        <a:bodyPr/>
        <a:lstStyle/>
        <a:p>
          <a:endParaRPr lang="en-IN"/>
        </a:p>
      </dgm:t>
    </dgm:pt>
    <dgm:pt modelId="{9655CF15-FD33-41EE-8CEA-20D4F3547B31}" type="sibTrans" cxnId="{72519246-E55E-4576-AD1C-0B15A4BCDC72}">
      <dgm:prSet/>
      <dgm:spPr/>
      <dgm:t>
        <a:bodyPr/>
        <a:lstStyle/>
        <a:p>
          <a:endParaRPr lang="en-IN"/>
        </a:p>
      </dgm:t>
    </dgm:pt>
    <dgm:pt modelId="{F5CFF39D-D9FC-40EC-8FA3-92B9AB01BC29}">
      <dgm:prSet phldrT="[Text]"/>
      <dgm:spPr/>
      <dgm:t>
        <a:bodyPr/>
        <a:lstStyle/>
        <a:p>
          <a:r>
            <a:rPr lang="en-US" b="0" i="0" dirty="0"/>
            <a:t>Update Config For Transfer Learning</a:t>
          </a:r>
          <a:endParaRPr lang="en-IN" b="0" dirty="0"/>
        </a:p>
      </dgm:t>
    </dgm:pt>
    <dgm:pt modelId="{CE6F5F74-F2A8-447C-BE6C-A0714AC59EF4}" type="parTrans" cxnId="{E90B2A78-AFE6-4F48-943A-B9C59297B2CF}">
      <dgm:prSet/>
      <dgm:spPr/>
      <dgm:t>
        <a:bodyPr/>
        <a:lstStyle/>
        <a:p>
          <a:endParaRPr lang="en-IN"/>
        </a:p>
      </dgm:t>
    </dgm:pt>
    <dgm:pt modelId="{9D07C131-A60C-4881-984B-4E1E982AC63F}" type="sibTrans" cxnId="{E90B2A78-AFE6-4F48-943A-B9C59297B2CF}">
      <dgm:prSet/>
      <dgm:spPr/>
      <dgm:t>
        <a:bodyPr/>
        <a:lstStyle/>
        <a:p>
          <a:endParaRPr lang="en-IN"/>
        </a:p>
      </dgm:t>
    </dgm:pt>
    <dgm:pt modelId="{795C9BD8-4204-451E-8A70-D2FCE6931BCE}">
      <dgm:prSet phldrT="[Text]"/>
      <dgm:spPr/>
      <dgm:t>
        <a:bodyPr/>
        <a:lstStyle/>
        <a:p>
          <a:r>
            <a:rPr lang="en-US" dirty="0"/>
            <a:t>Train the model</a:t>
          </a:r>
          <a:endParaRPr lang="en-IN" dirty="0"/>
        </a:p>
      </dgm:t>
    </dgm:pt>
    <dgm:pt modelId="{4ACE0A69-D486-4CBE-82FC-A1738D9199D2}" type="parTrans" cxnId="{F266C846-5222-45A3-A278-C0F6AD8A966C}">
      <dgm:prSet/>
      <dgm:spPr/>
      <dgm:t>
        <a:bodyPr/>
        <a:lstStyle/>
        <a:p>
          <a:endParaRPr lang="en-IN"/>
        </a:p>
      </dgm:t>
    </dgm:pt>
    <dgm:pt modelId="{047C28CE-A36D-44C2-88D3-8E6CF0AB4897}" type="sibTrans" cxnId="{F266C846-5222-45A3-A278-C0F6AD8A966C}">
      <dgm:prSet/>
      <dgm:spPr/>
      <dgm:t>
        <a:bodyPr/>
        <a:lstStyle/>
        <a:p>
          <a:endParaRPr lang="en-IN"/>
        </a:p>
      </dgm:t>
    </dgm:pt>
    <dgm:pt modelId="{BCBA1B93-CF1A-4767-B49B-EACB02A82670}">
      <dgm:prSet phldrT="[Text]"/>
      <dgm:spPr/>
      <dgm:t>
        <a:bodyPr/>
        <a:lstStyle/>
        <a:p>
          <a:r>
            <a:rPr lang="en-US" dirty="0"/>
            <a:t>Detect in real time</a:t>
          </a:r>
          <a:endParaRPr lang="en-IN" dirty="0"/>
        </a:p>
      </dgm:t>
    </dgm:pt>
    <dgm:pt modelId="{E561183C-AD2A-4E0D-A7AF-F5A2E54DB31E}" type="parTrans" cxnId="{795FB3FB-2A08-4264-97BF-93797EE0E08B}">
      <dgm:prSet/>
      <dgm:spPr/>
      <dgm:t>
        <a:bodyPr/>
        <a:lstStyle/>
        <a:p>
          <a:endParaRPr lang="en-IN"/>
        </a:p>
      </dgm:t>
    </dgm:pt>
    <dgm:pt modelId="{EDE4220D-D715-4ABC-83A8-1F3D0E54716C}" type="sibTrans" cxnId="{795FB3FB-2A08-4264-97BF-93797EE0E08B}">
      <dgm:prSet/>
      <dgm:spPr/>
      <dgm:t>
        <a:bodyPr/>
        <a:lstStyle/>
        <a:p>
          <a:endParaRPr lang="en-IN"/>
        </a:p>
      </dgm:t>
    </dgm:pt>
    <dgm:pt modelId="{3EE005AB-AB56-49B7-90C3-67169682DB75}" type="pres">
      <dgm:prSet presAssocID="{21292FA3-2401-4C5C-9109-4548930D08B6}" presName="diagram" presStyleCnt="0">
        <dgm:presLayoutVars>
          <dgm:dir/>
          <dgm:resizeHandles val="exact"/>
        </dgm:presLayoutVars>
      </dgm:prSet>
      <dgm:spPr/>
    </dgm:pt>
    <dgm:pt modelId="{713AE7A0-A348-4FE0-98E3-FBCD5FFF723A}" type="pres">
      <dgm:prSet presAssocID="{9B11BFC9-5FF1-4ADF-B1E2-8187B7E7DBB7}" presName="node" presStyleLbl="node1" presStyleIdx="0" presStyleCnt="9">
        <dgm:presLayoutVars>
          <dgm:bulletEnabled val="1"/>
        </dgm:presLayoutVars>
      </dgm:prSet>
      <dgm:spPr/>
    </dgm:pt>
    <dgm:pt modelId="{07C17B1C-01AF-4B6C-9EDD-E4E85669E7FC}" type="pres">
      <dgm:prSet presAssocID="{BABD1880-84CD-482E-9E84-77FE9B7B5FC8}" presName="sibTrans" presStyleLbl="sibTrans2D1" presStyleIdx="0" presStyleCnt="8"/>
      <dgm:spPr/>
    </dgm:pt>
    <dgm:pt modelId="{E23B1AB9-CFA2-4421-81DF-52D36EBFF1D5}" type="pres">
      <dgm:prSet presAssocID="{BABD1880-84CD-482E-9E84-77FE9B7B5FC8}" presName="connectorText" presStyleLbl="sibTrans2D1" presStyleIdx="0" presStyleCnt="8"/>
      <dgm:spPr/>
    </dgm:pt>
    <dgm:pt modelId="{6B431398-B57F-485E-9ACC-4600373F8E7B}" type="pres">
      <dgm:prSet presAssocID="{98D2FC9F-7CA6-4FC8-8505-0CA2F17BFF11}" presName="node" presStyleLbl="node1" presStyleIdx="1" presStyleCnt="9">
        <dgm:presLayoutVars>
          <dgm:bulletEnabled val="1"/>
        </dgm:presLayoutVars>
      </dgm:prSet>
      <dgm:spPr/>
    </dgm:pt>
    <dgm:pt modelId="{8EDA156B-CA5D-48C3-B0D7-112BF4235E3B}" type="pres">
      <dgm:prSet presAssocID="{F6349883-F7A4-43A2-809B-80CD136C4C82}" presName="sibTrans" presStyleLbl="sibTrans2D1" presStyleIdx="1" presStyleCnt="8"/>
      <dgm:spPr/>
    </dgm:pt>
    <dgm:pt modelId="{6B99DB84-3C0F-48B0-8935-059AA3B50782}" type="pres">
      <dgm:prSet presAssocID="{F6349883-F7A4-43A2-809B-80CD136C4C82}" presName="connectorText" presStyleLbl="sibTrans2D1" presStyleIdx="1" presStyleCnt="8"/>
      <dgm:spPr/>
    </dgm:pt>
    <dgm:pt modelId="{0F7D191F-031D-49E6-ACC3-9755D76DEBDE}" type="pres">
      <dgm:prSet presAssocID="{EC4FE51A-A0F7-4393-9A21-4FD062E743F5}" presName="node" presStyleLbl="node1" presStyleIdx="2" presStyleCnt="9">
        <dgm:presLayoutVars>
          <dgm:bulletEnabled val="1"/>
        </dgm:presLayoutVars>
      </dgm:prSet>
      <dgm:spPr/>
    </dgm:pt>
    <dgm:pt modelId="{F8C7626B-38F5-4B0E-A0BA-F097173C0DB3}" type="pres">
      <dgm:prSet presAssocID="{7392E2AF-EA1A-4A14-A8A6-374ED75DB6BB}" presName="sibTrans" presStyleLbl="sibTrans2D1" presStyleIdx="2" presStyleCnt="8"/>
      <dgm:spPr/>
    </dgm:pt>
    <dgm:pt modelId="{17DB9837-3B7C-4B18-BBDC-53E40468A726}" type="pres">
      <dgm:prSet presAssocID="{7392E2AF-EA1A-4A14-A8A6-374ED75DB6BB}" presName="connectorText" presStyleLbl="sibTrans2D1" presStyleIdx="2" presStyleCnt="8"/>
      <dgm:spPr/>
    </dgm:pt>
    <dgm:pt modelId="{AB29BE17-20F0-4EA1-88B8-DF6C112C6894}" type="pres">
      <dgm:prSet presAssocID="{7D9AD053-8FB5-411B-A301-EAA7614D1CA0}" presName="node" presStyleLbl="node1" presStyleIdx="3" presStyleCnt="9">
        <dgm:presLayoutVars>
          <dgm:bulletEnabled val="1"/>
        </dgm:presLayoutVars>
      </dgm:prSet>
      <dgm:spPr/>
    </dgm:pt>
    <dgm:pt modelId="{BEBEA64B-C269-40FE-B759-E10CB1A0D143}" type="pres">
      <dgm:prSet presAssocID="{DA85588D-8C95-4E87-B11A-70D104FEC200}" presName="sibTrans" presStyleLbl="sibTrans2D1" presStyleIdx="3" presStyleCnt="8"/>
      <dgm:spPr/>
    </dgm:pt>
    <dgm:pt modelId="{B54343A5-56CF-4649-AD19-A787AD5971D7}" type="pres">
      <dgm:prSet presAssocID="{DA85588D-8C95-4E87-B11A-70D104FEC200}" presName="connectorText" presStyleLbl="sibTrans2D1" presStyleIdx="3" presStyleCnt="8"/>
      <dgm:spPr/>
    </dgm:pt>
    <dgm:pt modelId="{4D9D08BA-02D4-41FA-BD99-ABB9910FB1BC}" type="pres">
      <dgm:prSet presAssocID="{785E5DCD-78BB-4A5B-8F81-05B67055F66F}" presName="node" presStyleLbl="node1" presStyleIdx="4" presStyleCnt="9">
        <dgm:presLayoutVars>
          <dgm:bulletEnabled val="1"/>
        </dgm:presLayoutVars>
      </dgm:prSet>
      <dgm:spPr/>
    </dgm:pt>
    <dgm:pt modelId="{0A2A3D56-0646-4ED8-89A0-21BA668DA9CB}" type="pres">
      <dgm:prSet presAssocID="{38CEB558-A29D-4DC4-9754-9CDE49CD46EE}" presName="sibTrans" presStyleLbl="sibTrans2D1" presStyleIdx="4" presStyleCnt="8"/>
      <dgm:spPr/>
    </dgm:pt>
    <dgm:pt modelId="{C5DE63FC-5183-4F92-BA71-FBA5CF63AEA4}" type="pres">
      <dgm:prSet presAssocID="{38CEB558-A29D-4DC4-9754-9CDE49CD46EE}" presName="connectorText" presStyleLbl="sibTrans2D1" presStyleIdx="4" presStyleCnt="8"/>
      <dgm:spPr/>
    </dgm:pt>
    <dgm:pt modelId="{AC53B7DC-0272-4304-83A1-CE912AA054C3}" type="pres">
      <dgm:prSet presAssocID="{A30D9EDF-B7ED-4597-B5B5-438412E9D47A}" presName="node" presStyleLbl="node1" presStyleIdx="5" presStyleCnt="9">
        <dgm:presLayoutVars>
          <dgm:bulletEnabled val="1"/>
        </dgm:presLayoutVars>
      </dgm:prSet>
      <dgm:spPr/>
    </dgm:pt>
    <dgm:pt modelId="{467B8BF7-5BD2-4E8A-ACAE-10AEF3F6F383}" type="pres">
      <dgm:prSet presAssocID="{9655CF15-FD33-41EE-8CEA-20D4F3547B31}" presName="sibTrans" presStyleLbl="sibTrans2D1" presStyleIdx="5" presStyleCnt="8"/>
      <dgm:spPr/>
    </dgm:pt>
    <dgm:pt modelId="{9DFE38A8-41A7-46AD-9D92-9C9671ED775A}" type="pres">
      <dgm:prSet presAssocID="{9655CF15-FD33-41EE-8CEA-20D4F3547B31}" presName="connectorText" presStyleLbl="sibTrans2D1" presStyleIdx="5" presStyleCnt="8"/>
      <dgm:spPr/>
    </dgm:pt>
    <dgm:pt modelId="{FEC59880-3117-417D-BD5A-9C6B81B6C729}" type="pres">
      <dgm:prSet presAssocID="{F5CFF39D-D9FC-40EC-8FA3-92B9AB01BC29}" presName="node" presStyleLbl="node1" presStyleIdx="6" presStyleCnt="9">
        <dgm:presLayoutVars>
          <dgm:bulletEnabled val="1"/>
        </dgm:presLayoutVars>
      </dgm:prSet>
      <dgm:spPr/>
    </dgm:pt>
    <dgm:pt modelId="{751A55F5-F59F-46A6-B348-8D5D08F82178}" type="pres">
      <dgm:prSet presAssocID="{9D07C131-A60C-4881-984B-4E1E982AC63F}" presName="sibTrans" presStyleLbl="sibTrans2D1" presStyleIdx="6" presStyleCnt="8"/>
      <dgm:spPr/>
    </dgm:pt>
    <dgm:pt modelId="{549A3D38-66A8-4588-AA77-4C7D9A385A5E}" type="pres">
      <dgm:prSet presAssocID="{9D07C131-A60C-4881-984B-4E1E982AC63F}" presName="connectorText" presStyleLbl="sibTrans2D1" presStyleIdx="6" presStyleCnt="8"/>
      <dgm:spPr/>
    </dgm:pt>
    <dgm:pt modelId="{224A657F-72B3-42FE-9867-DB979E5EB701}" type="pres">
      <dgm:prSet presAssocID="{795C9BD8-4204-451E-8A70-D2FCE6931BCE}" presName="node" presStyleLbl="node1" presStyleIdx="7" presStyleCnt="9">
        <dgm:presLayoutVars>
          <dgm:bulletEnabled val="1"/>
        </dgm:presLayoutVars>
      </dgm:prSet>
      <dgm:spPr/>
    </dgm:pt>
    <dgm:pt modelId="{DCB4E0D0-3FCB-4BDF-8294-9D882922E6D3}" type="pres">
      <dgm:prSet presAssocID="{047C28CE-A36D-44C2-88D3-8E6CF0AB4897}" presName="sibTrans" presStyleLbl="sibTrans2D1" presStyleIdx="7" presStyleCnt="8"/>
      <dgm:spPr/>
    </dgm:pt>
    <dgm:pt modelId="{6BD44B3A-573D-4A2F-AFE5-EDA95B25F419}" type="pres">
      <dgm:prSet presAssocID="{047C28CE-A36D-44C2-88D3-8E6CF0AB4897}" presName="connectorText" presStyleLbl="sibTrans2D1" presStyleIdx="7" presStyleCnt="8"/>
      <dgm:spPr/>
    </dgm:pt>
    <dgm:pt modelId="{043C795F-2578-42FE-AB43-DDF8CC3F2169}" type="pres">
      <dgm:prSet presAssocID="{BCBA1B93-CF1A-4767-B49B-EACB02A82670}" presName="node" presStyleLbl="node1" presStyleIdx="8" presStyleCnt="9">
        <dgm:presLayoutVars>
          <dgm:bulletEnabled val="1"/>
        </dgm:presLayoutVars>
      </dgm:prSet>
      <dgm:spPr/>
    </dgm:pt>
  </dgm:ptLst>
  <dgm:cxnLst>
    <dgm:cxn modelId="{65E0FA00-B24E-4405-9B0B-65CDE03A8A66}" type="presOf" srcId="{9B11BFC9-5FF1-4ADF-B1E2-8187B7E7DBB7}" destId="{713AE7A0-A348-4FE0-98E3-FBCD5FFF723A}" srcOrd="0" destOrd="0" presId="urn:microsoft.com/office/officeart/2005/8/layout/process5"/>
    <dgm:cxn modelId="{2240E50E-60BD-45C5-857C-0BCA2DB4FFA6}" type="presOf" srcId="{DA85588D-8C95-4E87-B11A-70D104FEC200}" destId="{B54343A5-56CF-4649-AD19-A787AD5971D7}" srcOrd="1" destOrd="0" presId="urn:microsoft.com/office/officeart/2005/8/layout/process5"/>
    <dgm:cxn modelId="{1F7B8226-AA21-4D65-ABE8-16CF440E2CDC}" type="presOf" srcId="{9655CF15-FD33-41EE-8CEA-20D4F3547B31}" destId="{467B8BF7-5BD2-4E8A-ACAE-10AEF3F6F383}" srcOrd="0" destOrd="0" presId="urn:microsoft.com/office/officeart/2005/8/layout/process5"/>
    <dgm:cxn modelId="{ED58FB2B-6884-4FA1-A2BD-56096D630FDA}" type="presOf" srcId="{F6349883-F7A4-43A2-809B-80CD136C4C82}" destId="{6B99DB84-3C0F-48B0-8935-059AA3B50782}" srcOrd="1" destOrd="0" presId="urn:microsoft.com/office/officeart/2005/8/layout/process5"/>
    <dgm:cxn modelId="{AF6F2C5C-C104-4563-AD13-71F19FE445F7}" srcId="{21292FA3-2401-4C5C-9109-4548930D08B6}" destId="{9B11BFC9-5FF1-4ADF-B1E2-8187B7E7DBB7}" srcOrd="0" destOrd="0" parTransId="{0F0B122E-024D-4D05-98B3-2E76C1DCA60B}" sibTransId="{BABD1880-84CD-482E-9E84-77FE9B7B5FC8}"/>
    <dgm:cxn modelId="{86EB7F62-13AF-4841-B4FF-A29BE9FC905F}" type="presOf" srcId="{38CEB558-A29D-4DC4-9754-9CDE49CD46EE}" destId="{C5DE63FC-5183-4F92-BA71-FBA5CF63AEA4}" srcOrd="1" destOrd="0" presId="urn:microsoft.com/office/officeart/2005/8/layout/process5"/>
    <dgm:cxn modelId="{72519246-E55E-4576-AD1C-0B15A4BCDC72}" srcId="{21292FA3-2401-4C5C-9109-4548930D08B6}" destId="{A30D9EDF-B7ED-4597-B5B5-438412E9D47A}" srcOrd="5" destOrd="0" parTransId="{4B86DE4C-5F4A-4FAE-8647-39B4BC07D52A}" sibTransId="{9655CF15-FD33-41EE-8CEA-20D4F3547B31}"/>
    <dgm:cxn modelId="{F266C846-5222-45A3-A278-C0F6AD8A966C}" srcId="{21292FA3-2401-4C5C-9109-4548930D08B6}" destId="{795C9BD8-4204-451E-8A70-D2FCE6931BCE}" srcOrd="7" destOrd="0" parTransId="{4ACE0A69-D486-4CBE-82FC-A1738D9199D2}" sibTransId="{047C28CE-A36D-44C2-88D3-8E6CF0AB4897}"/>
    <dgm:cxn modelId="{F711DC6A-2365-4254-938F-768CF9DE53FE}" type="presOf" srcId="{047C28CE-A36D-44C2-88D3-8E6CF0AB4897}" destId="{6BD44B3A-573D-4A2F-AFE5-EDA95B25F419}" srcOrd="1" destOrd="0" presId="urn:microsoft.com/office/officeart/2005/8/layout/process5"/>
    <dgm:cxn modelId="{A11B0F50-F853-4DEE-9609-A6AAA01BBF7B}" type="presOf" srcId="{BABD1880-84CD-482E-9E84-77FE9B7B5FC8}" destId="{E23B1AB9-CFA2-4421-81DF-52D36EBFF1D5}" srcOrd="1" destOrd="0" presId="urn:microsoft.com/office/officeart/2005/8/layout/process5"/>
    <dgm:cxn modelId="{A21E1873-5F0D-4BC9-9500-663CF266FA65}" srcId="{21292FA3-2401-4C5C-9109-4548930D08B6}" destId="{785E5DCD-78BB-4A5B-8F81-05B67055F66F}" srcOrd="4" destOrd="0" parTransId="{CF203D23-63F4-49C5-945B-3326131FDB61}" sibTransId="{38CEB558-A29D-4DC4-9754-9CDE49CD46EE}"/>
    <dgm:cxn modelId="{49C55A73-A271-4064-9A05-F32899BCAECB}" type="presOf" srcId="{785E5DCD-78BB-4A5B-8F81-05B67055F66F}" destId="{4D9D08BA-02D4-41FA-BD99-ABB9910FB1BC}" srcOrd="0" destOrd="0" presId="urn:microsoft.com/office/officeart/2005/8/layout/process5"/>
    <dgm:cxn modelId="{87C5D655-9EF9-4C06-812C-E697F724FA90}" type="presOf" srcId="{F6349883-F7A4-43A2-809B-80CD136C4C82}" destId="{8EDA156B-CA5D-48C3-B0D7-112BF4235E3B}" srcOrd="0" destOrd="0" presId="urn:microsoft.com/office/officeart/2005/8/layout/process5"/>
    <dgm:cxn modelId="{AF790176-EE84-48DE-ACD7-00F33895F0F2}" srcId="{21292FA3-2401-4C5C-9109-4548930D08B6}" destId="{EC4FE51A-A0F7-4393-9A21-4FD062E743F5}" srcOrd="2" destOrd="0" parTransId="{04E664A3-AC32-4CB8-A64D-95AC3E592CAD}" sibTransId="{7392E2AF-EA1A-4A14-A8A6-374ED75DB6BB}"/>
    <dgm:cxn modelId="{E90B2A78-AFE6-4F48-943A-B9C59297B2CF}" srcId="{21292FA3-2401-4C5C-9109-4548930D08B6}" destId="{F5CFF39D-D9FC-40EC-8FA3-92B9AB01BC29}" srcOrd="6" destOrd="0" parTransId="{CE6F5F74-F2A8-447C-BE6C-A0714AC59EF4}" sibTransId="{9D07C131-A60C-4881-984B-4E1E982AC63F}"/>
    <dgm:cxn modelId="{EAD17B79-09E8-46A4-B37E-977DCEBC7EFE}" type="presOf" srcId="{9655CF15-FD33-41EE-8CEA-20D4F3547B31}" destId="{9DFE38A8-41A7-46AD-9D92-9C9671ED775A}" srcOrd="1" destOrd="0" presId="urn:microsoft.com/office/officeart/2005/8/layout/process5"/>
    <dgm:cxn modelId="{B41E158B-B21D-47E2-8B6E-97FF3046A31F}" type="presOf" srcId="{7392E2AF-EA1A-4A14-A8A6-374ED75DB6BB}" destId="{17DB9837-3B7C-4B18-BBDC-53E40468A726}" srcOrd="1" destOrd="0" presId="urn:microsoft.com/office/officeart/2005/8/layout/process5"/>
    <dgm:cxn modelId="{418DAE8C-7FF4-4DF8-850C-0B6FB9C6298B}" type="presOf" srcId="{047C28CE-A36D-44C2-88D3-8E6CF0AB4897}" destId="{DCB4E0D0-3FCB-4BDF-8294-9D882922E6D3}" srcOrd="0" destOrd="0" presId="urn:microsoft.com/office/officeart/2005/8/layout/process5"/>
    <dgm:cxn modelId="{F8268DA3-8709-471E-9D5C-41DFC550BA12}" type="presOf" srcId="{BABD1880-84CD-482E-9E84-77FE9B7B5FC8}" destId="{07C17B1C-01AF-4B6C-9EDD-E4E85669E7FC}" srcOrd="0" destOrd="0" presId="urn:microsoft.com/office/officeart/2005/8/layout/process5"/>
    <dgm:cxn modelId="{AB2794A3-2D76-4773-82B6-CE33694C20A9}" srcId="{21292FA3-2401-4C5C-9109-4548930D08B6}" destId="{98D2FC9F-7CA6-4FC8-8505-0CA2F17BFF11}" srcOrd="1" destOrd="0" parTransId="{B54DEAE6-4C5C-4ACF-B3D1-718AE31E0E86}" sibTransId="{F6349883-F7A4-43A2-809B-80CD136C4C82}"/>
    <dgm:cxn modelId="{39615DAB-8516-4C09-B510-5E2204F84A10}" type="presOf" srcId="{EC4FE51A-A0F7-4393-9A21-4FD062E743F5}" destId="{0F7D191F-031D-49E6-ACC3-9755D76DEBDE}" srcOrd="0" destOrd="0" presId="urn:microsoft.com/office/officeart/2005/8/layout/process5"/>
    <dgm:cxn modelId="{9E82E3AD-4912-4F2E-85A2-ADFD9BA85938}" type="presOf" srcId="{38CEB558-A29D-4DC4-9754-9CDE49CD46EE}" destId="{0A2A3D56-0646-4ED8-89A0-21BA668DA9CB}" srcOrd="0" destOrd="0" presId="urn:microsoft.com/office/officeart/2005/8/layout/process5"/>
    <dgm:cxn modelId="{DF0D2DB6-8182-4E08-8832-00DF1B634FDD}" type="presOf" srcId="{F5CFF39D-D9FC-40EC-8FA3-92B9AB01BC29}" destId="{FEC59880-3117-417D-BD5A-9C6B81B6C729}" srcOrd="0" destOrd="0" presId="urn:microsoft.com/office/officeart/2005/8/layout/process5"/>
    <dgm:cxn modelId="{B16414BB-1502-40D3-BE83-F0EC5B2822D3}" type="presOf" srcId="{BCBA1B93-CF1A-4767-B49B-EACB02A82670}" destId="{043C795F-2578-42FE-AB43-DDF8CC3F2169}" srcOrd="0" destOrd="0" presId="urn:microsoft.com/office/officeart/2005/8/layout/process5"/>
    <dgm:cxn modelId="{B0D29EBF-264A-455B-AEB6-191BFB054E06}" type="presOf" srcId="{7D9AD053-8FB5-411B-A301-EAA7614D1CA0}" destId="{AB29BE17-20F0-4EA1-88B8-DF6C112C6894}" srcOrd="0" destOrd="0" presId="urn:microsoft.com/office/officeart/2005/8/layout/process5"/>
    <dgm:cxn modelId="{4365CAC6-504C-402A-861C-FD7327B385DF}" type="presOf" srcId="{98D2FC9F-7CA6-4FC8-8505-0CA2F17BFF11}" destId="{6B431398-B57F-485E-9ACC-4600373F8E7B}" srcOrd="0" destOrd="0" presId="urn:microsoft.com/office/officeart/2005/8/layout/process5"/>
    <dgm:cxn modelId="{C1BFD0D3-88CD-45C6-93E6-E4A74BA26FC1}" type="presOf" srcId="{DA85588D-8C95-4E87-B11A-70D104FEC200}" destId="{BEBEA64B-C269-40FE-B759-E10CB1A0D143}" srcOrd="0" destOrd="0" presId="urn:microsoft.com/office/officeart/2005/8/layout/process5"/>
    <dgm:cxn modelId="{853D71DD-48E7-4930-8ED0-B4BA3E8D2236}" type="presOf" srcId="{9D07C131-A60C-4881-984B-4E1E982AC63F}" destId="{549A3D38-66A8-4588-AA77-4C7D9A385A5E}" srcOrd="1" destOrd="0" presId="urn:microsoft.com/office/officeart/2005/8/layout/process5"/>
    <dgm:cxn modelId="{1A756FE1-30C1-4963-BB99-3339A19DFCB5}" type="presOf" srcId="{795C9BD8-4204-451E-8A70-D2FCE6931BCE}" destId="{224A657F-72B3-42FE-9867-DB979E5EB701}" srcOrd="0" destOrd="0" presId="urn:microsoft.com/office/officeart/2005/8/layout/process5"/>
    <dgm:cxn modelId="{8B2458E6-3FE2-44E1-9118-C8F1CA9E5169}" type="presOf" srcId="{A30D9EDF-B7ED-4597-B5B5-438412E9D47A}" destId="{AC53B7DC-0272-4304-83A1-CE912AA054C3}" srcOrd="0" destOrd="0" presId="urn:microsoft.com/office/officeart/2005/8/layout/process5"/>
    <dgm:cxn modelId="{172D13E7-40DA-4CD4-BF4D-CC1D12C18735}" srcId="{21292FA3-2401-4C5C-9109-4548930D08B6}" destId="{7D9AD053-8FB5-411B-A301-EAA7614D1CA0}" srcOrd="3" destOrd="0" parTransId="{910A9475-D25B-45E5-95CF-088D3D42140A}" sibTransId="{DA85588D-8C95-4E87-B11A-70D104FEC200}"/>
    <dgm:cxn modelId="{B0E75CF3-0FF4-444E-9BA9-0A0742927EB8}" type="presOf" srcId="{7392E2AF-EA1A-4A14-A8A6-374ED75DB6BB}" destId="{F8C7626B-38F5-4B0E-A0BA-F097173C0DB3}" srcOrd="0" destOrd="0" presId="urn:microsoft.com/office/officeart/2005/8/layout/process5"/>
    <dgm:cxn modelId="{06E725F8-9039-4FFD-9A90-2AC67E37669A}" type="presOf" srcId="{9D07C131-A60C-4881-984B-4E1E982AC63F}" destId="{751A55F5-F59F-46A6-B348-8D5D08F82178}" srcOrd="0" destOrd="0" presId="urn:microsoft.com/office/officeart/2005/8/layout/process5"/>
    <dgm:cxn modelId="{FD4FDCF8-081A-4AC6-820F-1B4B1B7839E3}" type="presOf" srcId="{21292FA3-2401-4C5C-9109-4548930D08B6}" destId="{3EE005AB-AB56-49B7-90C3-67169682DB75}" srcOrd="0" destOrd="0" presId="urn:microsoft.com/office/officeart/2005/8/layout/process5"/>
    <dgm:cxn modelId="{795FB3FB-2A08-4264-97BF-93797EE0E08B}" srcId="{21292FA3-2401-4C5C-9109-4548930D08B6}" destId="{BCBA1B93-CF1A-4767-B49B-EACB02A82670}" srcOrd="8" destOrd="0" parTransId="{E561183C-AD2A-4E0D-A7AF-F5A2E54DB31E}" sibTransId="{EDE4220D-D715-4ABC-83A8-1F3D0E54716C}"/>
    <dgm:cxn modelId="{007B0AC4-9CB7-4F02-8DD1-9006CC045F8A}" type="presParOf" srcId="{3EE005AB-AB56-49B7-90C3-67169682DB75}" destId="{713AE7A0-A348-4FE0-98E3-FBCD5FFF723A}" srcOrd="0" destOrd="0" presId="urn:microsoft.com/office/officeart/2005/8/layout/process5"/>
    <dgm:cxn modelId="{C99976FB-F950-480F-B26A-219099C88755}" type="presParOf" srcId="{3EE005AB-AB56-49B7-90C3-67169682DB75}" destId="{07C17B1C-01AF-4B6C-9EDD-E4E85669E7FC}" srcOrd="1" destOrd="0" presId="urn:microsoft.com/office/officeart/2005/8/layout/process5"/>
    <dgm:cxn modelId="{E83D93E6-0161-428A-BBB1-9EDD24561E44}" type="presParOf" srcId="{07C17B1C-01AF-4B6C-9EDD-E4E85669E7FC}" destId="{E23B1AB9-CFA2-4421-81DF-52D36EBFF1D5}" srcOrd="0" destOrd="0" presId="urn:microsoft.com/office/officeart/2005/8/layout/process5"/>
    <dgm:cxn modelId="{CFB1AFA4-136E-47B9-87D4-02EA2EC75C6F}" type="presParOf" srcId="{3EE005AB-AB56-49B7-90C3-67169682DB75}" destId="{6B431398-B57F-485E-9ACC-4600373F8E7B}" srcOrd="2" destOrd="0" presId="urn:microsoft.com/office/officeart/2005/8/layout/process5"/>
    <dgm:cxn modelId="{FAD4DEBF-1F5F-4FCA-A75C-56840BB071C1}" type="presParOf" srcId="{3EE005AB-AB56-49B7-90C3-67169682DB75}" destId="{8EDA156B-CA5D-48C3-B0D7-112BF4235E3B}" srcOrd="3" destOrd="0" presId="urn:microsoft.com/office/officeart/2005/8/layout/process5"/>
    <dgm:cxn modelId="{FB171211-B927-42A8-826C-1C65DE12D6D0}" type="presParOf" srcId="{8EDA156B-CA5D-48C3-B0D7-112BF4235E3B}" destId="{6B99DB84-3C0F-48B0-8935-059AA3B50782}" srcOrd="0" destOrd="0" presId="urn:microsoft.com/office/officeart/2005/8/layout/process5"/>
    <dgm:cxn modelId="{17C809C1-6EFE-469D-8484-CF9E6E7C61FD}" type="presParOf" srcId="{3EE005AB-AB56-49B7-90C3-67169682DB75}" destId="{0F7D191F-031D-49E6-ACC3-9755D76DEBDE}" srcOrd="4" destOrd="0" presId="urn:microsoft.com/office/officeart/2005/8/layout/process5"/>
    <dgm:cxn modelId="{5B6F7884-A5A4-4B13-B541-109E19775D30}" type="presParOf" srcId="{3EE005AB-AB56-49B7-90C3-67169682DB75}" destId="{F8C7626B-38F5-4B0E-A0BA-F097173C0DB3}" srcOrd="5" destOrd="0" presId="urn:microsoft.com/office/officeart/2005/8/layout/process5"/>
    <dgm:cxn modelId="{AD457F93-9886-487A-8B43-6A3BA0F1E1F0}" type="presParOf" srcId="{F8C7626B-38F5-4B0E-A0BA-F097173C0DB3}" destId="{17DB9837-3B7C-4B18-BBDC-53E40468A726}" srcOrd="0" destOrd="0" presId="urn:microsoft.com/office/officeart/2005/8/layout/process5"/>
    <dgm:cxn modelId="{B3A52383-59E1-4F35-A309-0F4535E03658}" type="presParOf" srcId="{3EE005AB-AB56-49B7-90C3-67169682DB75}" destId="{AB29BE17-20F0-4EA1-88B8-DF6C112C6894}" srcOrd="6" destOrd="0" presId="urn:microsoft.com/office/officeart/2005/8/layout/process5"/>
    <dgm:cxn modelId="{B4BF7177-94A9-48F4-83F8-D78E8EE9C0CE}" type="presParOf" srcId="{3EE005AB-AB56-49B7-90C3-67169682DB75}" destId="{BEBEA64B-C269-40FE-B759-E10CB1A0D143}" srcOrd="7" destOrd="0" presId="urn:microsoft.com/office/officeart/2005/8/layout/process5"/>
    <dgm:cxn modelId="{A2DE4363-59E9-4454-A1F1-A9CF1B88A716}" type="presParOf" srcId="{BEBEA64B-C269-40FE-B759-E10CB1A0D143}" destId="{B54343A5-56CF-4649-AD19-A787AD5971D7}" srcOrd="0" destOrd="0" presId="urn:microsoft.com/office/officeart/2005/8/layout/process5"/>
    <dgm:cxn modelId="{364335EC-F702-4E5B-B030-E8D22A2B63DF}" type="presParOf" srcId="{3EE005AB-AB56-49B7-90C3-67169682DB75}" destId="{4D9D08BA-02D4-41FA-BD99-ABB9910FB1BC}" srcOrd="8" destOrd="0" presId="urn:microsoft.com/office/officeart/2005/8/layout/process5"/>
    <dgm:cxn modelId="{B6863278-D66B-4152-82A2-F34B4A694331}" type="presParOf" srcId="{3EE005AB-AB56-49B7-90C3-67169682DB75}" destId="{0A2A3D56-0646-4ED8-89A0-21BA668DA9CB}" srcOrd="9" destOrd="0" presId="urn:microsoft.com/office/officeart/2005/8/layout/process5"/>
    <dgm:cxn modelId="{D2032D76-58A2-426F-8B35-8E1A5250DFCF}" type="presParOf" srcId="{0A2A3D56-0646-4ED8-89A0-21BA668DA9CB}" destId="{C5DE63FC-5183-4F92-BA71-FBA5CF63AEA4}" srcOrd="0" destOrd="0" presId="urn:microsoft.com/office/officeart/2005/8/layout/process5"/>
    <dgm:cxn modelId="{7F026B00-DBF4-41A1-928C-4E72AEA17DE4}" type="presParOf" srcId="{3EE005AB-AB56-49B7-90C3-67169682DB75}" destId="{AC53B7DC-0272-4304-83A1-CE912AA054C3}" srcOrd="10" destOrd="0" presId="urn:microsoft.com/office/officeart/2005/8/layout/process5"/>
    <dgm:cxn modelId="{73169D13-ED48-42AA-AC86-93A9E718048D}" type="presParOf" srcId="{3EE005AB-AB56-49B7-90C3-67169682DB75}" destId="{467B8BF7-5BD2-4E8A-ACAE-10AEF3F6F383}" srcOrd="11" destOrd="0" presId="urn:microsoft.com/office/officeart/2005/8/layout/process5"/>
    <dgm:cxn modelId="{AA03420D-D370-4D8F-922A-90F806CFFC10}" type="presParOf" srcId="{467B8BF7-5BD2-4E8A-ACAE-10AEF3F6F383}" destId="{9DFE38A8-41A7-46AD-9D92-9C9671ED775A}" srcOrd="0" destOrd="0" presId="urn:microsoft.com/office/officeart/2005/8/layout/process5"/>
    <dgm:cxn modelId="{11FAD765-C43D-4180-B73E-56145A51DD0B}" type="presParOf" srcId="{3EE005AB-AB56-49B7-90C3-67169682DB75}" destId="{FEC59880-3117-417D-BD5A-9C6B81B6C729}" srcOrd="12" destOrd="0" presId="urn:microsoft.com/office/officeart/2005/8/layout/process5"/>
    <dgm:cxn modelId="{8330F6D4-67F8-4AE6-AB7B-EED15E80385A}" type="presParOf" srcId="{3EE005AB-AB56-49B7-90C3-67169682DB75}" destId="{751A55F5-F59F-46A6-B348-8D5D08F82178}" srcOrd="13" destOrd="0" presId="urn:microsoft.com/office/officeart/2005/8/layout/process5"/>
    <dgm:cxn modelId="{EA06A5A2-F0DF-48F9-9106-B0EFC54B06CE}" type="presParOf" srcId="{751A55F5-F59F-46A6-B348-8D5D08F82178}" destId="{549A3D38-66A8-4588-AA77-4C7D9A385A5E}" srcOrd="0" destOrd="0" presId="urn:microsoft.com/office/officeart/2005/8/layout/process5"/>
    <dgm:cxn modelId="{B1955842-5709-4A50-BD00-ED1C7E8633C9}" type="presParOf" srcId="{3EE005AB-AB56-49B7-90C3-67169682DB75}" destId="{224A657F-72B3-42FE-9867-DB979E5EB701}" srcOrd="14" destOrd="0" presId="urn:microsoft.com/office/officeart/2005/8/layout/process5"/>
    <dgm:cxn modelId="{25386EC2-C4DC-4A26-A6A1-1BA19F1D7287}" type="presParOf" srcId="{3EE005AB-AB56-49B7-90C3-67169682DB75}" destId="{DCB4E0D0-3FCB-4BDF-8294-9D882922E6D3}" srcOrd="15" destOrd="0" presId="urn:microsoft.com/office/officeart/2005/8/layout/process5"/>
    <dgm:cxn modelId="{A2910FE6-C95E-4A85-821D-2DFBFE09CF2B}" type="presParOf" srcId="{DCB4E0D0-3FCB-4BDF-8294-9D882922E6D3}" destId="{6BD44B3A-573D-4A2F-AFE5-EDA95B25F419}" srcOrd="0" destOrd="0" presId="urn:microsoft.com/office/officeart/2005/8/layout/process5"/>
    <dgm:cxn modelId="{EBCADD6A-0899-4BA4-8A04-63864EEF14AB}" type="presParOf" srcId="{3EE005AB-AB56-49B7-90C3-67169682DB75}" destId="{043C795F-2578-42FE-AB43-DDF8CC3F2169}" srcOrd="1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60554-6887-44A3-ACFF-0A5873E2FDD8}">
      <dsp:nvSpPr>
        <dsp:cNvPr id="0" name=""/>
        <dsp:cNvSpPr/>
      </dsp:nvSpPr>
      <dsp:spPr>
        <a:xfrm>
          <a:off x="793841" y="1733"/>
          <a:ext cx="1727819" cy="1036691"/>
        </a:xfrm>
        <a:prstGeom prst="roundRect">
          <a:avLst>
            <a:gd name="adj" fmla="val 10000"/>
          </a:avLst>
        </a:prstGeom>
        <a:solidFill>
          <a:schemeClr val="accent1">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collection</a:t>
          </a:r>
          <a:endParaRPr lang="en-IN" sz="1900" kern="1200" dirty="0"/>
        </a:p>
      </dsp:txBody>
      <dsp:txXfrm>
        <a:off x="824205" y="32097"/>
        <a:ext cx="1667091" cy="975963"/>
      </dsp:txXfrm>
    </dsp:sp>
    <dsp:sp modelId="{80A2DDF8-4166-46A0-836D-A0A1DFCE2BB5}">
      <dsp:nvSpPr>
        <dsp:cNvPr id="0" name=""/>
        <dsp:cNvSpPr/>
      </dsp:nvSpPr>
      <dsp:spPr>
        <a:xfrm>
          <a:off x="2673709" y="305829"/>
          <a:ext cx="366297" cy="428499"/>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673709" y="391529"/>
        <a:ext cx="256408" cy="257099"/>
      </dsp:txXfrm>
    </dsp:sp>
    <dsp:sp modelId="{8467AD20-0A54-497B-AB82-E34C88AB6ADE}">
      <dsp:nvSpPr>
        <dsp:cNvPr id="0" name=""/>
        <dsp:cNvSpPr/>
      </dsp:nvSpPr>
      <dsp:spPr>
        <a:xfrm>
          <a:off x="3212789" y="1733"/>
          <a:ext cx="1727819" cy="1036691"/>
        </a:xfrm>
        <a:prstGeom prst="roundRect">
          <a:avLst>
            <a:gd name="adj" fmla="val 10000"/>
          </a:avLst>
        </a:prstGeom>
        <a:solidFill>
          <a:schemeClr val="accent1">
            <a:shade val="50000"/>
            <a:hueOff val="103268"/>
            <a:satOff val="-2160"/>
            <a:lumOff val="120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Sign language dataset</a:t>
          </a:r>
          <a:endParaRPr lang="en-IN" sz="1900" kern="1200" dirty="0"/>
        </a:p>
      </dsp:txBody>
      <dsp:txXfrm>
        <a:off x="3243153" y="32097"/>
        <a:ext cx="1667091" cy="975963"/>
      </dsp:txXfrm>
    </dsp:sp>
    <dsp:sp modelId="{85051D8E-21BA-4669-885D-9B77D3835CD5}">
      <dsp:nvSpPr>
        <dsp:cNvPr id="0" name=""/>
        <dsp:cNvSpPr/>
      </dsp:nvSpPr>
      <dsp:spPr>
        <a:xfrm>
          <a:off x="5092657" y="305829"/>
          <a:ext cx="366297" cy="428499"/>
        </a:xfrm>
        <a:prstGeom prst="rightArrow">
          <a:avLst>
            <a:gd name="adj1" fmla="val 60000"/>
            <a:gd name="adj2" fmla="val 50000"/>
          </a:avLst>
        </a:prstGeom>
        <a:solidFill>
          <a:schemeClr val="accent1">
            <a:shade val="90000"/>
            <a:hueOff val="125037"/>
            <a:satOff val="-2309"/>
            <a:lumOff val="107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092657" y="391529"/>
        <a:ext cx="256408" cy="257099"/>
      </dsp:txXfrm>
    </dsp:sp>
    <dsp:sp modelId="{E8B32AEE-76F9-4BEE-8334-BCA8B48268F2}">
      <dsp:nvSpPr>
        <dsp:cNvPr id="0" name=""/>
        <dsp:cNvSpPr/>
      </dsp:nvSpPr>
      <dsp:spPr>
        <a:xfrm>
          <a:off x="5631737" y="1733"/>
          <a:ext cx="1727819" cy="1036691"/>
        </a:xfrm>
        <a:prstGeom prst="roundRect">
          <a:avLst>
            <a:gd name="adj" fmla="val 10000"/>
          </a:avLst>
        </a:prstGeom>
        <a:solidFill>
          <a:schemeClr val="accent1">
            <a:shade val="50000"/>
            <a:hueOff val="206535"/>
            <a:satOff val="-4320"/>
            <a:lumOff val="24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Text language dataset</a:t>
          </a:r>
          <a:endParaRPr lang="en-IN" sz="1900" kern="1200" dirty="0"/>
        </a:p>
      </dsp:txBody>
      <dsp:txXfrm>
        <a:off x="5662101" y="32097"/>
        <a:ext cx="1667091" cy="975963"/>
      </dsp:txXfrm>
    </dsp:sp>
    <dsp:sp modelId="{68722624-1019-44F7-B93E-F69158026E98}">
      <dsp:nvSpPr>
        <dsp:cNvPr id="0" name=""/>
        <dsp:cNvSpPr/>
      </dsp:nvSpPr>
      <dsp:spPr>
        <a:xfrm rot="5400000">
          <a:off x="6312498" y="1159372"/>
          <a:ext cx="366297" cy="428499"/>
        </a:xfrm>
        <a:prstGeom prst="rightArrow">
          <a:avLst>
            <a:gd name="adj1" fmla="val 60000"/>
            <a:gd name="adj2" fmla="val 50000"/>
          </a:avLst>
        </a:prstGeom>
        <a:solidFill>
          <a:schemeClr val="accent1">
            <a:shade val="90000"/>
            <a:hueOff val="250074"/>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6367098" y="1190473"/>
        <a:ext cx="257099" cy="256408"/>
      </dsp:txXfrm>
    </dsp:sp>
    <dsp:sp modelId="{34ED5298-399E-401E-8233-D8B78ECFD5F2}">
      <dsp:nvSpPr>
        <dsp:cNvPr id="0" name=""/>
        <dsp:cNvSpPr/>
      </dsp:nvSpPr>
      <dsp:spPr>
        <a:xfrm>
          <a:off x="5631737" y="1729553"/>
          <a:ext cx="1727819" cy="1036691"/>
        </a:xfrm>
        <a:prstGeom prst="roundRect">
          <a:avLst>
            <a:gd name="adj" fmla="val 10000"/>
          </a:avLst>
        </a:prstGeom>
        <a:solidFill>
          <a:schemeClr val="accent1">
            <a:shade val="50000"/>
            <a:hueOff val="309803"/>
            <a:satOff val="-6480"/>
            <a:lumOff val="360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Data preprocessing</a:t>
          </a:r>
          <a:endParaRPr lang="en-IN" sz="1900" kern="1200" dirty="0"/>
        </a:p>
      </dsp:txBody>
      <dsp:txXfrm>
        <a:off x="5662101" y="1759917"/>
        <a:ext cx="1667091" cy="975963"/>
      </dsp:txXfrm>
    </dsp:sp>
    <dsp:sp modelId="{670E2125-CEBC-45BD-8592-C6AC18EEE85C}">
      <dsp:nvSpPr>
        <dsp:cNvPr id="0" name=""/>
        <dsp:cNvSpPr/>
      </dsp:nvSpPr>
      <dsp:spPr>
        <a:xfrm rot="10800000">
          <a:off x="5113391" y="2033649"/>
          <a:ext cx="366297" cy="428499"/>
        </a:xfrm>
        <a:prstGeom prst="rightArrow">
          <a:avLst>
            <a:gd name="adj1" fmla="val 60000"/>
            <a:gd name="adj2" fmla="val 50000"/>
          </a:avLst>
        </a:prstGeom>
        <a:solidFill>
          <a:schemeClr val="accent1">
            <a:shade val="90000"/>
            <a:hueOff val="375112"/>
            <a:satOff val="-6927"/>
            <a:lumOff val="321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5223280" y="2119349"/>
        <a:ext cx="256408" cy="257099"/>
      </dsp:txXfrm>
    </dsp:sp>
    <dsp:sp modelId="{284D03E4-E3FB-429D-A63B-C63A0B65E667}">
      <dsp:nvSpPr>
        <dsp:cNvPr id="0" name=""/>
        <dsp:cNvSpPr/>
      </dsp:nvSpPr>
      <dsp:spPr>
        <a:xfrm>
          <a:off x="3212789" y="1729553"/>
          <a:ext cx="1727819" cy="1036691"/>
        </a:xfrm>
        <a:prstGeom prst="roundRect">
          <a:avLst>
            <a:gd name="adj" fmla="val 10000"/>
          </a:avLst>
        </a:prstGeom>
        <a:solidFill>
          <a:schemeClr val="accent1">
            <a:shade val="50000"/>
            <a:hueOff val="309803"/>
            <a:satOff val="-6480"/>
            <a:lumOff val="3605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Model training</a:t>
          </a:r>
          <a:endParaRPr lang="en-IN" sz="1900" kern="1200" dirty="0"/>
        </a:p>
      </dsp:txBody>
      <dsp:txXfrm>
        <a:off x="3243153" y="1759917"/>
        <a:ext cx="1667091" cy="975963"/>
      </dsp:txXfrm>
    </dsp:sp>
    <dsp:sp modelId="{A6975246-7402-4628-881F-3A347812FA27}">
      <dsp:nvSpPr>
        <dsp:cNvPr id="0" name=""/>
        <dsp:cNvSpPr/>
      </dsp:nvSpPr>
      <dsp:spPr>
        <a:xfrm rot="10800000">
          <a:off x="2694443" y="2033649"/>
          <a:ext cx="366297" cy="428499"/>
        </a:xfrm>
        <a:prstGeom prst="rightArrow">
          <a:avLst>
            <a:gd name="adj1" fmla="val 60000"/>
            <a:gd name="adj2" fmla="val 50000"/>
          </a:avLst>
        </a:prstGeom>
        <a:solidFill>
          <a:schemeClr val="accent1">
            <a:shade val="90000"/>
            <a:hueOff val="250074"/>
            <a:satOff val="-4618"/>
            <a:lumOff val="214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804332" y="2119349"/>
        <a:ext cx="256408" cy="257099"/>
      </dsp:txXfrm>
    </dsp:sp>
    <dsp:sp modelId="{BF84A6DD-B5D7-4425-BEDA-60E1A882DAB8}">
      <dsp:nvSpPr>
        <dsp:cNvPr id="0" name=""/>
        <dsp:cNvSpPr/>
      </dsp:nvSpPr>
      <dsp:spPr>
        <a:xfrm>
          <a:off x="793841" y="1729553"/>
          <a:ext cx="1727819" cy="1036691"/>
        </a:xfrm>
        <a:prstGeom prst="roundRect">
          <a:avLst>
            <a:gd name="adj" fmla="val 10000"/>
          </a:avLst>
        </a:prstGeom>
        <a:solidFill>
          <a:schemeClr val="accent1">
            <a:shade val="50000"/>
            <a:hueOff val="206535"/>
            <a:satOff val="-4320"/>
            <a:lumOff val="24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Sign language to text translation</a:t>
          </a:r>
          <a:endParaRPr lang="en-IN" sz="1900" kern="1200" dirty="0"/>
        </a:p>
      </dsp:txBody>
      <dsp:txXfrm>
        <a:off x="824205" y="1759917"/>
        <a:ext cx="1667091" cy="975963"/>
      </dsp:txXfrm>
    </dsp:sp>
    <dsp:sp modelId="{D4851D80-5645-410B-8670-B9C150F2FD26}">
      <dsp:nvSpPr>
        <dsp:cNvPr id="0" name=""/>
        <dsp:cNvSpPr/>
      </dsp:nvSpPr>
      <dsp:spPr>
        <a:xfrm rot="5400000">
          <a:off x="1474602" y="2887192"/>
          <a:ext cx="366297" cy="428499"/>
        </a:xfrm>
        <a:prstGeom prst="rightArrow">
          <a:avLst>
            <a:gd name="adj1" fmla="val 60000"/>
            <a:gd name="adj2" fmla="val 50000"/>
          </a:avLst>
        </a:prstGeom>
        <a:solidFill>
          <a:schemeClr val="accent1">
            <a:shade val="90000"/>
            <a:hueOff val="125037"/>
            <a:satOff val="-2309"/>
            <a:lumOff val="1070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1529202" y="2918293"/>
        <a:ext cx="257099" cy="256408"/>
      </dsp:txXfrm>
    </dsp:sp>
    <dsp:sp modelId="{8FCEE0E0-64A8-4A49-9F8C-9C3A66DBE3F6}">
      <dsp:nvSpPr>
        <dsp:cNvPr id="0" name=""/>
        <dsp:cNvSpPr/>
      </dsp:nvSpPr>
      <dsp:spPr>
        <a:xfrm>
          <a:off x="793841" y="3457373"/>
          <a:ext cx="1727819" cy="1036691"/>
        </a:xfrm>
        <a:prstGeom prst="roundRect">
          <a:avLst>
            <a:gd name="adj" fmla="val 10000"/>
          </a:avLst>
        </a:prstGeom>
        <a:solidFill>
          <a:schemeClr val="accent1">
            <a:shade val="50000"/>
            <a:hueOff val="103268"/>
            <a:satOff val="-2160"/>
            <a:lumOff val="120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Output</a:t>
          </a:r>
          <a:endParaRPr lang="en-IN" sz="1900" kern="1200" dirty="0"/>
        </a:p>
      </dsp:txBody>
      <dsp:txXfrm>
        <a:off x="824205" y="3487737"/>
        <a:ext cx="1667091" cy="975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AE7A0-A348-4FE0-98E3-FBCD5FFF723A}">
      <dsp:nvSpPr>
        <dsp:cNvPr id="0" name=""/>
        <dsp:cNvSpPr/>
      </dsp:nvSpPr>
      <dsp:spPr>
        <a:xfrm>
          <a:off x="737301" y="1996"/>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Collect images using program</a:t>
          </a:r>
          <a:endParaRPr lang="en-IN" sz="1900" kern="1200" dirty="0"/>
        </a:p>
      </dsp:txBody>
      <dsp:txXfrm>
        <a:off x="766710" y="31405"/>
        <a:ext cx="1614693" cy="945288"/>
      </dsp:txXfrm>
    </dsp:sp>
    <dsp:sp modelId="{07C17B1C-01AF-4B6C-9EDD-E4E85669E7FC}">
      <dsp:nvSpPr>
        <dsp:cNvPr id="0" name=""/>
        <dsp:cNvSpPr/>
      </dsp:nvSpPr>
      <dsp:spPr>
        <a:xfrm>
          <a:off x="2558081" y="296534"/>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558081" y="379540"/>
        <a:ext cx="248349" cy="249018"/>
      </dsp:txXfrm>
    </dsp:sp>
    <dsp:sp modelId="{6B431398-B57F-485E-9ACC-4600373F8E7B}">
      <dsp:nvSpPr>
        <dsp:cNvPr id="0" name=""/>
        <dsp:cNvSpPr/>
      </dsp:nvSpPr>
      <dsp:spPr>
        <a:xfrm>
          <a:off x="3080217" y="1996"/>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Save them in different folders</a:t>
          </a:r>
          <a:endParaRPr lang="en-IN" sz="1900" kern="1200" dirty="0"/>
        </a:p>
      </dsp:txBody>
      <dsp:txXfrm>
        <a:off x="3109626" y="31405"/>
        <a:ext cx="1614693" cy="945288"/>
      </dsp:txXfrm>
    </dsp:sp>
    <dsp:sp modelId="{8EDA156B-CA5D-48C3-B0D7-112BF4235E3B}">
      <dsp:nvSpPr>
        <dsp:cNvPr id="0" name=""/>
        <dsp:cNvSpPr/>
      </dsp:nvSpPr>
      <dsp:spPr>
        <a:xfrm>
          <a:off x="4900997" y="296534"/>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900997" y="379540"/>
        <a:ext cx="248349" cy="249018"/>
      </dsp:txXfrm>
    </dsp:sp>
    <dsp:sp modelId="{0F7D191F-031D-49E6-ACC3-9755D76DEBDE}">
      <dsp:nvSpPr>
        <dsp:cNvPr id="0" name=""/>
        <dsp:cNvSpPr/>
      </dsp:nvSpPr>
      <dsp:spPr>
        <a:xfrm>
          <a:off x="5423133" y="1996"/>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Use labeling to label the images based on their meaning</a:t>
          </a:r>
          <a:endParaRPr lang="en-IN" sz="1600" kern="1200" dirty="0"/>
        </a:p>
      </dsp:txBody>
      <dsp:txXfrm>
        <a:off x="5452542" y="31405"/>
        <a:ext cx="1614693" cy="945288"/>
      </dsp:txXfrm>
    </dsp:sp>
    <dsp:sp modelId="{F8C7626B-38F5-4B0E-A0BA-F097173C0DB3}">
      <dsp:nvSpPr>
        <dsp:cNvPr id="0" name=""/>
        <dsp:cNvSpPr/>
      </dsp:nvSpPr>
      <dsp:spPr>
        <a:xfrm rot="5400000">
          <a:off x="6082496" y="1123249"/>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6135380" y="1153372"/>
        <a:ext cx="249018" cy="248349"/>
      </dsp:txXfrm>
    </dsp:sp>
    <dsp:sp modelId="{AB29BE17-20F0-4EA1-88B8-DF6C112C6894}">
      <dsp:nvSpPr>
        <dsp:cNvPr id="0" name=""/>
        <dsp:cNvSpPr/>
      </dsp:nvSpPr>
      <dsp:spPr>
        <a:xfrm>
          <a:off x="5423133" y="1675508"/>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Update the </a:t>
          </a:r>
          <a:r>
            <a:rPr lang="en-US" sz="1900" kern="1200" dirty="0" err="1"/>
            <a:t>labelmap</a:t>
          </a:r>
          <a:endParaRPr lang="en-IN" sz="1900" kern="1200" dirty="0"/>
        </a:p>
      </dsp:txBody>
      <dsp:txXfrm>
        <a:off x="5452542" y="1704917"/>
        <a:ext cx="1614693" cy="945288"/>
      </dsp:txXfrm>
    </dsp:sp>
    <dsp:sp modelId="{BEBEA64B-C269-40FE-B759-E10CB1A0D143}">
      <dsp:nvSpPr>
        <dsp:cNvPr id="0" name=""/>
        <dsp:cNvSpPr/>
      </dsp:nvSpPr>
      <dsp:spPr>
        <a:xfrm rot="10800000">
          <a:off x="4921079" y="1970046"/>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5027514" y="2053052"/>
        <a:ext cx="248349" cy="249018"/>
      </dsp:txXfrm>
    </dsp:sp>
    <dsp:sp modelId="{4D9D08BA-02D4-41FA-BD99-ABB9910FB1BC}">
      <dsp:nvSpPr>
        <dsp:cNvPr id="0" name=""/>
        <dsp:cNvSpPr/>
      </dsp:nvSpPr>
      <dsp:spPr>
        <a:xfrm>
          <a:off x="3080217" y="1675508"/>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Download the </a:t>
          </a:r>
          <a:r>
            <a:rPr lang="en-US" sz="1800" kern="1200" dirty="0" err="1"/>
            <a:t>Tensorflow</a:t>
          </a:r>
          <a:r>
            <a:rPr lang="en-US" sz="1800" kern="1200" dirty="0"/>
            <a:t> pretrained models</a:t>
          </a:r>
          <a:endParaRPr lang="en-IN" sz="1800" kern="1200" dirty="0"/>
        </a:p>
      </dsp:txBody>
      <dsp:txXfrm>
        <a:off x="3109626" y="1704917"/>
        <a:ext cx="1614693" cy="945288"/>
      </dsp:txXfrm>
    </dsp:sp>
    <dsp:sp modelId="{0A2A3D56-0646-4ED8-89A0-21BA668DA9CB}">
      <dsp:nvSpPr>
        <dsp:cNvPr id="0" name=""/>
        <dsp:cNvSpPr/>
      </dsp:nvSpPr>
      <dsp:spPr>
        <a:xfrm rot="10800000">
          <a:off x="2578163" y="1970046"/>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2684598" y="2053052"/>
        <a:ext cx="248349" cy="249018"/>
      </dsp:txXfrm>
    </dsp:sp>
    <dsp:sp modelId="{AC53B7DC-0272-4304-83A1-CE912AA054C3}">
      <dsp:nvSpPr>
        <dsp:cNvPr id="0" name=""/>
        <dsp:cNvSpPr/>
      </dsp:nvSpPr>
      <dsp:spPr>
        <a:xfrm>
          <a:off x="737301" y="1675508"/>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kern="1200" dirty="0"/>
            <a:t>Copy Model Config to Training Folder</a:t>
          </a:r>
          <a:endParaRPr lang="en-IN" sz="1800" b="0" kern="1200" dirty="0"/>
        </a:p>
      </dsp:txBody>
      <dsp:txXfrm>
        <a:off x="766710" y="1704917"/>
        <a:ext cx="1614693" cy="945288"/>
      </dsp:txXfrm>
    </dsp:sp>
    <dsp:sp modelId="{467B8BF7-5BD2-4E8A-ACAE-10AEF3F6F383}">
      <dsp:nvSpPr>
        <dsp:cNvPr id="0" name=""/>
        <dsp:cNvSpPr/>
      </dsp:nvSpPr>
      <dsp:spPr>
        <a:xfrm rot="5400000">
          <a:off x="1396664" y="2796760"/>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5400000">
        <a:off x="1449548" y="2826883"/>
        <a:ext cx="249018" cy="248349"/>
      </dsp:txXfrm>
    </dsp:sp>
    <dsp:sp modelId="{FEC59880-3117-417D-BD5A-9C6B81B6C729}">
      <dsp:nvSpPr>
        <dsp:cNvPr id="0" name=""/>
        <dsp:cNvSpPr/>
      </dsp:nvSpPr>
      <dsp:spPr>
        <a:xfrm>
          <a:off x="737301" y="3349019"/>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dirty="0"/>
            <a:t>Update Config For Transfer Learning</a:t>
          </a:r>
          <a:endParaRPr lang="en-IN" sz="1900" b="0" kern="1200" dirty="0"/>
        </a:p>
      </dsp:txBody>
      <dsp:txXfrm>
        <a:off x="766710" y="3378428"/>
        <a:ext cx="1614693" cy="945288"/>
      </dsp:txXfrm>
    </dsp:sp>
    <dsp:sp modelId="{751A55F5-F59F-46A6-B348-8D5D08F82178}">
      <dsp:nvSpPr>
        <dsp:cNvPr id="0" name=""/>
        <dsp:cNvSpPr/>
      </dsp:nvSpPr>
      <dsp:spPr>
        <a:xfrm>
          <a:off x="2558081" y="3643557"/>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2558081" y="3726563"/>
        <a:ext cx="248349" cy="249018"/>
      </dsp:txXfrm>
    </dsp:sp>
    <dsp:sp modelId="{224A657F-72B3-42FE-9867-DB979E5EB701}">
      <dsp:nvSpPr>
        <dsp:cNvPr id="0" name=""/>
        <dsp:cNvSpPr/>
      </dsp:nvSpPr>
      <dsp:spPr>
        <a:xfrm>
          <a:off x="3080217" y="3349019"/>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Train the model</a:t>
          </a:r>
          <a:endParaRPr lang="en-IN" sz="1900" kern="1200" dirty="0"/>
        </a:p>
      </dsp:txBody>
      <dsp:txXfrm>
        <a:off x="3109626" y="3378428"/>
        <a:ext cx="1614693" cy="945288"/>
      </dsp:txXfrm>
    </dsp:sp>
    <dsp:sp modelId="{DCB4E0D0-3FCB-4BDF-8294-9D882922E6D3}">
      <dsp:nvSpPr>
        <dsp:cNvPr id="0" name=""/>
        <dsp:cNvSpPr/>
      </dsp:nvSpPr>
      <dsp:spPr>
        <a:xfrm>
          <a:off x="4900997" y="3643557"/>
          <a:ext cx="354784" cy="4150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900997" y="3726563"/>
        <a:ext cx="248349" cy="249018"/>
      </dsp:txXfrm>
    </dsp:sp>
    <dsp:sp modelId="{043C795F-2578-42FE-AB43-DDF8CC3F2169}">
      <dsp:nvSpPr>
        <dsp:cNvPr id="0" name=""/>
        <dsp:cNvSpPr/>
      </dsp:nvSpPr>
      <dsp:spPr>
        <a:xfrm>
          <a:off x="5423133" y="3349019"/>
          <a:ext cx="1673511" cy="100410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Detect in real time</a:t>
          </a:r>
          <a:endParaRPr lang="en-IN" sz="1900" kern="1200" dirty="0"/>
        </a:p>
      </dsp:txBody>
      <dsp:txXfrm>
        <a:off x="5452542" y="3378428"/>
        <a:ext cx="1614693" cy="94528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3/27/2024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3/27/2024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11</a:t>
            </a:fld>
            <a:endParaRPr lang="en-US"/>
          </a:p>
        </p:txBody>
      </p:sp>
    </p:spTree>
    <p:extLst>
      <p:ext uri="{BB962C8B-B14F-4D97-AF65-F5344CB8AC3E}">
        <p14:creationId xmlns:p14="http://schemas.microsoft.com/office/powerpoint/2010/main" val="21574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12</a:t>
            </a:fld>
            <a:endParaRPr lang="en-US"/>
          </a:p>
        </p:txBody>
      </p:sp>
    </p:spTree>
    <p:extLst>
      <p:ext uri="{BB962C8B-B14F-4D97-AF65-F5344CB8AC3E}">
        <p14:creationId xmlns:p14="http://schemas.microsoft.com/office/powerpoint/2010/main" val="1803145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13</a:t>
            </a:fld>
            <a:endParaRPr lang="en-US"/>
          </a:p>
        </p:txBody>
      </p:sp>
    </p:spTree>
    <p:extLst>
      <p:ext uri="{BB962C8B-B14F-4D97-AF65-F5344CB8AC3E}">
        <p14:creationId xmlns:p14="http://schemas.microsoft.com/office/powerpoint/2010/main" val="1917309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14</a:t>
            </a:fld>
            <a:endParaRPr lang="en-US"/>
          </a:p>
        </p:txBody>
      </p:sp>
    </p:spTree>
    <p:extLst>
      <p:ext uri="{BB962C8B-B14F-4D97-AF65-F5344CB8AC3E}">
        <p14:creationId xmlns:p14="http://schemas.microsoft.com/office/powerpoint/2010/main" val="3910971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D238FA3-189B-4AA8-9E46-1FED810FB611}" type="slidenum">
              <a:rPr lang="en-US" smtClean="0"/>
              <a:pPr/>
              <a:t>31</a:t>
            </a:fld>
            <a:endParaRPr lang="en-US"/>
          </a:p>
        </p:txBody>
      </p:sp>
    </p:spTree>
    <p:extLst>
      <p:ext uri="{BB962C8B-B14F-4D97-AF65-F5344CB8AC3E}">
        <p14:creationId xmlns:p14="http://schemas.microsoft.com/office/powerpoint/2010/main" val="19937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6E7C27-16C2-4FD5-8EDE-FBC75B02CAE1}"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17E129-FEC6-4F1C-87DA-3FA2731984DA}"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EDB6C-4E1E-4281-A1E0-61DF76DC1030}"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022C0B77-B5C0-41D3-97D7-210C8A431946}" type="datetime3">
              <a:rPr lang="en-US" smtClean="0"/>
              <a:pPr/>
              <a:t>27 March 2024</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BA0253-5212-49C0-B220-868D06335A5E}"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C9E232-9D5D-4D27-AF47-61E4C4587D76}" type="datetime3">
              <a:rPr lang="en-US" smtClean="0"/>
              <a:pPr/>
              <a:t>27 March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79B3BB-114E-4111-8052-0BC0558AA05F}" type="datetime3">
              <a:rPr lang="en-US" smtClean="0"/>
              <a:pPr/>
              <a:t>27 March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0D305F7-9DF8-482F-A92F-377DE8B06454}" type="datetime3">
              <a:rPr lang="en-US" smtClean="0"/>
              <a:pPr/>
              <a:t>27 March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C629EA-6B2E-4077-9690-3164A6869B63}" type="datetime3">
              <a:rPr lang="en-US" smtClean="0"/>
              <a:pPr/>
              <a:t>27 March 2024</a:t>
            </a:fld>
            <a:endParaRPr lang="en-US"/>
          </a:p>
        </p:txBody>
      </p:sp>
      <p:sp>
        <p:nvSpPr>
          <p:cNvPr id="3" name="Footer Placeholder 2"/>
          <p:cNvSpPr>
            <a:spLocks noGrp="1"/>
          </p:cNvSpPr>
          <p:nvPr>
            <p:ph type="ftr" sz="quarter" idx="11"/>
          </p:nvPr>
        </p:nvSpPr>
        <p:spPr/>
        <p:txBody>
          <a:bodyPr/>
          <a:lstStyle/>
          <a:p>
            <a:r>
              <a:rPr lang="en-US"/>
              <a:t>School of Computing</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750F3F-5DBE-4A29-BC4C-5DBB7AA3E72C}" type="datetime3">
              <a:rPr lang="en-US" smtClean="0"/>
              <a:pPr/>
              <a:t>27 March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44D7CD-DC6B-447A-B516-2D668A535C98}" type="datetime3">
              <a:rPr lang="en-US" smtClean="0"/>
              <a:pPr/>
              <a:t>27 March 2024</a:t>
            </a:fld>
            <a:endParaRPr lang="en-US"/>
          </a:p>
        </p:txBody>
      </p:sp>
      <p:sp>
        <p:nvSpPr>
          <p:cNvPr id="6" name="Footer Placeholder 5"/>
          <p:cNvSpPr>
            <a:spLocks noGrp="1"/>
          </p:cNvSpPr>
          <p:nvPr>
            <p:ph type="ftr" sz="quarter" idx="11"/>
          </p:nvPr>
        </p:nvSpPr>
        <p:spPr/>
        <p:txBody>
          <a:bodyPr/>
          <a:lstStyle/>
          <a:p>
            <a:r>
              <a:rPr lang="en-US"/>
              <a:t>School of Computing</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C00D-D945-4F51-B787-E058BBE42DC9}" type="datetime3">
              <a:rPr lang="en-US" smtClean="0"/>
              <a:pPr/>
              <a:t>27 March 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i.org/10.1109/CTCEEC.2017.8454988" TargetMode="External"/><Relationship Id="rId2" Type="http://schemas.openxmlformats.org/officeDocument/2006/relationships/hyperlink" Target="https://doi.org/10.1016/J.PROCS.2017.10.028" TargetMode="External"/><Relationship Id="rId1" Type="http://schemas.openxmlformats.org/officeDocument/2006/relationships/slideLayout" Target="../slideLayouts/slideLayout6.xml"/><Relationship Id="rId4" Type="http://schemas.openxmlformats.org/officeDocument/2006/relationships/hyperlink" Target="https://github.com/nicknochnack/RealTimeObjectDetection"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615727" y="1863725"/>
            <a:ext cx="7772400" cy="1128891"/>
          </a:xfrm>
        </p:spPr>
        <p:txBody>
          <a:bodyPr>
            <a:normAutofit fontScale="90000"/>
          </a:bodyPr>
          <a:lstStyle/>
          <a:p>
            <a:r>
              <a:rPr lang="en-IN" sz="2400" dirty="0">
                <a:solidFill>
                  <a:schemeClr val="accent1">
                    <a:lumMod val="50000"/>
                  </a:schemeClr>
                </a:solidFill>
                <a:latin typeface="Arial" pitchFamily="34" charset="0"/>
                <a:cs typeface="Arial" pitchFamily="34" charset="0"/>
              </a:rPr>
              <a:t>REAL-TIME SIGN LANGUAGE DETECTION TO TEXT LANGUAGE CONVERSION USING OPENCV AND TENSORFLOW</a:t>
            </a: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914400" y="3200400"/>
            <a:ext cx="7543800" cy="2438400"/>
          </a:xfrm>
        </p:spPr>
        <p:txBody>
          <a:bodyPr>
            <a:normAutofit fontScale="70000" lnSpcReduction="20000"/>
          </a:bodyPr>
          <a:lstStyle/>
          <a:p>
            <a:r>
              <a:rPr lang="en-US" dirty="0">
                <a:solidFill>
                  <a:schemeClr val="tx1"/>
                </a:solidFill>
                <a:latin typeface="Arial" pitchFamily="34" charset="0"/>
                <a:cs typeface="Arial" pitchFamily="34" charset="0"/>
              </a:rPr>
              <a:t>Under the guidance of </a:t>
            </a:r>
          </a:p>
          <a:p>
            <a:r>
              <a:rPr lang="en-US" dirty="0">
                <a:solidFill>
                  <a:schemeClr val="tx1"/>
                </a:solidFill>
              </a:rPr>
              <a:t>Ms. K. Karunya, M.E</a:t>
            </a:r>
            <a:endParaRPr lang="en-IN" dirty="0">
              <a:solidFill>
                <a:schemeClr val="tx1"/>
              </a:solidFill>
            </a:endParaRPr>
          </a:p>
          <a:p>
            <a:r>
              <a:rPr lang="en-US" dirty="0">
                <a:solidFill>
                  <a:schemeClr val="tx1"/>
                </a:solidFill>
                <a:latin typeface="Arial" pitchFamily="34" charset="0"/>
                <a:cs typeface="Arial" pitchFamily="34" charset="0"/>
              </a:rPr>
              <a:t>by</a:t>
            </a:r>
          </a:p>
          <a:p>
            <a:r>
              <a:rPr lang="en-US" dirty="0">
                <a:solidFill>
                  <a:schemeClr val="tx1"/>
                </a:solidFill>
                <a:latin typeface="Arial" pitchFamily="34" charset="0"/>
                <a:cs typeface="Arial" pitchFamily="34" charset="0"/>
              </a:rPr>
              <a:t>Harrishkumar. L</a:t>
            </a:r>
          </a:p>
          <a:p>
            <a:r>
              <a:rPr lang="en-US" dirty="0">
                <a:solidFill>
                  <a:schemeClr val="tx1"/>
                </a:solidFill>
                <a:latin typeface="Arial" pitchFamily="34" charset="0"/>
                <a:cs typeface="Arial" pitchFamily="34" charset="0"/>
              </a:rPr>
              <a:t>(40110443)</a:t>
            </a:r>
          </a:p>
          <a:p>
            <a:r>
              <a:rPr lang="en-US" dirty="0" err="1">
                <a:solidFill>
                  <a:schemeClr val="tx1"/>
                </a:solidFill>
                <a:latin typeface="Arial" pitchFamily="34" charset="0"/>
                <a:cs typeface="Arial" pitchFamily="34" charset="0"/>
              </a:rPr>
              <a:t>Hashwanth</a:t>
            </a:r>
            <a:r>
              <a:rPr lang="en-US" dirty="0">
                <a:solidFill>
                  <a:schemeClr val="tx1"/>
                </a:solidFill>
                <a:latin typeface="Arial" pitchFamily="34" charset="0"/>
                <a:cs typeface="Arial" pitchFamily="34" charset="0"/>
              </a:rPr>
              <a:t> Kumar. H</a:t>
            </a:r>
          </a:p>
          <a:p>
            <a:r>
              <a:rPr lang="en-US" dirty="0">
                <a:solidFill>
                  <a:schemeClr val="tx1"/>
                </a:solidFill>
                <a:latin typeface="Arial" pitchFamily="34" charset="0"/>
                <a:cs typeface="Arial" pitchFamily="34" charset="0"/>
              </a:rPr>
              <a:t>(40110449)</a:t>
            </a: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a:p>
            <a:endParaRPr lang="en-US" sz="2800" dirty="0">
              <a:solidFill>
                <a:schemeClr val="tx1"/>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F9D96BC4-15DC-467A-8A2C-755170F878F5}" type="datetime3">
              <a:rPr lang="en-US" smtClean="0"/>
              <a:pPr/>
              <a:t>27 March 2024</a:t>
            </a:fld>
            <a:endParaRPr lang="en-US" dirty="0"/>
          </a:p>
        </p:txBody>
      </p:sp>
      <p:sp>
        <p:nvSpPr>
          <p:cNvPr id="6" name="Footer Placeholder 5"/>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dirty="0"/>
          </a:p>
        </p:txBody>
      </p:sp>
      <p:pic>
        <p:nvPicPr>
          <p:cNvPr id="2" name="Picture 1" descr="HEADER New copy">
            <a:extLst>
              <a:ext uri="{FF2B5EF4-FFF2-40B4-BE49-F238E27FC236}">
                <a16:creationId xmlns:a16="http://schemas.microsoft.com/office/drawing/2014/main" id="{29E2CEAE-1573-4F9B-3915-261CA7482D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0150" y="228600"/>
            <a:ext cx="65913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2446-17C1-851F-2B15-2E02C1B5167E}"/>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System architecture</a:t>
            </a:r>
          </a:p>
        </p:txBody>
      </p:sp>
      <p:sp>
        <p:nvSpPr>
          <p:cNvPr id="4" name="Date Placeholder 3">
            <a:extLst>
              <a:ext uri="{FF2B5EF4-FFF2-40B4-BE49-F238E27FC236}">
                <a16:creationId xmlns:a16="http://schemas.microsoft.com/office/drawing/2014/main" id="{CF19B349-66AC-ED21-1640-54C2A713A7BD}"/>
              </a:ext>
            </a:extLst>
          </p:cNvPr>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a:extLst>
              <a:ext uri="{FF2B5EF4-FFF2-40B4-BE49-F238E27FC236}">
                <a16:creationId xmlns:a16="http://schemas.microsoft.com/office/drawing/2014/main" id="{9A126E09-3866-020C-7373-F40B6CD09A13}"/>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F0CE0F4F-C539-69FD-BB4D-F8E0BB946394}"/>
              </a:ext>
            </a:extLst>
          </p:cNvPr>
          <p:cNvSpPr>
            <a:spLocks noGrp="1"/>
          </p:cNvSpPr>
          <p:nvPr>
            <p:ph type="sldNum" sz="quarter" idx="12"/>
          </p:nvPr>
        </p:nvSpPr>
        <p:spPr/>
        <p:txBody>
          <a:bodyPr/>
          <a:lstStyle/>
          <a:p>
            <a:fld id="{7B28076C-CE04-4A00-BFAA-A90EA8355859}" type="slidenum">
              <a:rPr lang="en-US" smtClean="0"/>
              <a:pPr/>
              <a:t>10</a:t>
            </a:fld>
            <a:endParaRPr lang="en-US"/>
          </a:p>
        </p:txBody>
      </p:sp>
      <p:pic>
        <p:nvPicPr>
          <p:cNvPr id="1026" name="Picture 2" descr="Real Time Sign Language Recognition System for Hearing and Speech Impaired  People">
            <a:extLst>
              <a:ext uri="{FF2B5EF4-FFF2-40B4-BE49-F238E27FC236}">
                <a16:creationId xmlns:a16="http://schemas.microsoft.com/office/drawing/2014/main" id="{C8DCC254-D16A-2AAC-B1AB-4FDE80DC62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2033943"/>
            <a:ext cx="5943600" cy="375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894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Autofit/>
          </a:bodyPr>
          <a:lstStyle/>
          <a:p>
            <a:pPr algn="l"/>
            <a:r>
              <a:rPr lang="en-US" sz="3600" dirty="0">
                <a:latin typeface="Arial" pitchFamily="34" charset="0"/>
                <a:cs typeface="Arial" pitchFamily="34" charset="0"/>
              </a:rPr>
              <a:t>                   Existing Model</a:t>
            </a:r>
            <a:endParaRPr lang="en-US" sz="3600"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11</a:t>
            </a:fld>
            <a:endParaRPr lang="en-US"/>
          </a:p>
        </p:txBody>
      </p:sp>
      <p:graphicFrame>
        <p:nvGraphicFramePr>
          <p:cNvPr id="3" name="Content Placeholder 5">
            <a:extLst>
              <a:ext uri="{FF2B5EF4-FFF2-40B4-BE49-F238E27FC236}">
                <a16:creationId xmlns:a16="http://schemas.microsoft.com/office/drawing/2014/main" id="{F200A05A-1661-7609-A564-2325CA114176}"/>
              </a:ext>
            </a:extLst>
          </p:cNvPr>
          <p:cNvGraphicFramePr>
            <a:graphicFrameLocks/>
          </p:cNvGraphicFramePr>
          <p:nvPr>
            <p:extLst>
              <p:ext uri="{D42A27DB-BD31-4B8C-83A1-F6EECF244321}">
                <p14:modId xmlns:p14="http://schemas.microsoft.com/office/powerpoint/2010/main" val="2037938287"/>
              </p:ext>
            </p:extLst>
          </p:nvPr>
        </p:nvGraphicFramePr>
        <p:xfrm>
          <a:off x="495300" y="1600200"/>
          <a:ext cx="8153399" cy="4495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55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Autofit/>
          </a:bodyPr>
          <a:lstStyle/>
          <a:p>
            <a:pPr algn="l"/>
            <a:r>
              <a:rPr lang="en-US" sz="3600" dirty="0">
                <a:latin typeface="Arial" pitchFamily="34" charset="0"/>
                <a:cs typeface="Arial" pitchFamily="34" charset="0"/>
              </a:rPr>
              <a:t>      Methodology of the existing model</a:t>
            </a:r>
            <a:endParaRPr lang="en-US" sz="3600" dirty="0"/>
          </a:p>
        </p:txBody>
      </p:sp>
      <p:sp>
        <p:nvSpPr>
          <p:cNvPr id="9" name="Content Placeholder 2"/>
          <p:cNvSpPr>
            <a:spLocks noGrp="1"/>
          </p:cNvSpPr>
          <p:nvPr>
            <p:ph idx="1"/>
          </p:nvPr>
        </p:nvSpPr>
        <p:spPr>
          <a:xfrm>
            <a:off x="457200" y="1752600"/>
            <a:ext cx="8153400" cy="4603750"/>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3" name="Content Placeholder 2">
            <a:extLst>
              <a:ext uri="{FF2B5EF4-FFF2-40B4-BE49-F238E27FC236}">
                <a16:creationId xmlns:a16="http://schemas.microsoft.com/office/drawing/2014/main" id="{1051F4B7-A5D2-D0D9-ECD9-044B4668A68F}"/>
              </a:ext>
            </a:extLst>
          </p:cNvPr>
          <p:cNvSpPr txBox="1">
            <a:spLocks/>
          </p:cNvSpPr>
          <p:nvPr/>
        </p:nvSpPr>
        <p:spPr>
          <a:xfrm>
            <a:off x="304800" y="1371600"/>
            <a:ext cx="8153400" cy="4984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In this model, the images of the sign language and text language are taken already.</a:t>
            </a:r>
          </a:p>
          <a:p>
            <a:pPr algn="just"/>
            <a:r>
              <a:rPr lang="en-US" sz="2400" dirty="0">
                <a:latin typeface="Times New Roman" panose="02020603050405020304" pitchFamily="18" charset="0"/>
                <a:cs typeface="Times New Roman" panose="02020603050405020304" pitchFamily="18" charset="0"/>
              </a:rPr>
              <a:t>They are stored in different folders and they are being processed using a geometric approach, an image processing technique to identify different facial expressions based on the distinguished key points on a face.</a:t>
            </a:r>
          </a:p>
          <a:p>
            <a:pPr algn="just"/>
            <a:r>
              <a:rPr lang="en-US" sz="2400" dirty="0">
                <a:latin typeface="Times New Roman" panose="02020603050405020304" pitchFamily="18" charset="0"/>
                <a:cs typeface="Times New Roman" panose="02020603050405020304" pitchFamily="18" charset="0"/>
              </a:rPr>
              <a:t>The images are considered in pixel format and are processed using the deep neural network-based approach for any kind of feature extraction.</a:t>
            </a:r>
          </a:p>
          <a:p>
            <a:pPr algn="just"/>
            <a:r>
              <a:rPr lang="en-US" sz="2400" dirty="0">
                <a:latin typeface="Times New Roman" panose="02020603050405020304" pitchFamily="18" charset="0"/>
                <a:cs typeface="Times New Roman" panose="02020603050405020304" pitchFamily="18" charset="0"/>
              </a:rPr>
              <a:t>The outputs of  will be compared with the corresponding ideal values that are stored in a database.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919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Autofit/>
          </a:bodyPr>
          <a:lstStyle/>
          <a:p>
            <a:pPr algn="l"/>
            <a:r>
              <a:rPr lang="en-US" sz="3600" dirty="0">
                <a:latin typeface="Arial" pitchFamily="34" charset="0"/>
                <a:cs typeface="Arial" pitchFamily="34" charset="0"/>
              </a:rPr>
              <a:t>                   Proposed  Model</a:t>
            </a:r>
            <a:endParaRPr lang="en-US" sz="3600"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13</a:t>
            </a:fld>
            <a:endParaRPr lang="en-US"/>
          </a:p>
        </p:txBody>
      </p:sp>
      <p:graphicFrame>
        <p:nvGraphicFramePr>
          <p:cNvPr id="3" name="Content Placeholder 3">
            <a:extLst>
              <a:ext uri="{FF2B5EF4-FFF2-40B4-BE49-F238E27FC236}">
                <a16:creationId xmlns:a16="http://schemas.microsoft.com/office/drawing/2014/main" id="{D4E80940-D825-582C-AC70-922CF208A95C}"/>
              </a:ext>
            </a:extLst>
          </p:cNvPr>
          <p:cNvGraphicFramePr>
            <a:graphicFrameLocks/>
          </p:cNvGraphicFramePr>
          <p:nvPr>
            <p:extLst>
              <p:ext uri="{D42A27DB-BD31-4B8C-83A1-F6EECF244321}">
                <p14:modId xmlns:p14="http://schemas.microsoft.com/office/powerpoint/2010/main" val="517012139"/>
              </p:ext>
            </p:extLst>
          </p:nvPr>
        </p:nvGraphicFramePr>
        <p:xfrm>
          <a:off x="624254" y="1740877"/>
          <a:ext cx="7833946" cy="4355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3842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Autofit/>
          </a:bodyPr>
          <a:lstStyle/>
          <a:p>
            <a:pPr algn="l"/>
            <a:r>
              <a:rPr lang="en-US" sz="3600" dirty="0">
                <a:latin typeface="Arial" pitchFamily="34" charset="0"/>
                <a:cs typeface="Arial" pitchFamily="34" charset="0"/>
              </a:rPr>
              <a:t>     Methodology of the proposed model</a:t>
            </a:r>
            <a:endParaRPr lang="en-US" sz="3600"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14</a:t>
            </a:fld>
            <a:endParaRPr lang="en-US"/>
          </a:p>
        </p:txBody>
      </p:sp>
      <p:sp>
        <p:nvSpPr>
          <p:cNvPr id="10" name="Content Placeholder 2">
            <a:extLst>
              <a:ext uri="{FF2B5EF4-FFF2-40B4-BE49-F238E27FC236}">
                <a16:creationId xmlns:a16="http://schemas.microsoft.com/office/drawing/2014/main" id="{168C8A1C-A518-9BFA-6F67-CA8F65ED51AF}"/>
              </a:ext>
            </a:extLst>
          </p:cNvPr>
          <p:cNvSpPr txBox="1">
            <a:spLocks/>
          </p:cNvSpPr>
          <p:nvPr/>
        </p:nvSpPr>
        <p:spPr>
          <a:xfrm>
            <a:off x="457200" y="1676400"/>
            <a:ext cx="8001000" cy="435133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In this model, the images of the sign language is taken with the help of the program which sends the images to the assigned locations.</a:t>
            </a:r>
          </a:p>
          <a:p>
            <a:pPr algn="just"/>
            <a:r>
              <a:rPr lang="en-US" sz="2400" dirty="0">
                <a:latin typeface="Times New Roman" panose="02020603050405020304" pitchFamily="18" charset="0"/>
                <a:cs typeface="Times New Roman" panose="02020603050405020304" pitchFamily="18" charset="0"/>
              </a:rPr>
              <a:t>After that, with the help of the labeling program label the images with their appropriate meaning.</a:t>
            </a:r>
          </a:p>
          <a:p>
            <a:pPr algn="just"/>
            <a:r>
              <a:rPr lang="en-US" sz="2400" dirty="0">
                <a:latin typeface="Times New Roman" panose="02020603050405020304" pitchFamily="18" charset="0"/>
                <a:cs typeface="Times New Roman" panose="02020603050405020304" pitchFamily="18" charset="0"/>
              </a:rPr>
              <a:t>Then the dataset is divided into testing set, training set, and validation set.</a:t>
            </a:r>
          </a:p>
          <a:p>
            <a:pPr algn="just"/>
            <a:r>
              <a:rPr lang="en-US" sz="2400" dirty="0">
                <a:latin typeface="Times New Roman" panose="02020603050405020304" pitchFamily="18" charset="0"/>
                <a:cs typeface="Times New Roman" panose="02020603050405020304" pitchFamily="18" charset="0"/>
              </a:rPr>
              <a:t>Later, the model is being trained by the </a:t>
            </a:r>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and CNN algorithm.</a:t>
            </a:r>
          </a:p>
          <a:p>
            <a:pPr algn="just"/>
            <a:r>
              <a:rPr lang="en-US" sz="2400" dirty="0">
                <a:latin typeface="Times New Roman" panose="02020603050405020304" pitchFamily="18" charset="0"/>
                <a:cs typeface="Times New Roman" panose="02020603050405020304" pitchFamily="18" charset="0"/>
              </a:rPr>
              <a:t>Finally, it is being tested on live detection with the help of the web camera.</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99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363C5-EFC3-9FB5-01AF-FADD943D20B1}"/>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Import libraries</a:t>
            </a:r>
            <a:endParaRPr lang="en-IN" sz="36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D2976AEE-A6EB-4740-A5B4-219146BC13C8}"/>
              </a:ext>
            </a:extLst>
          </p:cNvPr>
          <p:cNvPicPr>
            <a:picLocks noGrp="1" noChangeAspect="1"/>
          </p:cNvPicPr>
          <p:nvPr>
            <p:ph idx="1"/>
          </p:nvPr>
        </p:nvPicPr>
        <p:blipFill>
          <a:blip r:embed="rId2"/>
          <a:stretch>
            <a:fillRect/>
          </a:stretch>
        </p:blipFill>
        <p:spPr>
          <a:xfrm>
            <a:off x="720090" y="3064683"/>
            <a:ext cx="7886700" cy="728635"/>
          </a:xfrm>
          <a:prstGeom prst="rect">
            <a:avLst/>
          </a:prstGeom>
        </p:spPr>
      </p:pic>
      <p:sp>
        <p:nvSpPr>
          <p:cNvPr id="3" name="Slide Number Placeholder 2">
            <a:extLst>
              <a:ext uri="{FF2B5EF4-FFF2-40B4-BE49-F238E27FC236}">
                <a16:creationId xmlns:a16="http://schemas.microsoft.com/office/drawing/2014/main" id="{878EE711-B105-ECFD-E9AA-E2522C4BA19A}"/>
              </a:ext>
            </a:extLst>
          </p:cNvPr>
          <p:cNvSpPr>
            <a:spLocks noGrp="1"/>
          </p:cNvSpPr>
          <p:nvPr>
            <p:ph type="sldNum" sz="quarter" idx="12"/>
          </p:nvPr>
        </p:nvSpPr>
        <p:spPr/>
        <p:txBody>
          <a:bodyPr/>
          <a:lstStyle/>
          <a:p>
            <a:fld id="{B81CE761-C1AE-4DAA-9B85-790DB8E752A2}" type="slidenum">
              <a:rPr lang="en-IN" smtClean="0"/>
              <a:t>15</a:t>
            </a:fld>
            <a:endParaRPr lang="en-IN"/>
          </a:p>
        </p:txBody>
      </p:sp>
    </p:spTree>
    <p:extLst>
      <p:ext uri="{BB962C8B-B14F-4D97-AF65-F5344CB8AC3E}">
        <p14:creationId xmlns:p14="http://schemas.microsoft.com/office/powerpoint/2010/main" val="110933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93BD-F7F5-DCFA-0C23-C4BA0F4A73F2}"/>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Setting up image path </a:t>
            </a:r>
            <a:endParaRPr lang="en-IN" sz="36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5474F263-B47B-9A9B-A3AF-8EAB88EE8DEA}"/>
              </a:ext>
            </a:extLst>
          </p:cNvPr>
          <p:cNvPicPr>
            <a:picLocks noGrp="1" noChangeAspect="1"/>
          </p:cNvPicPr>
          <p:nvPr>
            <p:ph idx="1"/>
          </p:nvPr>
        </p:nvPicPr>
        <p:blipFill>
          <a:blip r:embed="rId2"/>
          <a:stretch>
            <a:fillRect/>
          </a:stretch>
        </p:blipFill>
        <p:spPr>
          <a:xfrm>
            <a:off x="628650" y="3250222"/>
            <a:ext cx="7886700" cy="357557"/>
          </a:xfrm>
          <a:prstGeom prst="rect">
            <a:avLst/>
          </a:prstGeom>
        </p:spPr>
      </p:pic>
      <p:sp>
        <p:nvSpPr>
          <p:cNvPr id="3" name="Slide Number Placeholder 2">
            <a:extLst>
              <a:ext uri="{FF2B5EF4-FFF2-40B4-BE49-F238E27FC236}">
                <a16:creationId xmlns:a16="http://schemas.microsoft.com/office/drawing/2014/main" id="{B7F2F3AA-0800-81CE-1091-4BD663946BEE}"/>
              </a:ext>
            </a:extLst>
          </p:cNvPr>
          <p:cNvSpPr>
            <a:spLocks noGrp="1"/>
          </p:cNvSpPr>
          <p:nvPr>
            <p:ph type="sldNum" sz="quarter" idx="12"/>
          </p:nvPr>
        </p:nvSpPr>
        <p:spPr/>
        <p:txBody>
          <a:bodyPr/>
          <a:lstStyle/>
          <a:p>
            <a:fld id="{B81CE761-C1AE-4DAA-9B85-790DB8E752A2}" type="slidenum">
              <a:rPr lang="en-IN" smtClean="0"/>
              <a:t>16</a:t>
            </a:fld>
            <a:endParaRPr lang="en-IN"/>
          </a:p>
        </p:txBody>
      </p:sp>
    </p:spTree>
    <p:extLst>
      <p:ext uri="{BB962C8B-B14F-4D97-AF65-F5344CB8AC3E}">
        <p14:creationId xmlns:p14="http://schemas.microsoft.com/office/powerpoint/2010/main" val="66026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29E7-14DD-DB1C-B50A-8CAF5B12C682}"/>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Setting array for label</a:t>
            </a:r>
            <a:endParaRPr lang="en-IN" sz="36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E5AE2249-A2B2-D109-8186-B210C8F57ECC}"/>
              </a:ext>
            </a:extLst>
          </p:cNvPr>
          <p:cNvPicPr>
            <a:picLocks noGrp="1" noChangeAspect="1"/>
          </p:cNvPicPr>
          <p:nvPr>
            <p:ph idx="1"/>
          </p:nvPr>
        </p:nvPicPr>
        <p:blipFill>
          <a:blip r:embed="rId2"/>
          <a:stretch>
            <a:fillRect/>
          </a:stretch>
        </p:blipFill>
        <p:spPr>
          <a:xfrm>
            <a:off x="609602" y="3192071"/>
            <a:ext cx="7886700" cy="447936"/>
          </a:xfrm>
          <a:prstGeom prst="rect">
            <a:avLst/>
          </a:prstGeom>
        </p:spPr>
      </p:pic>
      <p:sp>
        <p:nvSpPr>
          <p:cNvPr id="3" name="Slide Number Placeholder 2">
            <a:extLst>
              <a:ext uri="{FF2B5EF4-FFF2-40B4-BE49-F238E27FC236}">
                <a16:creationId xmlns:a16="http://schemas.microsoft.com/office/drawing/2014/main" id="{740D5A97-EEBA-8B90-AD28-874FBDC1B2CB}"/>
              </a:ext>
            </a:extLst>
          </p:cNvPr>
          <p:cNvSpPr>
            <a:spLocks noGrp="1"/>
          </p:cNvSpPr>
          <p:nvPr>
            <p:ph type="sldNum" sz="quarter" idx="12"/>
          </p:nvPr>
        </p:nvSpPr>
        <p:spPr/>
        <p:txBody>
          <a:bodyPr/>
          <a:lstStyle/>
          <a:p>
            <a:fld id="{B81CE761-C1AE-4DAA-9B85-790DB8E752A2}" type="slidenum">
              <a:rPr lang="en-IN" smtClean="0"/>
              <a:t>17</a:t>
            </a:fld>
            <a:endParaRPr lang="en-IN"/>
          </a:p>
        </p:txBody>
      </p:sp>
    </p:spTree>
    <p:extLst>
      <p:ext uri="{BB962C8B-B14F-4D97-AF65-F5344CB8AC3E}">
        <p14:creationId xmlns:p14="http://schemas.microsoft.com/office/powerpoint/2010/main" val="104408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1DD4-3625-91E3-400A-55A207DCE333}"/>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Code to collect the images</a:t>
            </a:r>
            <a:endParaRPr lang="en-IN" sz="3600" dirty="0">
              <a:latin typeface="Arial" panose="020B0604020202020204" pitchFamily="34" charset="0"/>
              <a:cs typeface="Arial" panose="020B0604020202020204" pitchFamily="34" charset="0"/>
            </a:endParaRPr>
          </a:p>
        </p:txBody>
      </p:sp>
      <p:pic>
        <p:nvPicPr>
          <p:cNvPr id="4" name="Content Placeholder 3">
            <a:extLst>
              <a:ext uri="{FF2B5EF4-FFF2-40B4-BE49-F238E27FC236}">
                <a16:creationId xmlns:a16="http://schemas.microsoft.com/office/drawing/2014/main" id="{5F109BC4-EBE1-E35F-241E-B7849C5DCF78}"/>
              </a:ext>
            </a:extLst>
          </p:cNvPr>
          <p:cNvPicPr>
            <a:picLocks noGrp="1" noChangeAspect="1"/>
          </p:cNvPicPr>
          <p:nvPr>
            <p:ph idx="1"/>
          </p:nvPr>
        </p:nvPicPr>
        <p:blipFill>
          <a:blip r:embed="rId2"/>
          <a:stretch>
            <a:fillRect/>
          </a:stretch>
        </p:blipFill>
        <p:spPr>
          <a:xfrm>
            <a:off x="628650" y="2202292"/>
            <a:ext cx="7886700" cy="2702257"/>
          </a:xfrm>
          <a:prstGeom prst="rect">
            <a:avLst/>
          </a:prstGeom>
        </p:spPr>
      </p:pic>
      <p:sp>
        <p:nvSpPr>
          <p:cNvPr id="3" name="Slide Number Placeholder 2">
            <a:extLst>
              <a:ext uri="{FF2B5EF4-FFF2-40B4-BE49-F238E27FC236}">
                <a16:creationId xmlns:a16="http://schemas.microsoft.com/office/drawing/2014/main" id="{26C2981D-8C1B-31D1-688C-B3F763F54F7F}"/>
              </a:ext>
            </a:extLst>
          </p:cNvPr>
          <p:cNvSpPr>
            <a:spLocks noGrp="1"/>
          </p:cNvSpPr>
          <p:nvPr>
            <p:ph type="sldNum" sz="quarter" idx="12"/>
          </p:nvPr>
        </p:nvSpPr>
        <p:spPr/>
        <p:txBody>
          <a:bodyPr/>
          <a:lstStyle/>
          <a:p>
            <a:fld id="{B81CE761-C1AE-4DAA-9B85-790DB8E752A2}" type="slidenum">
              <a:rPr lang="en-IN" smtClean="0"/>
              <a:t>18</a:t>
            </a:fld>
            <a:endParaRPr lang="en-IN"/>
          </a:p>
        </p:txBody>
      </p:sp>
    </p:spTree>
    <p:extLst>
      <p:ext uri="{BB962C8B-B14F-4D97-AF65-F5344CB8AC3E}">
        <p14:creationId xmlns:p14="http://schemas.microsoft.com/office/powerpoint/2010/main" val="116424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CE0A-1ED5-D290-A0B9-936B24501AFE}"/>
              </a:ext>
            </a:extLst>
          </p:cNvPr>
          <p:cNvSpPr>
            <a:spLocks noGrp="1"/>
          </p:cNvSpPr>
          <p:nvPr>
            <p:ph type="title"/>
          </p:nvPr>
        </p:nvSpPr>
        <p:spPr>
          <a:xfrm>
            <a:off x="436685" y="228600"/>
            <a:ext cx="8229600" cy="990600"/>
          </a:xfrm>
        </p:spPr>
        <p:txBody>
          <a:bodyPr>
            <a:noAutofit/>
          </a:bodyPr>
          <a:lstStyle/>
          <a:p>
            <a:r>
              <a:rPr lang="en-IN" sz="3600" dirty="0">
                <a:latin typeface="Arial" panose="020B0604020202020204" pitchFamily="34" charset="0"/>
                <a:cs typeface="Arial" panose="020B0604020202020204" pitchFamily="34" charset="0"/>
              </a:rPr>
              <a:t>Images are stored in folders</a:t>
            </a:r>
          </a:p>
        </p:txBody>
      </p:sp>
      <p:pic>
        <p:nvPicPr>
          <p:cNvPr id="4" name="Content Placeholder 3">
            <a:extLst>
              <a:ext uri="{FF2B5EF4-FFF2-40B4-BE49-F238E27FC236}">
                <a16:creationId xmlns:a16="http://schemas.microsoft.com/office/drawing/2014/main" id="{1827BEDE-4E06-CBCA-4CAB-A15CED52FE3D}"/>
              </a:ext>
            </a:extLst>
          </p:cNvPr>
          <p:cNvPicPr>
            <a:picLocks noGrp="1" noChangeAspect="1"/>
          </p:cNvPicPr>
          <p:nvPr>
            <p:ph idx="1"/>
          </p:nvPr>
        </p:nvPicPr>
        <p:blipFill>
          <a:blip r:embed="rId2"/>
          <a:stretch>
            <a:fillRect/>
          </a:stretch>
        </p:blipFill>
        <p:spPr>
          <a:xfrm>
            <a:off x="1103261" y="2295049"/>
            <a:ext cx="6937479" cy="3263504"/>
          </a:xfrm>
          <a:prstGeom prst="rect">
            <a:avLst/>
          </a:prstGeom>
        </p:spPr>
      </p:pic>
      <p:sp>
        <p:nvSpPr>
          <p:cNvPr id="3" name="Slide Number Placeholder 2">
            <a:extLst>
              <a:ext uri="{FF2B5EF4-FFF2-40B4-BE49-F238E27FC236}">
                <a16:creationId xmlns:a16="http://schemas.microsoft.com/office/drawing/2014/main" id="{E1A0B809-DC81-B380-6BA1-24830A2C6BB8}"/>
              </a:ext>
            </a:extLst>
          </p:cNvPr>
          <p:cNvSpPr>
            <a:spLocks noGrp="1"/>
          </p:cNvSpPr>
          <p:nvPr>
            <p:ph type="sldNum" sz="quarter" idx="12"/>
          </p:nvPr>
        </p:nvSpPr>
        <p:spPr/>
        <p:txBody>
          <a:bodyPr/>
          <a:lstStyle/>
          <a:p>
            <a:fld id="{B81CE761-C1AE-4DAA-9B85-790DB8E752A2}" type="slidenum">
              <a:rPr lang="en-IN" smtClean="0"/>
              <a:t>19</a:t>
            </a:fld>
            <a:endParaRPr lang="en-IN"/>
          </a:p>
        </p:txBody>
      </p:sp>
    </p:spTree>
    <p:extLst>
      <p:ext uri="{BB962C8B-B14F-4D97-AF65-F5344CB8AC3E}">
        <p14:creationId xmlns:p14="http://schemas.microsoft.com/office/powerpoint/2010/main" val="1467559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solidFill>
                  <a:schemeClr val="tx2">
                    <a:lumMod val="50000"/>
                  </a:schemeClr>
                </a:solidFill>
                <a:latin typeface="Arial" pitchFamily="34" charset="0"/>
                <a:cs typeface="Arial" pitchFamily="34" charset="0"/>
              </a:rPr>
              <a:t>         </a:t>
            </a:r>
            <a:r>
              <a:rPr lang="en-US" sz="3600" dirty="0">
                <a:solidFill>
                  <a:schemeClr val="tx2">
                    <a:lumMod val="50000"/>
                  </a:schemeClr>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a:normAutofit/>
          </a:bodyPr>
          <a:lstStyle/>
          <a:p>
            <a:r>
              <a:rPr lang="en-US" sz="2400" dirty="0">
                <a:solidFill>
                  <a:srgbClr val="002060"/>
                </a:solidFill>
                <a:latin typeface="Times New Roman" panose="02020603050405020304" pitchFamily="18" charset="0"/>
                <a:cs typeface="Times New Roman" panose="02020603050405020304" pitchFamily="18" charset="0"/>
              </a:rPr>
              <a:t>Aim of the project</a:t>
            </a:r>
          </a:p>
          <a:p>
            <a:r>
              <a:rPr lang="en-US" sz="2400" dirty="0">
                <a:solidFill>
                  <a:srgbClr val="002060"/>
                </a:solidFill>
                <a:latin typeface="Times New Roman" panose="02020603050405020304" pitchFamily="18" charset="0"/>
                <a:cs typeface="Times New Roman" panose="02020603050405020304" pitchFamily="18" charset="0"/>
              </a:rPr>
              <a:t>Abstract</a:t>
            </a:r>
          </a:p>
          <a:p>
            <a:r>
              <a:rPr lang="en-US" sz="2400" dirty="0">
                <a:solidFill>
                  <a:srgbClr val="002060"/>
                </a:solidFill>
                <a:latin typeface="Times New Roman" panose="02020603050405020304" pitchFamily="18" charset="0"/>
                <a:cs typeface="Times New Roman" panose="02020603050405020304" pitchFamily="18" charset="0"/>
              </a:rPr>
              <a:t>Introduction</a:t>
            </a:r>
          </a:p>
          <a:p>
            <a:r>
              <a:rPr lang="en-US" sz="2400" dirty="0">
                <a:solidFill>
                  <a:srgbClr val="002060"/>
                </a:solidFill>
                <a:latin typeface="Times New Roman" panose="02020603050405020304" pitchFamily="18" charset="0"/>
                <a:cs typeface="Times New Roman" panose="02020603050405020304" pitchFamily="18" charset="0"/>
              </a:rPr>
              <a:t>Literature Survey</a:t>
            </a:r>
          </a:p>
          <a:p>
            <a:r>
              <a:rPr lang="en-US" sz="2400" dirty="0">
                <a:solidFill>
                  <a:srgbClr val="002060"/>
                </a:solidFill>
                <a:latin typeface="Times New Roman" panose="02020603050405020304" pitchFamily="18" charset="0"/>
                <a:cs typeface="Times New Roman" panose="02020603050405020304" pitchFamily="18" charset="0"/>
              </a:rPr>
              <a:t>Process Flow</a:t>
            </a:r>
          </a:p>
          <a:p>
            <a:r>
              <a:rPr lang="en-US" sz="2400" dirty="0">
                <a:solidFill>
                  <a:srgbClr val="002060"/>
                </a:solidFill>
                <a:latin typeface="Times New Roman" panose="02020603050405020304" pitchFamily="18" charset="0"/>
                <a:cs typeface="Times New Roman" panose="02020603050405020304" pitchFamily="18" charset="0"/>
              </a:rPr>
              <a:t>Basic Requirements</a:t>
            </a:r>
          </a:p>
          <a:p>
            <a:r>
              <a:rPr lang="en-US" sz="2400" dirty="0">
                <a:solidFill>
                  <a:srgbClr val="002060"/>
                </a:solidFill>
                <a:latin typeface="Times New Roman" panose="02020603050405020304" pitchFamily="18" charset="0"/>
                <a:cs typeface="Times New Roman" panose="02020603050405020304" pitchFamily="18" charset="0"/>
              </a:rPr>
              <a:t>Existing Model and Methodology</a:t>
            </a:r>
          </a:p>
          <a:p>
            <a:r>
              <a:rPr lang="en-US" sz="2400" dirty="0">
                <a:solidFill>
                  <a:srgbClr val="002060"/>
                </a:solidFill>
                <a:latin typeface="Times New Roman" panose="02020603050405020304" pitchFamily="18" charset="0"/>
                <a:cs typeface="Times New Roman" panose="02020603050405020304" pitchFamily="18" charset="0"/>
              </a:rPr>
              <a:t>Proposed Model and Methodology</a:t>
            </a:r>
          </a:p>
          <a:p>
            <a:r>
              <a:rPr lang="en-US" sz="2400" dirty="0">
                <a:solidFill>
                  <a:srgbClr val="002060"/>
                </a:solidFill>
                <a:latin typeface="Times New Roman" panose="02020603050405020304" pitchFamily="18" charset="0"/>
                <a:cs typeface="Times New Roman" panose="02020603050405020304" pitchFamily="18" charset="0"/>
              </a:rPr>
              <a:t>Project Management Plan</a:t>
            </a:r>
          </a:p>
          <a:p>
            <a:r>
              <a:rPr lang="en-US" sz="2400" dirty="0">
                <a:solidFill>
                  <a:srgbClr val="002060"/>
                </a:solidFill>
                <a:latin typeface="Times New Roman" panose="02020603050405020304" pitchFamily="18" charset="0"/>
                <a:cs typeface="Times New Roman" panose="02020603050405020304" pitchFamily="18" charset="0"/>
              </a:rPr>
              <a:t>References</a:t>
            </a:r>
          </a:p>
          <a:p>
            <a:endParaRPr lang="en-US" dirty="0"/>
          </a:p>
        </p:txBody>
      </p:sp>
      <p:sp>
        <p:nvSpPr>
          <p:cNvPr id="4" name="Date Placeholder 3"/>
          <p:cNvSpPr>
            <a:spLocks noGrp="1"/>
          </p:cNvSpPr>
          <p:nvPr>
            <p:ph type="dt" sz="half" idx="10"/>
          </p:nvPr>
        </p:nvSpPr>
        <p:spPr/>
        <p:txBody>
          <a:bodyPr/>
          <a:lstStyle/>
          <a:p>
            <a:fld id="{EED79212-7225-48ED-BB41-E076A0C2A083}" type="datetime3">
              <a:rPr lang="en-US" smtClean="0"/>
              <a:pPr/>
              <a:t>27 March 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8323A-6665-545D-BB33-E83FB00B05CC}"/>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Paths and labels are set</a:t>
            </a:r>
          </a:p>
        </p:txBody>
      </p:sp>
      <p:pic>
        <p:nvPicPr>
          <p:cNvPr id="2050" name="Picture 2">
            <a:extLst>
              <a:ext uri="{FF2B5EF4-FFF2-40B4-BE49-F238E27FC236}">
                <a16:creationId xmlns:a16="http://schemas.microsoft.com/office/drawing/2014/main" id="{8ED290AF-0366-75E4-22AF-A3B183F882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340" y="2322433"/>
            <a:ext cx="4963184" cy="1277779"/>
          </a:xfrm>
          <a:prstGeom prst="rect">
            <a:avLst/>
          </a:prstGeom>
          <a:noFill/>
          <a:extLst>
            <a:ext uri="{909E8E84-426E-40DD-AFC4-6F175D3DCCD1}">
              <a14:hiddenFill xmlns:a14="http://schemas.microsoft.com/office/drawing/2010/main">
                <a:solidFill>
                  <a:srgbClr val="FFFFFF"/>
                </a:solidFill>
              </a14:hiddenFill>
            </a:ext>
          </a:extLst>
        </p:spPr>
      </p:pic>
      <p:pic>
        <p:nvPicPr>
          <p:cNvPr id="2049" name="Picture 1">
            <a:extLst>
              <a:ext uri="{FF2B5EF4-FFF2-40B4-BE49-F238E27FC236}">
                <a16:creationId xmlns:a16="http://schemas.microsoft.com/office/drawing/2014/main" id="{48C781FE-B609-4BD3-6B55-99E87231D8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7340" y="3853650"/>
            <a:ext cx="4861560" cy="14689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BB8416E-6DAE-1ABB-A42B-99C248B5EB1C}"/>
              </a:ext>
            </a:extLst>
          </p:cNvPr>
          <p:cNvSpPr>
            <a:spLocks noChangeArrowheads="1"/>
          </p:cNvSpPr>
          <p:nvPr/>
        </p:nvSpPr>
        <p:spPr bwMode="auto">
          <a:xfrm>
            <a:off x="1402081" y="223894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5" name="Rectangle 4">
            <a:extLst>
              <a:ext uri="{FF2B5EF4-FFF2-40B4-BE49-F238E27FC236}">
                <a16:creationId xmlns:a16="http://schemas.microsoft.com/office/drawing/2014/main" id="{4AA9B8D4-4466-D161-4DF2-DBF32887BE8B}"/>
              </a:ext>
            </a:extLst>
          </p:cNvPr>
          <p:cNvSpPr>
            <a:spLocks noChangeArrowheads="1"/>
          </p:cNvSpPr>
          <p:nvPr/>
        </p:nvSpPr>
        <p:spPr bwMode="auto">
          <a:xfrm>
            <a:off x="1402081" y="3393847"/>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6" name="Rectangle 5">
            <a:extLst>
              <a:ext uri="{FF2B5EF4-FFF2-40B4-BE49-F238E27FC236}">
                <a16:creationId xmlns:a16="http://schemas.microsoft.com/office/drawing/2014/main" id="{3E113D58-6D56-ABD5-C7FD-0E04F0D9F968}"/>
              </a:ext>
            </a:extLst>
          </p:cNvPr>
          <p:cNvSpPr>
            <a:spLocks noChangeArrowheads="1"/>
          </p:cNvSpPr>
          <p:nvPr/>
        </p:nvSpPr>
        <p:spPr bwMode="auto">
          <a:xfrm>
            <a:off x="1402081" y="4788070"/>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3" name="Slide Number Placeholder 2">
            <a:extLst>
              <a:ext uri="{FF2B5EF4-FFF2-40B4-BE49-F238E27FC236}">
                <a16:creationId xmlns:a16="http://schemas.microsoft.com/office/drawing/2014/main" id="{63A80D3A-FDEF-82D9-E902-A8F5E5B6458C}"/>
              </a:ext>
            </a:extLst>
          </p:cNvPr>
          <p:cNvSpPr>
            <a:spLocks noGrp="1"/>
          </p:cNvSpPr>
          <p:nvPr>
            <p:ph type="sldNum" sz="quarter" idx="12"/>
          </p:nvPr>
        </p:nvSpPr>
        <p:spPr/>
        <p:txBody>
          <a:bodyPr/>
          <a:lstStyle/>
          <a:p>
            <a:fld id="{B81CE761-C1AE-4DAA-9B85-790DB8E752A2}" type="slidenum">
              <a:rPr lang="en-IN" smtClean="0"/>
              <a:t>20</a:t>
            </a:fld>
            <a:endParaRPr lang="en-IN"/>
          </a:p>
        </p:txBody>
      </p:sp>
    </p:spTree>
    <p:extLst>
      <p:ext uri="{BB962C8B-B14F-4D97-AF65-F5344CB8AC3E}">
        <p14:creationId xmlns:p14="http://schemas.microsoft.com/office/powerpoint/2010/main" val="934098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98D0-C605-A59B-DC63-F1D99938B47C}"/>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TensorFlow models are cloned</a:t>
            </a:r>
          </a:p>
        </p:txBody>
      </p:sp>
      <p:pic>
        <p:nvPicPr>
          <p:cNvPr id="3075" name="Picture 3">
            <a:extLst>
              <a:ext uri="{FF2B5EF4-FFF2-40B4-BE49-F238E27FC236}">
                <a16:creationId xmlns:a16="http://schemas.microsoft.com/office/drawing/2014/main" id="{3DEB0620-0897-56DC-157B-3DCDB5B2E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74671"/>
            <a:ext cx="6164580" cy="55590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8D782EC5-4D56-A99A-A40C-215453875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072891"/>
            <a:ext cx="6164580" cy="84677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C6A9A19C-C11F-425D-185E-5B40DCB2BA3D}"/>
              </a:ext>
            </a:extLst>
          </p:cNvPr>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5" name="Rectangle 5">
            <a:extLst>
              <a:ext uri="{FF2B5EF4-FFF2-40B4-BE49-F238E27FC236}">
                <a16:creationId xmlns:a16="http://schemas.microsoft.com/office/drawing/2014/main" id="{4EF5B2E3-DD82-F0AD-BE9D-B31550645DEC}"/>
              </a:ext>
            </a:extLst>
          </p:cNvPr>
          <p:cNvSpPr>
            <a:spLocks noChangeArrowheads="1"/>
          </p:cNvSpPr>
          <p:nvPr/>
        </p:nvSpPr>
        <p:spPr bwMode="auto">
          <a:xfrm>
            <a:off x="1" y="1502182"/>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6" name="Rectangle 6">
            <a:extLst>
              <a:ext uri="{FF2B5EF4-FFF2-40B4-BE49-F238E27FC236}">
                <a16:creationId xmlns:a16="http://schemas.microsoft.com/office/drawing/2014/main" id="{3CF2A93B-5C94-BD49-15EB-577D00131E7F}"/>
              </a:ext>
            </a:extLst>
          </p:cNvPr>
          <p:cNvSpPr>
            <a:spLocks noChangeArrowheads="1"/>
          </p:cNvSpPr>
          <p:nvPr/>
        </p:nvSpPr>
        <p:spPr bwMode="auto">
          <a:xfrm>
            <a:off x="1" y="197128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3" name="Slide Number Placeholder 2">
            <a:extLst>
              <a:ext uri="{FF2B5EF4-FFF2-40B4-BE49-F238E27FC236}">
                <a16:creationId xmlns:a16="http://schemas.microsoft.com/office/drawing/2014/main" id="{9A0BB7E8-3E39-CB1D-E4EB-3BCB06402A3A}"/>
              </a:ext>
            </a:extLst>
          </p:cNvPr>
          <p:cNvSpPr>
            <a:spLocks noGrp="1"/>
          </p:cNvSpPr>
          <p:nvPr>
            <p:ph type="sldNum" sz="quarter" idx="12"/>
          </p:nvPr>
        </p:nvSpPr>
        <p:spPr/>
        <p:txBody>
          <a:bodyPr/>
          <a:lstStyle/>
          <a:p>
            <a:fld id="{B81CE761-C1AE-4DAA-9B85-790DB8E752A2}" type="slidenum">
              <a:rPr lang="en-IN" smtClean="0"/>
              <a:t>21</a:t>
            </a:fld>
            <a:endParaRPr lang="en-IN"/>
          </a:p>
        </p:txBody>
      </p:sp>
    </p:spTree>
    <p:extLst>
      <p:ext uri="{BB962C8B-B14F-4D97-AF65-F5344CB8AC3E}">
        <p14:creationId xmlns:p14="http://schemas.microsoft.com/office/powerpoint/2010/main" val="4107525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E5F3-8F8A-7816-0FC1-E7BD003DF7E4}"/>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Importing TensorFlow and pipeline</a:t>
            </a:r>
          </a:p>
        </p:txBody>
      </p:sp>
      <p:pic>
        <p:nvPicPr>
          <p:cNvPr id="4" name="Content Placeholder 3">
            <a:extLst>
              <a:ext uri="{FF2B5EF4-FFF2-40B4-BE49-F238E27FC236}">
                <a16:creationId xmlns:a16="http://schemas.microsoft.com/office/drawing/2014/main" id="{14C0E120-E9FA-2331-4073-8200B7E90829}"/>
              </a:ext>
            </a:extLst>
          </p:cNvPr>
          <p:cNvPicPr>
            <a:picLocks noGrp="1" noChangeAspect="1"/>
          </p:cNvPicPr>
          <p:nvPr>
            <p:ph idx="1"/>
          </p:nvPr>
        </p:nvPicPr>
        <p:blipFill>
          <a:blip r:embed="rId2"/>
          <a:stretch>
            <a:fillRect/>
          </a:stretch>
        </p:blipFill>
        <p:spPr>
          <a:xfrm>
            <a:off x="628650" y="3006091"/>
            <a:ext cx="7886700" cy="870485"/>
          </a:xfrm>
          <a:prstGeom prst="rect">
            <a:avLst/>
          </a:prstGeom>
        </p:spPr>
      </p:pic>
      <p:sp>
        <p:nvSpPr>
          <p:cNvPr id="3" name="Slide Number Placeholder 2">
            <a:extLst>
              <a:ext uri="{FF2B5EF4-FFF2-40B4-BE49-F238E27FC236}">
                <a16:creationId xmlns:a16="http://schemas.microsoft.com/office/drawing/2014/main" id="{861038AE-9844-0455-9A2B-3CD31C6CBC96}"/>
              </a:ext>
            </a:extLst>
          </p:cNvPr>
          <p:cNvSpPr>
            <a:spLocks noGrp="1"/>
          </p:cNvSpPr>
          <p:nvPr>
            <p:ph type="sldNum" sz="quarter" idx="12"/>
          </p:nvPr>
        </p:nvSpPr>
        <p:spPr/>
        <p:txBody>
          <a:bodyPr/>
          <a:lstStyle/>
          <a:p>
            <a:fld id="{B81CE761-C1AE-4DAA-9B85-790DB8E752A2}" type="slidenum">
              <a:rPr lang="en-IN" smtClean="0"/>
              <a:t>22</a:t>
            </a:fld>
            <a:endParaRPr lang="en-IN"/>
          </a:p>
        </p:txBody>
      </p:sp>
    </p:spTree>
    <p:extLst>
      <p:ext uri="{BB962C8B-B14F-4D97-AF65-F5344CB8AC3E}">
        <p14:creationId xmlns:p14="http://schemas.microsoft.com/office/powerpoint/2010/main" val="384556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77C8-D7FC-8B9E-7998-E412A9BCF5E8}"/>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Steps for TensorFlow model</a:t>
            </a:r>
          </a:p>
        </p:txBody>
      </p:sp>
      <p:pic>
        <p:nvPicPr>
          <p:cNvPr id="1026" name="Picture 2" descr="Sign Language Detection Using Tensorflow Object Detection | SpringerLink">
            <a:extLst>
              <a:ext uri="{FF2B5EF4-FFF2-40B4-BE49-F238E27FC236}">
                <a16:creationId xmlns:a16="http://schemas.microsoft.com/office/drawing/2014/main" id="{97988E32-9B36-8317-659D-9CB011AAED9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9633" y="2769871"/>
            <a:ext cx="5975801" cy="19977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13142F5-576D-83AE-6349-B3D061D65EC4}"/>
              </a:ext>
            </a:extLst>
          </p:cNvPr>
          <p:cNvSpPr>
            <a:spLocks noGrp="1"/>
          </p:cNvSpPr>
          <p:nvPr>
            <p:ph type="sldNum" sz="quarter" idx="12"/>
          </p:nvPr>
        </p:nvSpPr>
        <p:spPr/>
        <p:txBody>
          <a:bodyPr/>
          <a:lstStyle/>
          <a:p>
            <a:fld id="{B81CE761-C1AE-4DAA-9B85-790DB8E752A2}" type="slidenum">
              <a:rPr lang="en-IN" smtClean="0"/>
              <a:t>23</a:t>
            </a:fld>
            <a:endParaRPr lang="en-IN"/>
          </a:p>
        </p:txBody>
      </p:sp>
    </p:spTree>
    <p:extLst>
      <p:ext uri="{BB962C8B-B14F-4D97-AF65-F5344CB8AC3E}">
        <p14:creationId xmlns:p14="http://schemas.microsoft.com/office/powerpoint/2010/main" val="2961398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CEF4-FE9F-0CDD-0D2E-813D31AF0150}"/>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Configuring pipeline</a:t>
            </a:r>
          </a:p>
        </p:txBody>
      </p:sp>
      <p:pic>
        <p:nvPicPr>
          <p:cNvPr id="4102" name="Picture 6">
            <a:extLst>
              <a:ext uri="{FF2B5EF4-FFF2-40B4-BE49-F238E27FC236}">
                <a16:creationId xmlns:a16="http://schemas.microsoft.com/office/drawing/2014/main" id="{25AB68BC-03E6-0588-5B0B-A434E5AC9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625090"/>
            <a:ext cx="7319010" cy="554594"/>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1">
            <a:extLst>
              <a:ext uri="{FF2B5EF4-FFF2-40B4-BE49-F238E27FC236}">
                <a16:creationId xmlns:a16="http://schemas.microsoft.com/office/drawing/2014/main" id="{5A8E49E1-EF22-851C-A6D3-729EFFD38B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3522584"/>
            <a:ext cx="7479030" cy="55983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3DDEECA7-D2FB-4819-033F-0E0A9268803F}"/>
              </a:ext>
            </a:extLst>
          </p:cNvPr>
          <p:cNvSpPr>
            <a:spLocks noChangeArrowheads="1"/>
          </p:cNvSpPr>
          <p:nvPr/>
        </p:nvSpPr>
        <p:spPr bwMode="auto">
          <a:xfrm>
            <a:off x="2095501" y="274948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7" name="Rectangle 8">
            <a:extLst>
              <a:ext uri="{FF2B5EF4-FFF2-40B4-BE49-F238E27FC236}">
                <a16:creationId xmlns:a16="http://schemas.microsoft.com/office/drawing/2014/main" id="{761D29E3-BF4B-4AB7-ABDC-64D5494043F3}"/>
              </a:ext>
            </a:extLst>
          </p:cNvPr>
          <p:cNvSpPr>
            <a:spLocks noChangeArrowheads="1"/>
          </p:cNvSpPr>
          <p:nvPr/>
        </p:nvSpPr>
        <p:spPr bwMode="auto">
          <a:xfrm>
            <a:off x="2095501" y="321263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8" name="Rectangle 10">
            <a:extLst>
              <a:ext uri="{FF2B5EF4-FFF2-40B4-BE49-F238E27FC236}">
                <a16:creationId xmlns:a16="http://schemas.microsoft.com/office/drawing/2014/main" id="{FE7BF828-0D27-CE21-8F77-B9BA3260DB3F}"/>
              </a:ext>
            </a:extLst>
          </p:cNvPr>
          <p:cNvSpPr>
            <a:spLocks noChangeArrowheads="1"/>
          </p:cNvSpPr>
          <p:nvPr/>
        </p:nvSpPr>
        <p:spPr bwMode="auto">
          <a:xfrm>
            <a:off x="2217421" y="4521609"/>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pic>
        <p:nvPicPr>
          <p:cNvPr id="4105" name="Picture 1">
            <a:extLst>
              <a:ext uri="{FF2B5EF4-FFF2-40B4-BE49-F238E27FC236}">
                <a16:creationId xmlns:a16="http://schemas.microsoft.com/office/drawing/2014/main" id="{B8AEB8DF-9E27-54FB-843A-AFDEFEBC7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650" y="4634392"/>
            <a:ext cx="7479030" cy="53697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11">
            <a:extLst>
              <a:ext uri="{FF2B5EF4-FFF2-40B4-BE49-F238E27FC236}">
                <a16:creationId xmlns:a16="http://schemas.microsoft.com/office/drawing/2014/main" id="{E04B6516-245C-2E33-A18E-DB2BA27BBA02}"/>
              </a:ext>
            </a:extLst>
          </p:cNvPr>
          <p:cNvSpPr>
            <a:spLocks noChangeArrowheads="1"/>
          </p:cNvSpPr>
          <p:nvPr/>
        </p:nvSpPr>
        <p:spPr bwMode="auto">
          <a:xfrm>
            <a:off x="2217421" y="5178834"/>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3" name="Slide Number Placeholder 2">
            <a:extLst>
              <a:ext uri="{FF2B5EF4-FFF2-40B4-BE49-F238E27FC236}">
                <a16:creationId xmlns:a16="http://schemas.microsoft.com/office/drawing/2014/main" id="{D91FEF52-1BEC-9D61-5CC7-AD8376F8007A}"/>
              </a:ext>
            </a:extLst>
          </p:cNvPr>
          <p:cNvSpPr>
            <a:spLocks noGrp="1"/>
          </p:cNvSpPr>
          <p:nvPr>
            <p:ph type="sldNum" sz="quarter" idx="12"/>
          </p:nvPr>
        </p:nvSpPr>
        <p:spPr/>
        <p:txBody>
          <a:bodyPr/>
          <a:lstStyle/>
          <a:p>
            <a:fld id="{B81CE761-C1AE-4DAA-9B85-790DB8E752A2}" type="slidenum">
              <a:rPr lang="en-IN" smtClean="0"/>
              <a:t>24</a:t>
            </a:fld>
            <a:endParaRPr lang="en-IN"/>
          </a:p>
        </p:txBody>
      </p:sp>
    </p:spTree>
    <p:extLst>
      <p:ext uri="{BB962C8B-B14F-4D97-AF65-F5344CB8AC3E}">
        <p14:creationId xmlns:p14="http://schemas.microsoft.com/office/powerpoint/2010/main" val="1745911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E0FC-00C5-A587-5D3C-361856362E2B}"/>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Configuring every pathway</a:t>
            </a:r>
          </a:p>
        </p:txBody>
      </p:sp>
      <p:pic>
        <p:nvPicPr>
          <p:cNvPr id="4" name="Content Placeholder 3">
            <a:extLst>
              <a:ext uri="{FF2B5EF4-FFF2-40B4-BE49-F238E27FC236}">
                <a16:creationId xmlns:a16="http://schemas.microsoft.com/office/drawing/2014/main" id="{1F001325-F8C5-06C0-F503-236664D9520A}"/>
              </a:ext>
            </a:extLst>
          </p:cNvPr>
          <p:cNvPicPr>
            <a:picLocks noGrp="1" noChangeAspect="1"/>
          </p:cNvPicPr>
          <p:nvPr>
            <p:ph idx="1"/>
          </p:nvPr>
        </p:nvPicPr>
        <p:blipFill>
          <a:blip r:embed="rId2"/>
          <a:stretch>
            <a:fillRect/>
          </a:stretch>
        </p:blipFill>
        <p:spPr>
          <a:xfrm>
            <a:off x="628650" y="3108077"/>
            <a:ext cx="7886700" cy="1225968"/>
          </a:xfrm>
          <a:prstGeom prst="rect">
            <a:avLst/>
          </a:prstGeom>
        </p:spPr>
      </p:pic>
      <p:sp>
        <p:nvSpPr>
          <p:cNvPr id="3" name="Slide Number Placeholder 2">
            <a:extLst>
              <a:ext uri="{FF2B5EF4-FFF2-40B4-BE49-F238E27FC236}">
                <a16:creationId xmlns:a16="http://schemas.microsoft.com/office/drawing/2014/main" id="{108D940B-6AAC-070A-968F-5B8E18CFDBA3}"/>
              </a:ext>
            </a:extLst>
          </p:cNvPr>
          <p:cNvSpPr>
            <a:spLocks noGrp="1"/>
          </p:cNvSpPr>
          <p:nvPr>
            <p:ph type="sldNum" sz="quarter" idx="12"/>
          </p:nvPr>
        </p:nvSpPr>
        <p:spPr/>
        <p:txBody>
          <a:bodyPr/>
          <a:lstStyle/>
          <a:p>
            <a:fld id="{B81CE761-C1AE-4DAA-9B85-790DB8E752A2}" type="slidenum">
              <a:rPr lang="en-IN" smtClean="0"/>
              <a:t>25</a:t>
            </a:fld>
            <a:endParaRPr lang="en-IN"/>
          </a:p>
        </p:txBody>
      </p:sp>
    </p:spTree>
    <p:extLst>
      <p:ext uri="{BB962C8B-B14F-4D97-AF65-F5344CB8AC3E}">
        <p14:creationId xmlns:p14="http://schemas.microsoft.com/office/powerpoint/2010/main" val="13084541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4B03-3B37-86E0-A355-04EF1E509669}"/>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The final format is assigned</a:t>
            </a:r>
          </a:p>
        </p:txBody>
      </p:sp>
      <p:pic>
        <p:nvPicPr>
          <p:cNvPr id="4" name="Content Placeholder 3">
            <a:extLst>
              <a:ext uri="{FF2B5EF4-FFF2-40B4-BE49-F238E27FC236}">
                <a16:creationId xmlns:a16="http://schemas.microsoft.com/office/drawing/2014/main" id="{D84A3191-DB8D-D7C7-5CF8-1695E5602E95}"/>
              </a:ext>
            </a:extLst>
          </p:cNvPr>
          <p:cNvPicPr>
            <a:picLocks noGrp="1" noChangeAspect="1"/>
          </p:cNvPicPr>
          <p:nvPr>
            <p:ph idx="1"/>
          </p:nvPr>
        </p:nvPicPr>
        <p:blipFill>
          <a:blip r:embed="rId2"/>
          <a:stretch>
            <a:fillRect/>
          </a:stretch>
        </p:blipFill>
        <p:spPr>
          <a:xfrm>
            <a:off x="628650" y="2952750"/>
            <a:ext cx="7886700" cy="1126974"/>
          </a:xfrm>
          <a:prstGeom prst="rect">
            <a:avLst/>
          </a:prstGeom>
        </p:spPr>
      </p:pic>
      <p:sp>
        <p:nvSpPr>
          <p:cNvPr id="3" name="Slide Number Placeholder 2">
            <a:extLst>
              <a:ext uri="{FF2B5EF4-FFF2-40B4-BE49-F238E27FC236}">
                <a16:creationId xmlns:a16="http://schemas.microsoft.com/office/drawing/2014/main" id="{318613EB-7C10-D06D-8DD9-C96F122E12CD}"/>
              </a:ext>
            </a:extLst>
          </p:cNvPr>
          <p:cNvSpPr>
            <a:spLocks noGrp="1"/>
          </p:cNvSpPr>
          <p:nvPr>
            <p:ph type="sldNum" sz="quarter" idx="12"/>
          </p:nvPr>
        </p:nvSpPr>
        <p:spPr/>
        <p:txBody>
          <a:bodyPr/>
          <a:lstStyle/>
          <a:p>
            <a:fld id="{B81CE761-C1AE-4DAA-9B85-790DB8E752A2}" type="slidenum">
              <a:rPr lang="en-IN" smtClean="0"/>
              <a:t>26</a:t>
            </a:fld>
            <a:endParaRPr lang="en-IN"/>
          </a:p>
        </p:txBody>
      </p:sp>
    </p:spTree>
    <p:extLst>
      <p:ext uri="{BB962C8B-B14F-4D97-AF65-F5344CB8AC3E}">
        <p14:creationId xmlns:p14="http://schemas.microsoft.com/office/powerpoint/2010/main" val="980825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6DA6C-CC20-D464-892F-B3C8A9C91185}"/>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Testing the </a:t>
            </a:r>
            <a:r>
              <a:rPr lang="en-IN" sz="3600" dirty="0" err="1">
                <a:latin typeface="Arial" panose="020B0604020202020204" pitchFamily="34" charset="0"/>
                <a:cs typeface="Arial" panose="020B0604020202020204" pitchFamily="34" charset="0"/>
              </a:rPr>
              <a:t>datas</a:t>
            </a:r>
            <a:endParaRPr lang="en-IN" sz="36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8FB61463-3D94-C9FB-5715-A2BA5B95C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081213"/>
            <a:ext cx="3472591" cy="1666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a:extLst>
              <a:ext uri="{FF2B5EF4-FFF2-40B4-BE49-F238E27FC236}">
                <a16:creationId xmlns:a16="http://schemas.microsoft.com/office/drawing/2014/main" id="{B30430EB-65BF-988B-86E1-5D9F8E5A9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021" y="2081213"/>
            <a:ext cx="4313312" cy="28476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1339650-E9EA-DA8F-DDAD-16D37E44A969}"/>
              </a:ext>
            </a:extLst>
          </p:cNvPr>
          <p:cNvSpPr>
            <a:spLocks noChangeArrowheads="1"/>
          </p:cNvSpPr>
          <p:nvPr/>
        </p:nvSpPr>
        <p:spPr bwMode="auto">
          <a:xfrm>
            <a:off x="-1" y="891126"/>
            <a:ext cx="91660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IN" sz="1350"/>
          </a:p>
        </p:txBody>
      </p:sp>
      <p:sp>
        <p:nvSpPr>
          <p:cNvPr id="5" name="Rectangle 4">
            <a:extLst>
              <a:ext uri="{FF2B5EF4-FFF2-40B4-BE49-F238E27FC236}">
                <a16:creationId xmlns:a16="http://schemas.microsoft.com/office/drawing/2014/main" id="{61AA9586-78A0-575D-5413-7E2F9BB5844E}"/>
              </a:ext>
            </a:extLst>
          </p:cNvPr>
          <p:cNvSpPr>
            <a:spLocks noChangeArrowheads="1"/>
          </p:cNvSpPr>
          <p:nvPr/>
        </p:nvSpPr>
        <p:spPr bwMode="auto">
          <a:xfrm>
            <a:off x="-1" y="3022345"/>
            <a:ext cx="916608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IN" sz="1350"/>
          </a:p>
        </p:txBody>
      </p:sp>
      <p:sp>
        <p:nvSpPr>
          <p:cNvPr id="3" name="Slide Number Placeholder 2">
            <a:extLst>
              <a:ext uri="{FF2B5EF4-FFF2-40B4-BE49-F238E27FC236}">
                <a16:creationId xmlns:a16="http://schemas.microsoft.com/office/drawing/2014/main" id="{F556C616-BFDD-75C9-C46B-0441292D6F01}"/>
              </a:ext>
            </a:extLst>
          </p:cNvPr>
          <p:cNvSpPr>
            <a:spLocks noGrp="1"/>
          </p:cNvSpPr>
          <p:nvPr>
            <p:ph type="sldNum" sz="quarter" idx="12"/>
          </p:nvPr>
        </p:nvSpPr>
        <p:spPr/>
        <p:txBody>
          <a:bodyPr/>
          <a:lstStyle/>
          <a:p>
            <a:fld id="{B81CE761-C1AE-4DAA-9B85-790DB8E752A2}" type="slidenum">
              <a:rPr lang="en-IN" smtClean="0"/>
              <a:t>27</a:t>
            </a:fld>
            <a:endParaRPr lang="en-IN"/>
          </a:p>
        </p:txBody>
      </p:sp>
    </p:spTree>
    <p:extLst>
      <p:ext uri="{BB962C8B-B14F-4D97-AF65-F5344CB8AC3E}">
        <p14:creationId xmlns:p14="http://schemas.microsoft.com/office/powerpoint/2010/main" val="450893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28C6-C21D-8EE8-6A61-8BF677320FAC}"/>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Building a detection model</a:t>
            </a:r>
          </a:p>
        </p:txBody>
      </p:sp>
      <p:pic>
        <p:nvPicPr>
          <p:cNvPr id="6148" name="Picture 4">
            <a:extLst>
              <a:ext uri="{FF2B5EF4-FFF2-40B4-BE49-F238E27FC236}">
                <a16:creationId xmlns:a16="http://schemas.microsoft.com/office/drawing/2014/main" id="{68F1D375-AD50-8306-C263-92DD2B991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1" y="2418160"/>
            <a:ext cx="7593923" cy="491014"/>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a:extLst>
              <a:ext uri="{FF2B5EF4-FFF2-40B4-BE49-F238E27FC236}">
                <a16:creationId xmlns:a16="http://schemas.microsoft.com/office/drawing/2014/main" id="{A512FD23-DF7E-DF8A-ADB6-0DD628AFE1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3332559"/>
            <a:ext cx="7047390" cy="33813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8F7E4E7A-691B-6FD1-DE30-5964273646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1" y="4362451"/>
            <a:ext cx="7701527" cy="494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a:extLst>
              <a:ext uri="{FF2B5EF4-FFF2-40B4-BE49-F238E27FC236}">
                <a16:creationId xmlns:a16="http://schemas.microsoft.com/office/drawing/2014/main" id="{034A5A34-BF0D-2256-E570-104317EC300A}"/>
              </a:ext>
            </a:extLst>
          </p:cNvPr>
          <p:cNvSpPr>
            <a:spLocks noChangeArrowheads="1"/>
          </p:cNvSpPr>
          <p:nvPr/>
        </p:nvSpPr>
        <p:spPr bwMode="auto">
          <a:xfrm>
            <a:off x="1" y="89020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5" name="Rectangle 6">
            <a:extLst>
              <a:ext uri="{FF2B5EF4-FFF2-40B4-BE49-F238E27FC236}">
                <a16:creationId xmlns:a16="http://schemas.microsoft.com/office/drawing/2014/main" id="{405B0E41-D017-20FD-07B5-ECCD0CE5AFEC}"/>
              </a:ext>
            </a:extLst>
          </p:cNvPr>
          <p:cNvSpPr>
            <a:spLocks noChangeArrowheads="1"/>
          </p:cNvSpPr>
          <p:nvPr/>
        </p:nvSpPr>
        <p:spPr bwMode="auto">
          <a:xfrm>
            <a:off x="1" y="151289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6" name="Rectangle 7">
            <a:extLst>
              <a:ext uri="{FF2B5EF4-FFF2-40B4-BE49-F238E27FC236}">
                <a16:creationId xmlns:a16="http://schemas.microsoft.com/office/drawing/2014/main" id="{43FCE8C3-D4D0-9DDF-7556-8E982AB916CD}"/>
              </a:ext>
            </a:extLst>
          </p:cNvPr>
          <p:cNvSpPr>
            <a:spLocks noChangeArrowheads="1"/>
          </p:cNvSpPr>
          <p:nvPr/>
        </p:nvSpPr>
        <p:spPr bwMode="auto">
          <a:xfrm>
            <a:off x="1" y="1982005"/>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7" name="Rectangle 8">
            <a:extLst>
              <a:ext uri="{FF2B5EF4-FFF2-40B4-BE49-F238E27FC236}">
                <a16:creationId xmlns:a16="http://schemas.microsoft.com/office/drawing/2014/main" id="{552C8E9A-4A13-8ADF-E232-4304A9FB5320}"/>
              </a:ext>
            </a:extLst>
          </p:cNvPr>
          <p:cNvSpPr>
            <a:spLocks noChangeArrowheads="1"/>
          </p:cNvSpPr>
          <p:nvPr/>
        </p:nvSpPr>
        <p:spPr bwMode="auto">
          <a:xfrm>
            <a:off x="1" y="2673757"/>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IN" sz="1350"/>
          </a:p>
        </p:txBody>
      </p:sp>
      <p:sp>
        <p:nvSpPr>
          <p:cNvPr id="3" name="Slide Number Placeholder 2">
            <a:extLst>
              <a:ext uri="{FF2B5EF4-FFF2-40B4-BE49-F238E27FC236}">
                <a16:creationId xmlns:a16="http://schemas.microsoft.com/office/drawing/2014/main" id="{1C6AE0B0-0838-B56C-A30E-98343BA05617}"/>
              </a:ext>
            </a:extLst>
          </p:cNvPr>
          <p:cNvSpPr>
            <a:spLocks noGrp="1"/>
          </p:cNvSpPr>
          <p:nvPr>
            <p:ph type="sldNum" sz="quarter" idx="12"/>
          </p:nvPr>
        </p:nvSpPr>
        <p:spPr/>
        <p:txBody>
          <a:bodyPr/>
          <a:lstStyle/>
          <a:p>
            <a:fld id="{B81CE761-C1AE-4DAA-9B85-790DB8E752A2}" type="slidenum">
              <a:rPr lang="en-IN" smtClean="0"/>
              <a:t>28</a:t>
            </a:fld>
            <a:endParaRPr lang="en-IN"/>
          </a:p>
        </p:txBody>
      </p:sp>
    </p:spTree>
    <p:extLst>
      <p:ext uri="{BB962C8B-B14F-4D97-AF65-F5344CB8AC3E}">
        <p14:creationId xmlns:p14="http://schemas.microsoft.com/office/powerpoint/2010/main" val="2619784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68065-AE16-EF53-5061-AFF57F114423}"/>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Detection model</a:t>
            </a:r>
          </a:p>
        </p:txBody>
      </p:sp>
      <p:pic>
        <p:nvPicPr>
          <p:cNvPr id="4" name="Content Placeholder 3">
            <a:extLst>
              <a:ext uri="{FF2B5EF4-FFF2-40B4-BE49-F238E27FC236}">
                <a16:creationId xmlns:a16="http://schemas.microsoft.com/office/drawing/2014/main" id="{26859E21-7864-04DF-D489-6F3C5C9135D7}"/>
              </a:ext>
            </a:extLst>
          </p:cNvPr>
          <p:cNvPicPr>
            <a:picLocks noGrp="1" noChangeAspect="1"/>
          </p:cNvPicPr>
          <p:nvPr>
            <p:ph idx="1"/>
          </p:nvPr>
        </p:nvPicPr>
        <p:blipFill>
          <a:blip r:embed="rId2"/>
          <a:stretch>
            <a:fillRect/>
          </a:stretch>
        </p:blipFill>
        <p:spPr>
          <a:xfrm>
            <a:off x="1752869" y="2226469"/>
            <a:ext cx="5638263" cy="3263504"/>
          </a:xfrm>
          <a:prstGeom prst="rect">
            <a:avLst/>
          </a:prstGeom>
        </p:spPr>
      </p:pic>
      <p:sp>
        <p:nvSpPr>
          <p:cNvPr id="3" name="Slide Number Placeholder 2">
            <a:extLst>
              <a:ext uri="{FF2B5EF4-FFF2-40B4-BE49-F238E27FC236}">
                <a16:creationId xmlns:a16="http://schemas.microsoft.com/office/drawing/2014/main" id="{E83F553F-DBE5-2A3D-951E-1E98499E729B}"/>
              </a:ext>
            </a:extLst>
          </p:cNvPr>
          <p:cNvSpPr>
            <a:spLocks noGrp="1"/>
          </p:cNvSpPr>
          <p:nvPr>
            <p:ph type="sldNum" sz="quarter" idx="12"/>
          </p:nvPr>
        </p:nvSpPr>
        <p:spPr/>
        <p:txBody>
          <a:bodyPr/>
          <a:lstStyle/>
          <a:p>
            <a:fld id="{B81CE761-C1AE-4DAA-9B85-790DB8E752A2}" type="slidenum">
              <a:rPr lang="en-IN" smtClean="0"/>
              <a:t>29</a:t>
            </a:fld>
            <a:endParaRPr lang="en-IN"/>
          </a:p>
        </p:txBody>
      </p:sp>
    </p:spTree>
    <p:extLst>
      <p:ext uri="{BB962C8B-B14F-4D97-AF65-F5344CB8AC3E}">
        <p14:creationId xmlns:p14="http://schemas.microsoft.com/office/powerpoint/2010/main" val="393954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lumMod val="50000"/>
                  </a:schemeClr>
                </a:solidFill>
                <a:latin typeface="Arial" panose="020B0604020202020204" pitchFamily="34" charset="0"/>
                <a:cs typeface="Arial" panose="020B0604020202020204" pitchFamily="34" charset="0"/>
              </a:rPr>
              <a:t>Aim of the project</a:t>
            </a:r>
          </a:p>
        </p:txBody>
      </p:sp>
      <p:sp>
        <p:nvSpPr>
          <p:cNvPr id="3" name="Content Placeholder 2"/>
          <p:cNvSpPr>
            <a:spLocks noGrp="1"/>
          </p:cNvSpPr>
          <p:nvPr>
            <p:ph idx="1"/>
          </p:nvPr>
        </p:nvSpPr>
        <p:spPr/>
        <p:txBody>
          <a:bodyPr/>
          <a:lstStyle/>
          <a:p>
            <a:pPr marL="0" indent="0" algn="just">
              <a:buNone/>
            </a:pPr>
            <a:r>
              <a:rPr lang="en-IN" sz="2400" dirty="0">
                <a:solidFill>
                  <a:schemeClr val="tx2">
                    <a:lumMod val="50000"/>
                  </a:schemeClr>
                </a:solidFill>
                <a:latin typeface="Times New Roman" panose="02020603050405020304" pitchFamily="18" charset="0"/>
                <a:cs typeface="Times New Roman" panose="02020603050405020304" pitchFamily="18" charset="0"/>
              </a:rPr>
              <a:t>To develop a real-time sign language detection to text language conversion system that utilizes machine learning with TensorFlow and computer vision with OpenCV to recognize and convert sign language gestures into text language providing a more accessible means of seamless communication for the deaf and hard of hearing community.</a:t>
            </a:r>
          </a:p>
          <a:p>
            <a:pPr marL="0" indent="0">
              <a:buNone/>
            </a:pPr>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a:xfrm>
            <a:off x="6553200" y="6356350"/>
            <a:ext cx="2133600" cy="365125"/>
          </a:xfrm>
        </p:spPr>
        <p:txBody>
          <a:bodyPr/>
          <a:lstStyle/>
          <a:p>
            <a:fld id="{7B28076C-CE04-4A00-BFAA-A90EA8355859}" type="slidenum">
              <a:rPr lang="en-US" smtClean="0"/>
              <a:pPr/>
              <a:t>3</a:t>
            </a:fld>
            <a:endParaRPr lang="en-US" dirty="0"/>
          </a:p>
        </p:txBody>
      </p:sp>
    </p:spTree>
    <p:extLst>
      <p:ext uri="{BB962C8B-B14F-4D97-AF65-F5344CB8AC3E}">
        <p14:creationId xmlns:p14="http://schemas.microsoft.com/office/powerpoint/2010/main" val="2675767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7518-D6BE-6C77-5B81-32E0EBD98B71}"/>
              </a:ext>
            </a:extLst>
          </p:cNvPr>
          <p:cNvSpPr>
            <a:spLocks noGrp="1"/>
          </p:cNvSpPr>
          <p:nvPr>
            <p:ph type="title"/>
          </p:nvPr>
        </p:nvSpPr>
        <p:spPr/>
        <p:txBody>
          <a:bodyPr/>
          <a:lstStyle/>
          <a:p>
            <a:r>
              <a:rPr lang="en-IN" dirty="0"/>
              <a:t>Result</a:t>
            </a:r>
          </a:p>
        </p:txBody>
      </p:sp>
      <p:pic>
        <p:nvPicPr>
          <p:cNvPr id="8" name="Content Placeholder 7">
            <a:extLst>
              <a:ext uri="{FF2B5EF4-FFF2-40B4-BE49-F238E27FC236}">
                <a16:creationId xmlns:a16="http://schemas.microsoft.com/office/drawing/2014/main" id="{2E6C9D30-B144-C3A8-18AE-5173FD9257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600200"/>
            <a:ext cx="8046156" cy="4525963"/>
          </a:xfrm>
        </p:spPr>
      </p:pic>
      <p:sp>
        <p:nvSpPr>
          <p:cNvPr id="4" name="Date Placeholder 3">
            <a:extLst>
              <a:ext uri="{FF2B5EF4-FFF2-40B4-BE49-F238E27FC236}">
                <a16:creationId xmlns:a16="http://schemas.microsoft.com/office/drawing/2014/main" id="{EB608878-31E3-50B0-1F30-3F105CC5F6EF}"/>
              </a:ext>
            </a:extLst>
          </p:cNvPr>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a:extLst>
              <a:ext uri="{FF2B5EF4-FFF2-40B4-BE49-F238E27FC236}">
                <a16:creationId xmlns:a16="http://schemas.microsoft.com/office/drawing/2014/main" id="{F21EB171-1741-C09F-781C-2DEECA3EE8F4}"/>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3F59817D-96AB-6389-37C9-B2E1BA3E16CA}"/>
              </a:ext>
            </a:extLst>
          </p:cNvPr>
          <p:cNvSpPr>
            <a:spLocks noGrp="1"/>
          </p:cNvSpPr>
          <p:nvPr>
            <p:ph type="sldNum" sz="quarter" idx="12"/>
          </p:nvPr>
        </p:nvSpPr>
        <p:spPr/>
        <p:txBody>
          <a:bodyPr/>
          <a:lstStyle/>
          <a:p>
            <a:fld id="{7B28076C-CE04-4A00-BFAA-A90EA8355859}" type="slidenum">
              <a:rPr lang="en-US" smtClean="0"/>
              <a:pPr/>
              <a:t>30</a:t>
            </a:fld>
            <a:endParaRPr lang="en-US"/>
          </a:p>
        </p:txBody>
      </p:sp>
    </p:spTree>
    <p:extLst>
      <p:ext uri="{BB962C8B-B14F-4D97-AF65-F5344CB8AC3E}">
        <p14:creationId xmlns:p14="http://schemas.microsoft.com/office/powerpoint/2010/main" val="514901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49249"/>
            <a:ext cx="8229600" cy="761998"/>
          </a:xfrm>
        </p:spPr>
        <p:txBody>
          <a:bodyPr>
            <a:normAutofit/>
          </a:bodyPr>
          <a:lstStyle/>
          <a:p>
            <a:pPr algn="l"/>
            <a:r>
              <a:rPr lang="en-US" sz="3600" dirty="0">
                <a:latin typeface="Arial" pitchFamily="34" charset="0"/>
                <a:cs typeface="Arial" pitchFamily="34" charset="0"/>
              </a:rPr>
              <a:t>            Sign detection Challenges </a:t>
            </a:r>
            <a:endParaRPr lang="en-US" sz="3600" dirty="0"/>
          </a:p>
        </p:txBody>
      </p:sp>
      <p:sp>
        <p:nvSpPr>
          <p:cNvPr id="9" name="Content Placeholder 2"/>
          <p:cNvSpPr>
            <a:spLocks noGrp="1"/>
          </p:cNvSpPr>
          <p:nvPr>
            <p:ph idx="1"/>
          </p:nvPr>
        </p:nvSpPr>
        <p:spPr>
          <a:xfrm>
            <a:off x="1295400" y="2971800"/>
            <a:ext cx="5410200" cy="761999"/>
          </a:xfrm>
        </p:spPr>
        <p:txBody>
          <a:bodyPr>
            <a:normAutofit/>
          </a:bodyPr>
          <a:lstStyle/>
          <a:p>
            <a:pPr marL="0" indent="0" algn="just">
              <a:lnSpc>
                <a:spcPct val="80000"/>
              </a:lnSpc>
              <a:buNone/>
            </a:pPr>
            <a:r>
              <a:rPr lang="en-US" sz="2800" dirty="0"/>
              <a:t>             </a:t>
            </a:r>
          </a:p>
        </p:txBody>
      </p:sp>
      <p:sp>
        <p:nvSpPr>
          <p:cNvPr id="4" name="Date Placeholder 3"/>
          <p:cNvSpPr>
            <a:spLocks noGrp="1"/>
          </p:cNvSpPr>
          <p:nvPr>
            <p:ph type="dt" sz="half" idx="10"/>
          </p:nvPr>
        </p:nvSpPr>
        <p:spPr/>
        <p:txBody>
          <a:bodyPr/>
          <a:lstStyle/>
          <a:p>
            <a:fld id="{2141A835-9C87-4039-8AE0-692D1FD839A3}"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p:txBody>
          <a:bodyPr/>
          <a:lstStyle/>
          <a:p>
            <a:fld id="{7B28076C-CE04-4A00-BFAA-A90EA8355859}" type="slidenum">
              <a:rPr lang="en-US" smtClean="0"/>
              <a:pPr/>
              <a:t>31</a:t>
            </a:fld>
            <a:endParaRPr lang="en-US"/>
          </a:p>
        </p:txBody>
      </p:sp>
      <p:sp>
        <p:nvSpPr>
          <p:cNvPr id="7" name="Content Placeholder 2">
            <a:extLst>
              <a:ext uri="{FF2B5EF4-FFF2-40B4-BE49-F238E27FC236}">
                <a16:creationId xmlns:a16="http://schemas.microsoft.com/office/drawing/2014/main" id="{726B15E5-2F35-CA5F-4263-B86C73938ABC}"/>
              </a:ext>
            </a:extLst>
          </p:cNvPr>
          <p:cNvSpPr txBox="1">
            <a:spLocks/>
          </p:cNvSpPr>
          <p:nvPr/>
        </p:nvSpPr>
        <p:spPr>
          <a:xfrm>
            <a:off x="457200" y="1828800"/>
            <a:ext cx="7772400" cy="435133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Sign language does not use only hand gestures to communicate but also includes facial expressions, hand movements and positions and body posture.</a:t>
            </a:r>
          </a:p>
          <a:p>
            <a:pPr algn="just"/>
            <a:r>
              <a:rPr lang="en-US" sz="2400" dirty="0">
                <a:latin typeface="Times New Roman" panose="02020603050405020304" pitchFamily="18" charset="0"/>
                <a:cs typeface="Times New Roman" panose="02020603050405020304" pitchFamily="18" charset="0"/>
              </a:rPr>
              <a:t>Any change in them can change the entire meaning of the sign.</a:t>
            </a:r>
          </a:p>
          <a:p>
            <a:pPr algn="just"/>
            <a:r>
              <a:rPr lang="en-US" sz="2400" dirty="0">
                <a:latin typeface="Times New Roman" panose="02020603050405020304" pitchFamily="18" charset="0"/>
                <a:cs typeface="Times New Roman" panose="02020603050405020304" pitchFamily="18" charset="0"/>
              </a:rPr>
              <a:t>That is why it is generally hard for someone with no knowledge of sign language to understand them.</a:t>
            </a:r>
          </a:p>
          <a:p>
            <a:pPr algn="just"/>
            <a:r>
              <a:rPr lang="en-US" sz="2400" dirty="0">
                <a:latin typeface="Times New Roman"/>
                <a:ea typeface="Times New Roman"/>
                <a:cs typeface="Times New Roman"/>
                <a:sym typeface="Times New Roman"/>
              </a:rPr>
              <a:t>If the source of light from behind the student is too bright, there is a possibility of misclassification</a:t>
            </a:r>
            <a:endParaRPr 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808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References</a:t>
            </a:r>
          </a:p>
        </p:txBody>
      </p:sp>
      <p:sp>
        <p:nvSpPr>
          <p:cNvPr id="3" name="Date Placeholder 2"/>
          <p:cNvSpPr>
            <a:spLocks noGrp="1"/>
          </p:cNvSpPr>
          <p:nvPr>
            <p:ph type="dt" sz="half" idx="10"/>
          </p:nvPr>
        </p:nvSpPr>
        <p:spPr/>
        <p:txBody>
          <a:bodyPr/>
          <a:lstStyle/>
          <a:p>
            <a:fld id="{90D305F7-9DF8-482F-A92F-377DE8B06454}" type="datetime3">
              <a:rPr lang="en-US" smtClean="0"/>
              <a:pPr/>
              <a:t>27 March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32</a:t>
            </a:fld>
            <a:endParaRPr lang="en-US"/>
          </a:p>
        </p:txBody>
      </p:sp>
      <p:sp>
        <p:nvSpPr>
          <p:cNvPr id="9" name="Rectangle 8"/>
          <p:cNvSpPr/>
          <p:nvPr/>
        </p:nvSpPr>
        <p:spPr>
          <a:xfrm>
            <a:off x="533400" y="1371600"/>
            <a:ext cx="8311660" cy="5386090"/>
          </a:xfrm>
          <a:prstGeom prst="rect">
            <a:avLst/>
          </a:prstGeom>
        </p:spPr>
        <p:txBody>
          <a:bodyPr wrap="square">
            <a:spAutoFit/>
          </a:bodyPr>
          <a:lstStyle/>
          <a:p>
            <a:r>
              <a:rPr lang="en-IN" sz="2200" dirty="0">
                <a:latin typeface="Times New Roman" panose="02020603050405020304" pitchFamily="18" charset="0"/>
                <a:cs typeface="Times New Roman" panose="02020603050405020304" pitchFamily="18" charset="0"/>
              </a:rPr>
              <a:t>1. </a:t>
            </a:r>
            <a:r>
              <a:rPr lang="en-IN" sz="2200" dirty="0" err="1">
                <a:latin typeface="Times New Roman" panose="02020603050405020304" pitchFamily="18" charset="0"/>
                <a:cs typeface="Times New Roman" panose="02020603050405020304" pitchFamily="18" charset="0"/>
              </a:rPr>
              <a:t>Kapur</a:t>
            </a:r>
            <a:r>
              <a:rPr lang="en-IN" sz="2200" dirty="0">
                <a:latin typeface="Times New Roman" panose="02020603050405020304" pitchFamily="18" charset="0"/>
                <a:cs typeface="Times New Roman" panose="02020603050405020304" pitchFamily="18" charset="0"/>
              </a:rPr>
              <a:t>, R.: The Types of Communication. MIJ. 6, (2020). </a:t>
            </a:r>
          </a:p>
          <a:p>
            <a:r>
              <a:rPr lang="en-IN" sz="2200" dirty="0">
                <a:latin typeface="Times New Roman" panose="02020603050405020304" pitchFamily="18" charset="0"/>
                <a:cs typeface="Times New Roman" panose="02020603050405020304" pitchFamily="18" charset="0"/>
              </a:rPr>
              <a:t>2. </a:t>
            </a:r>
            <a:r>
              <a:rPr lang="en-IN" sz="2200" dirty="0" err="1">
                <a:latin typeface="Times New Roman" panose="02020603050405020304" pitchFamily="18" charset="0"/>
                <a:cs typeface="Times New Roman" panose="02020603050405020304" pitchFamily="18" charset="0"/>
              </a:rPr>
              <a:t>Suharjito</a:t>
            </a:r>
            <a:r>
              <a:rPr lang="en-IN" sz="2200" dirty="0">
                <a:latin typeface="Times New Roman" panose="02020603050405020304" pitchFamily="18" charset="0"/>
                <a:cs typeface="Times New Roman" panose="02020603050405020304" pitchFamily="18" charset="0"/>
              </a:rPr>
              <a:t>, Anderson, R., </a:t>
            </a:r>
            <a:r>
              <a:rPr lang="en-IN" sz="2200" dirty="0" err="1">
                <a:latin typeface="Times New Roman" panose="02020603050405020304" pitchFamily="18" charset="0"/>
                <a:cs typeface="Times New Roman" panose="02020603050405020304" pitchFamily="18" charset="0"/>
              </a:rPr>
              <a:t>Wiryana</a:t>
            </a:r>
            <a:r>
              <a:rPr lang="en-IN" sz="2200" dirty="0">
                <a:latin typeface="Times New Roman" panose="02020603050405020304" pitchFamily="18" charset="0"/>
                <a:cs typeface="Times New Roman" panose="02020603050405020304" pitchFamily="18" charset="0"/>
              </a:rPr>
              <a:t>, F., </a:t>
            </a:r>
            <a:r>
              <a:rPr lang="en-IN" sz="2200" dirty="0" err="1">
                <a:latin typeface="Times New Roman" panose="02020603050405020304" pitchFamily="18" charset="0"/>
                <a:cs typeface="Times New Roman" panose="02020603050405020304" pitchFamily="18" charset="0"/>
              </a:rPr>
              <a:t>Ariesta</a:t>
            </a:r>
            <a:r>
              <a:rPr lang="en-IN" sz="2200" dirty="0">
                <a:latin typeface="Times New Roman" panose="02020603050405020304" pitchFamily="18" charset="0"/>
                <a:cs typeface="Times New Roman" panose="02020603050405020304" pitchFamily="18" charset="0"/>
              </a:rPr>
              <a:t>, M.C., Kusuma, G.P.: Sign Language Recognition Application Systems for Deaf-Mute People: A Review Based on </a:t>
            </a:r>
            <a:r>
              <a:rPr lang="en-IN" sz="2200" dirty="0" err="1">
                <a:latin typeface="Times New Roman" panose="02020603050405020304" pitchFamily="18" charset="0"/>
                <a:cs typeface="Times New Roman" panose="02020603050405020304" pitchFamily="18" charset="0"/>
              </a:rPr>
              <a:t>InputProcess</a:t>
            </a:r>
            <a:r>
              <a:rPr lang="en-IN" sz="2200" dirty="0">
                <a:latin typeface="Times New Roman" panose="02020603050405020304" pitchFamily="18" charset="0"/>
                <a:cs typeface="Times New Roman" panose="02020603050405020304" pitchFamily="18" charset="0"/>
              </a:rPr>
              <a:t>-Output. Procedia </a:t>
            </a:r>
            <a:r>
              <a:rPr lang="en-IN" sz="2200" dirty="0" err="1">
                <a:latin typeface="Times New Roman" panose="02020603050405020304" pitchFamily="18" charset="0"/>
                <a:cs typeface="Times New Roman" panose="02020603050405020304" pitchFamily="18" charset="0"/>
              </a:rPr>
              <a:t>Comput</a:t>
            </a:r>
            <a:r>
              <a:rPr lang="en-IN" sz="2200" dirty="0">
                <a:latin typeface="Times New Roman" panose="02020603050405020304" pitchFamily="18" charset="0"/>
                <a:cs typeface="Times New Roman" panose="02020603050405020304" pitchFamily="18" charset="0"/>
              </a:rPr>
              <a:t>. Sci. 116, 441–448 (2017). </a:t>
            </a:r>
            <a:r>
              <a:rPr lang="en-IN" sz="2200" dirty="0">
                <a:latin typeface="Times New Roman" panose="02020603050405020304" pitchFamily="18" charset="0"/>
                <a:cs typeface="Times New Roman" panose="02020603050405020304" pitchFamily="18" charset="0"/>
                <a:hlinkClick r:id="rId2"/>
              </a:rPr>
              <a:t>https://doi.org/10.1016/J.PROCS.2017.10.028</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 3. Konstantinidis, D., </a:t>
            </a:r>
            <a:r>
              <a:rPr lang="en-IN" sz="2200" dirty="0" err="1">
                <a:latin typeface="Times New Roman" panose="02020603050405020304" pitchFamily="18" charset="0"/>
                <a:cs typeface="Times New Roman" panose="02020603050405020304" pitchFamily="18" charset="0"/>
              </a:rPr>
              <a:t>Dimitropoulos</a:t>
            </a:r>
            <a:r>
              <a:rPr lang="en-IN" sz="2200" dirty="0">
                <a:latin typeface="Times New Roman" panose="02020603050405020304" pitchFamily="18" charset="0"/>
                <a:cs typeface="Times New Roman" panose="02020603050405020304" pitchFamily="18" charset="0"/>
              </a:rPr>
              <a:t>, K., </a:t>
            </a:r>
            <a:r>
              <a:rPr lang="en-IN" sz="2200" dirty="0" err="1">
                <a:latin typeface="Times New Roman" panose="02020603050405020304" pitchFamily="18" charset="0"/>
                <a:cs typeface="Times New Roman" panose="02020603050405020304" pitchFamily="18" charset="0"/>
              </a:rPr>
              <a:t>Daras</a:t>
            </a:r>
            <a:r>
              <a:rPr lang="en-IN" sz="2200" dirty="0">
                <a:latin typeface="Times New Roman" panose="02020603050405020304" pitchFamily="18" charset="0"/>
                <a:cs typeface="Times New Roman" panose="02020603050405020304" pitchFamily="18" charset="0"/>
              </a:rPr>
              <a:t>, P.: Sign language recognition based on hand and body skeletal data. 3DTV-Conference. 2018-June, (2018). https://doi.org/10.1109/3DTV.2018.8478467. </a:t>
            </a:r>
          </a:p>
          <a:p>
            <a:r>
              <a:rPr lang="en-IN" sz="2200" dirty="0">
                <a:latin typeface="Times New Roman" panose="02020603050405020304" pitchFamily="18" charset="0"/>
                <a:cs typeface="Times New Roman" panose="02020603050405020304" pitchFamily="18" charset="0"/>
              </a:rPr>
              <a:t>4. Dutta, K.K., Bellary, S.A.S.: Machine Learning Techniques for Indian Sign Language Recognition. Int. Conf. </a:t>
            </a:r>
            <a:r>
              <a:rPr lang="en-IN" sz="2200" dirty="0" err="1">
                <a:latin typeface="Times New Roman" panose="02020603050405020304" pitchFamily="18" charset="0"/>
                <a:cs typeface="Times New Roman" panose="02020603050405020304" pitchFamily="18" charset="0"/>
              </a:rPr>
              <a:t>Curr</a:t>
            </a:r>
            <a:r>
              <a:rPr lang="en-IN" sz="2200" dirty="0">
                <a:latin typeface="Times New Roman" panose="02020603050405020304" pitchFamily="18" charset="0"/>
                <a:cs typeface="Times New Roman" panose="02020603050405020304" pitchFamily="18" charset="0"/>
              </a:rPr>
              <a:t>. Trends </a:t>
            </a:r>
            <a:r>
              <a:rPr lang="en-IN" sz="2200" dirty="0" err="1">
                <a:latin typeface="Times New Roman" panose="02020603050405020304" pitchFamily="18" charset="0"/>
                <a:cs typeface="Times New Roman" panose="02020603050405020304" pitchFamily="18" charset="0"/>
              </a:rPr>
              <a:t>Comput</a:t>
            </a: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Electr</a:t>
            </a:r>
            <a:r>
              <a:rPr lang="en-IN" sz="2200" dirty="0">
                <a:latin typeface="Times New Roman" panose="02020603050405020304" pitchFamily="18" charset="0"/>
                <a:cs typeface="Times New Roman" panose="02020603050405020304" pitchFamily="18" charset="0"/>
              </a:rPr>
              <a:t>. Electron. </a:t>
            </a:r>
            <a:r>
              <a:rPr lang="en-IN" sz="2200" dirty="0" err="1">
                <a:latin typeface="Times New Roman" panose="02020603050405020304" pitchFamily="18" charset="0"/>
                <a:cs typeface="Times New Roman" panose="02020603050405020304" pitchFamily="18" charset="0"/>
              </a:rPr>
              <a:t>Commun</a:t>
            </a:r>
            <a:r>
              <a:rPr lang="en-IN" sz="2200" dirty="0">
                <a:latin typeface="Times New Roman" panose="02020603050405020304" pitchFamily="18" charset="0"/>
                <a:cs typeface="Times New Roman" panose="02020603050405020304" pitchFamily="18" charset="0"/>
              </a:rPr>
              <a:t>. CTCEEC 2017. 333–336 (2018). </a:t>
            </a:r>
            <a:r>
              <a:rPr lang="en-IN" sz="2200" dirty="0">
                <a:latin typeface="Times New Roman" panose="02020603050405020304" pitchFamily="18" charset="0"/>
                <a:cs typeface="Times New Roman" panose="02020603050405020304" pitchFamily="18" charset="0"/>
                <a:hlinkClick r:id="rId3"/>
              </a:rPr>
              <a:t>https://doi.org/10.1109/CTCEEC.2017.8454988</a:t>
            </a:r>
            <a:r>
              <a:rPr lang="en-IN" sz="2200" dirty="0">
                <a:latin typeface="Times New Roman" panose="02020603050405020304" pitchFamily="18" charset="0"/>
                <a:cs typeface="Times New Roman" panose="02020603050405020304" pitchFamily="18" charset="0"/>
              </a:rPr>
              <a:t>.</a:t>
            </a:r>
          </a:p>
          <a:p>
            <a:r>
              <a:rPr lang="en-IN" sz="2200" dirty="0">
                <a:latin typeface="Times New Roman" panose="02020603050405020304" pitchFamily="18" charset="0"/>
                <a:cs typeface="Times New Roman" panose="02020603050405020304" pitchFamily="18" charset="0"/>
              </a:rPr>
              <a:t>5. </a:t>
            </a:r>
            <a:r>
              <a:rPr lang="en-IN" sz="2200" dirty="0">
                <a:latin typeface="Times New Roman" panose="02020603050405020304" pitchFamily="18" charset="0"/>
                <a:cs typeface="Times New Roman" panose="02020603050405020304" pitchFamily="18" charset="0"/>
                <a:hlinkClick r:id="rId4"/>
              </a:rPr>
              <a:t>https://github.com/nicknochnack/RealTimeObjectDetection</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6. https://github.com/HumanSignal/labelImg</a:t>
            </a:r>
          </a:p>
          <a:p>
            <a:pPr lvl="0"/>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319276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THANK YOU</a:t>
            </a:r>
          </a:p>
        </p:txBody>
      </p:sp>
      <p:sp>
        <p:nvSpPr>
          <p:cNvPr id="3" name="Date Placeholder 2"/>
          <p:cNvSpPr>
            <a:spLocks noGrp="1"/>
          </p:cNvSpPr>
          <p:nvPr>
            <p:ph type="dt" sz="half" idx="10"/>
          </p:nvPr>
        </p:nvSpPr>
        <p:spPr/>
        <p:txBody>
          <a:bodyPr/>
          <a:lstStyle/>
          <a:p>
            <a:fld id="{90D305F7-9DF8-482F-A92F-377DE8B06454}" type="datetime3">
              <a:rPr lang="en-US" smtClean="0"/>
              <a:pPr/>
              <a:t>27 March 2024</a:t>
            </a:fld>
            <a:endParaRPr lang="en-US"/>
          </a:p>
        </p:txBody>
      </p:sp>
      <p:sp>
        <p:nvSpPr>
          <p:cNvPr id="4" name="Footer Placeholder 3"/>
          <p:cNvSpPr>
            <a:spLocks noGrp="1"/>
          </p:cNvSpPr>
          <p:nvPr>
            <p:ph type="ftr" sz="quarter" idx="11"/>
          </p:nvPr>
        </p:nvSpPr>
        <p:spPr/>
        <p:txBody>
          <a:bodyPr/>
          <a:lstStyle/>
          <a:p>
            <a:r>
              <a:rPr lang="en-US"/>
              <a:t>School of Computing</a:t>
            </a:r>
          </a:p>
        </p:txBody>
      </p:sp>
      <p:sp>
        <p:nvSpPr>
          <p:cNvPr id="5" name="Slide Number Placeholder 4"/>
          <p:cNvSpPr>
            <a:spLocks noGrp="1"/>
          </p:cNvSpPr>
          <p:nvPr>
            <p:ph type="sldNum" sz="quarter" idx="12"/>
          </p:nvPr>
        </p:nvSpPr>
        <p:spPr/>
        <p:txBody>
          <a:bodyPr/>
          <a:lstStyle/>
          <a:p>
            <a:fld id="{7B28076C-CE04-4A00-BFAA-A90EA8355859}" type="slidenum">
              <a:rPr lang="en-US" smtClean="0"/>
              <a:pPr/>
              <a:t>33</a:t>
            </a:fld>
            <a:endParaRPr lang="en-US"/>
          </a:p>
        </p:txBody>
      </p:sp>
      <p:sp>
        <p:nvSpPr>
          <p:cNvPr id="6" name="Rectangle 5"/>
          <p:cNvSpPr/>
          <p:nvPr/>
        </p:nvSpPr>
        <p:spPr>
          <a:xfrm>
            <a:off x="2286000" y="2690336"/>
            <a:ext cx="4572000" cy="1815882"/>
          </a:xfrm>
          <a:prstGeom prst="rect">
            <a:avLst/>
          </a:prstGeom>
        </p:spPr>
        <p:txBody>
          <a:bodyPr>
            <a:spAutoFit/>
          </a:bodyPr>
          <a:lstStyle/>
          <a:p>
            <a:r>
              <a:rPr lang="en-IN" sz="2800" dirty="0"/>
              <a:t>We thank our guide and panel and all technical and non technical staff helped us in achieving this.</a:t>
            </a:r>
          </a:p>
        </p:txBody>
      </p:sp>
    </p:spTree>
    <p:extLst>
      <p:ext uri="{BB962C8B-B14F-4D97-AF65-F5344CB8AC3E}">
        <p14:creationId xmlns:p14="http://schemas.microsoft.com/office/powerpoint/2010/main" val="1111329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lumMod val="50000"/>
                  </a:schemeClr>
                </a:solidFill>
                <a:latin typeface="Arial" panose="020B0604020202020204" pitchFamily="34" charset="0"/>
                <a:cs typeface="Arial" panose="020B0604020202020204" pitchFamily="34" charset="0"/>
              </a:rPr>
              <a:t>Abstract</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existing Indian Sign Language Recognition systems are designed using machine learning algorithms with single and double-handed gestures but they are not real-time. In this project, we propose a method to create an Indian Sign Language dataset using a webcam and then using transfer learning, train a TensorFlow model to create a real-time Sign Language Recognition system. The system achieves a good level of accuracy even with a limited-size dataset.</a:t>
            </a:r>
          </a:p>
          <a:p>
            <a:pPr marL="0" indent="0">
              <a:buNone/>
            </a:pPr>
            <a:endParaRPr lang="en-IN" dirty="0">
              <a:solidFill>
                <a:schemeClr val="tx2">
                  <a:lumMod val="50000"/>
                </a:schemeClr>
              </a:solidFill>
            </a:endParaRPr>
          </a:p>
          <a:p>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a:xfrm>
            <a:off x="6553200" y="6356350"/>
            <a:ext cx="2133600" cy="365125"/>
          </a:xfrm>
        </p:spPr>
        <p:txBody>
          <a:bodyPr/>
          <a:lstStyle/>
          <a:p>
            <a:fld id="{7B28076C-CE04-4A00-BFAA-A90EA8355859}" type="slidenum">
              <a:rPr lang="en-US" smtClean="0"/>
              <a:pPr/>
              <a:t>4</a:t>
            </a:fld>
            <a:endParaRPr lang="en-US" dirty="0"/>
          </a:p>
        </p:txBody>
      </p:sp>
    </p:spTree>
    <p:extLst>
      <p:ext uri="{BB962C8B-B14F-4D97-AF65-F5344CB8AC3E}">
        <p14:creationId xmlns:p14="http://schemas.microsoft.com/office/powerpoint/2010/main" val="277872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2">
                    <a:lumMod val="50000"/>
                  </a:schemeClr>
                </a:solidFill>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Communication is defined as the act of sharing or exchanging information, ideas or feelings.</a:t>
            </a:r>
          </a:p>
          <a:p>
            <a:pPr algn="just"/>
            <a:r>
              <a:rPr lang="en-US" sz="2400" dirty="0">
                <a:latin typeface="Times New Roman" panose="02020603050405020304" pitchFamily="18" charset="0"/>
                <a:cs typeface="Times New Roman" panose="02020603050405020304" pitchFamily="18" charset="0"/>
              </a:rPr>
              <a:t> To establish communication between two people, both of them are required to have knowledge and understanding of a common language.</a:t>
            </a:r>
          </a:p>
          <a:p>
            <a:pPr algn="just"/>
            <a:r>
              <a:rPr lang="en-US" sz="2400" dirty="0">
                <a:latin typeface="Times New Roman" panose="02020603050405020304" pitchFamily="18" charset="0"/>
                <a:cs typeface="Times New Roman" panose="02020603050405020304" pitchFamily="18" charset="0"/>
              </a:rPr>
              <a:t>But in the case of deaf and dumb people, the means of communication are different. Deaf is the inability to hear and dumb is the inability to speak.</a:t>
            </a:r>
          </a:p>
          <a:p>
            <a:pPr algn="just"/>
            <a:r>
              <a:rPr lang="en-US" sz="2400" dirty="0">
                <a:latin typeface="Times New Roman" panose="02020603050405020304" pitchFamily="18" charset="0"/>
                <a:cs typeface="Times New Roman" panose="02020603050405020304" pitchFamily="18" charset="0"/>
              </a:rPr>
              <a:t>They communicate using sign language among themselves and with normal people but normal people do not take seriously the importance of sign language.</a:t>
            </a:r>
            <a:endParaRPr lang="en-IN" sz="2400" dirty="0">
              <a:latin typeface="Times New Roman" panose="02020603050405020304" pitchFamily="18" charset="0"/>
              <a:cs typeface="Times New Roman" panose="02020603050405020304" pitchFamily="18" charset="0"/>
            </a:endParaRPr>
          </a:p>
          <a:p>
            <a:pPr marL="0" indent="0">
              <a:buNone/>
            </a:pPr>
            <a:endParaRPr lang="en-IN" dirty="0">
              <a:solidFill>
                <a:schemeClr val="tx2">
                  <a:lumMod val="50000"/>
                </a:schemeClr>
              </a:solidFill>
            </a:endParaRPr>
          </a:p>
          <a:p>
            <a:endParaRPr lang="en-IN" dirty="0">
              <a:solidFill>
                <a:schemeClr val="tx2">
                  <a:lumMod val="50000"/>
                </a:schemeClr>
              </a:solidFill>
            </a:endParaRPr>
          </a:p>
        </p:txBody>
      </p:sp>
      <p:sp>
        <p:nvSpPr>
          <p:cNvPr id="4" name="Date Placeholder 3"/>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p:cNvSpPr>
            <a:spLocks noGrp="1"/>
          </p:cNvSpPr>
          <p:nvPr>
            <p:ph type="ftr" sz="quarter" idx="11"/>
          </p:nvPr>
        </p:nvSpPr>
        <p:spPr/>
        <p:txBody>
          <a:bodyPr/>
          <a:lstStyle/>
          <a:p>
            <a:r>
              <a:rPr lang="en-US"/>
              <a:t>School of Computing</a:t>
            </a:r>
          </a:p>
        </p:txBody>
      </p:sp>
      <p:sp>
        <p:nvSpPr>
          <p:cNvPr id="6" name="Slide Number Placeholder 5"/>
          <p:cNvSpPr>
            <a:spLocks noGrp="1"/>
          </p:cNvSpPr>
          <p:nvPr>
            <p:ph type="sldNum" sz="quarter" idx="12"/>
          </p:nvPr>
        </p:nvSpPr>
        <p:spPr>
          <a:xfrm>
            <a:off x="6553200" y="6356350"/>
            <a:ext cx="2133600" cy="365125"/>
          </a:xfrm>
        </p:spPr>
        <p:txBody>
          <a:bodyPr/>
          <a:lstStyle/>
          <a:p>
            <a:fld id="{7B28076C-CE04-4A00-BFAA-A90EA8355859}" type="slidenum">
              <a:rPr lang="en-US" smtClean="0"/>
              <a:pPr/>
              <a:t>5</a:t>
            </a:fld>
            <a:endParaRPr lang="en-US" dirty="0"/>
          </a:p>
        </p:txBody>
      </p:sp>
    </p:spTree>
    <p:extLst>
      <p:ext uri="{BB962C8B-B14F-4D97-AF65-F5344CB8AC3E}">
        <p14:creationId xmlns:p14="http://schemas.microsoft.com/office/powerpoint/2010/main" val="1331601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Autofit/>
          </a:bodyPr>
          <a:lstStyle/>
          <a:p>
            <a:pPr algn="l"/>
            <a:r>
              <a:rPr lang="en-US" sz="3600" dirty="0">
                <a:latin typeface="Arial" pitchFamily="34" charset="0"/>
                <a:cs typeface="Arial" pitchFamily="34" charset="0"/>
              </a:rPr>
              <a:t>                  Literature Review</a:t>
            </a:r>
          </a:p>
        </p:txBody>
      </p:sp>
      <p:sp>
        <p:nvSpPr>
          <p:cNvPr id="7" name="Date Placeholder 6"/>
          <p:cNvSpPr>
            <a:spLocks noGrp="1"/>
          </p:cNvSpPr>
          <p:nvPr>
            <p:ph type="dt" sz="half" idx="10"/>
          </p:nvPr>
        </p:nvSpPr>
        <p:spPr/>
        <p:txBody>
          <a:bodyPr/>
          <a:lstStyle/>
          <a:p>
            <a:fld id="{005BC031-063B-4A3B-A350-F9B3921B0B20}" type="datetime3">
              <a:rPr lang="en-US" smtClean="0"/>
              <a:pPr/>
              <a:t>27 March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6</a:t>
            </a:fld>
            <a:endParaRPr lang="en-US"/>
          </a:p>
        </p:txBody>
      </p:sp>
      <p:pic>
        <p:nvPicPr>
          <p:cNvPr id="5" name="Content Placeholder 4">
            <a:extLst>
              <a:ext uri="{FF2B5EF4-FFF2-40B4-BE49-F238E27FC236}">
                <a16:creationId xmlns:a16="http://schemas.microsoft.com/office/drawing/2014/main" id="{432134BA-5D11-4AFA-E294-2E5AA973A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4707"/>
            <a:ext cx="8229600" cy="4216949"/>
          </a:xfrm>
        </p:spPr>
      </p:pic>
    </p:spTree>
    <p:extLst>
      <p:ext uri="{BB962C8B-B14F-4D97-AF65-F5344CB8AC3E}">
        <p14:creationId xmlns:p14="http://schemas.microsoft.com/office/powerpoint/2010/main" val="3185972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381000" y="381000"/>
            <a:ext cx="8229600" cy="655638"/>
          </a:xfrm>
        </p:spPr>
        <p:txBody>
          <a:bodyPr>
            <a:normAutofit fontScale="90000"/>
          </a:bodyPr>
          <a:lstStyle/>
          <a:p>
            <a:pPr algn="l"/>
            <a:r>
              <a:rPr lang="en-US" dirty="0">
                <a:latin typeface="Arial" pitchFamily="34" charset="0"/>
                <a:cs typeface="Arial" pitchFamily="34" charset="0"/>
              </a:rPr>
              <a:t>              </a:t>
            </a:r>
            <a:r>
              <a:rPr lang="en-US" sz="4900" dirty="0">
                <a:latin typeface="Arial" pitchFamily="34" charset="0"/>
                <a:cs typeface="Arial" pitchFamily="34" charset="0"/>
              </a:rPr>
              <a:t>Literature Review</a:t>
            </a:r>
          </a:p>
        </p:txBody>
      </p:sp>
      <p:sp>
        <p:nvSpPr>
          <p:cNvPr id="7" name="Date Placeholder 6"/>
          <p:cNvSpPr>
            <a:spLocks noGrp="1"/>
          </p:cNvSpPr>
          <p:nvPr>
            <p:ph type="dt" sz="half" idx="10"/>
          </p:nvPr>
        </p:nvSpPr>
        <p:spPr/>
        <p:txBody>
          <a:bodyPr/>
          <a:lstStyle/>
          <a:p>
            <a:fld id="{B818808B-3AC1-4B3E-83BD-5FDB5EEDBED8}" type="datetime3">
              <a:rPr lang="en-US" smtClean="0"/>
              <a:pPr/>
              <a:t>27 March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pic>
        <p:nvPicPr>
          <p:cNvPr id="3" name="Picture 2">
            <a:extLst>
              <a:ext uri="{FF2B5EF4-FFF2-40B4-BE49-F238E27FC236}">
                <a16:creationId xmlns:a16="http://schemas.microsoft.com/office/drawing/2014/main" id="{1840BCA5-440F-A292-9672-ED09BDBF9570}"/>
              </a:ext>
            </a:extLst>
          </p:cNvPr>
          <p:cNvPicPr>
            <a:picLocks noChangeAspect="1"/>
          </p:cNvPicPr>
          <p:nvPr/>
        </p:nvPicPr>
        <p:blipFill>
          <a:blip r:embed="rId2"/>
          <a:stretch>
            <a:fillRect/>
          </a:stretch>
        </p:blipFill>
        <p:spPr>
          <a:xfrm>
            <a:off x="457200" y="1676400"/>
            <a:ext cx="8153400" cy="4294718"/>
          </a:xfrm>
          <a:prstGeom prst="rect">
            <a:avLst/>
          </a:prstGeom>
        </p:spPr>
      </p:pic>
    </p:spTree>
    <p:extLst>
      <p:ext uri="{BB962C8B-B14F-4D97-AF65-F5344CB8AC3E}">
        <p14:creationId xmlns:p14="http://schemas.microsoft.com/office/powerpoint/2010/main" val="1879610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Process Flow</a:t>
            </a:r>
          </a:p>
        </p:txBody>
      </p:sp>
      <p:pic>
        <p:nvPicPr>
          <p:cNvPr id="7" name="Content Placeholder 6">
            <a:extLst>
              <a:ext uri="{FF2B5EF4-FFF2-40B4-BE49-F238E27FC236}">
                <a16:creationId xmlns:a16="http://schemas.microsoft.com/office/drawing/2014/main" id="{6B6493C9-B56B-36F3-5110-227F6F36E35A}"/>
              </a:ext>
            </a:extLst>
          </p:cNvPr>
          <p:cNvPicPr>
            <a:picLocks noGrp="1" noChangeAspect="1"/>
          </p:cNvPicPr>
          <p:nvPr>
            <p:ph idx="1"/>
          </p:nvPr>
        </p:nvPicPr>
        <p:blipFill>
          <a:blip r:embed="rId2"/>
          <a:stretch>
            <a:fillRect/>
          </a:stretch>
        </p:blipFill>
        <p:spPr>
          <a:xfrm>
            <a:off x="457200" y="2133600"/>
            <a:ext cx="8229600" cy="3499125"/>
          </a:xfrm>
          <a:prstGeom prst="rect">
            <a:avLst/>
          </a:prstGeom>
        </p:spPr>
      </p:pic>
      <p:sp>
        <p:nvSpPr>
          <p:cNvPr id="4" name="Date Placeholder 3">
            <a:extLst>
              <a:ext uri="{FF2B5EF4-FFF2-40B4-BE49-F238E27FC236}">
                <a16:creationId xmlns:a16="http://schemas.microsoft.com/office/drawing/2014/main" id="{2B501FE4-FDDC-C618-352A-C144A5BA9496}"/>
              </a:ext>
            </a:extLst>
          </p:cNvPr>
          <p:cNvSpPr>
            <a:spLocks noGrp="1"/>
          </p:cNvSpPr>
          <p:nvPr>
            <p:ph type="dt" sz="half" idx="10"/>
          </p:nvPr>
        </p:nvSpPr>
        <p:spPr/>
        <p:txBody>
          <a:bodyPr/>
          <a:lstStyle/>
          <a:p>
            <a:fld id="{DD1A6F9D-DD77-42A7-A6AB-57439E778FC8}" type="datetime3">
              <a:rPr lang="en-US" smtClean="0"/>
              <a:pPr/>
              <a:t>27 March 2024</a:t>
            </a:fld>
            <a:endParaRPr lang="en-US"/>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a:t>School of Computing</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087561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95300" y="381000"/>
            <a:ext cx="8229600" cy="655638"/>
          </a:xfrm>
        </p:spPr>
        <p:txBody>
          <a:bodyPr>
            <a:noAutofit/>
          </a:bodyPr>
          <a:lstStyle/>
          <a:p>
            <a:pPr algn="just"/>
            <a:r>
              <a:rPr lang="en-US" sz="3600" dirty="0">
                <a:latin typeface="Arial" pitchFamily="34" charset="0"/>
                <a:cs typeface="Arial" pitchFamily="34" charset="0"/>
              </a:rPr>
              <a:t>               Basic Requirements</a:t>
            </a:r>
          </a:p>
        </p:txBody>
      </p:sp>
      <p:sp>
        <p:nvSpPr>
          <p:cNvPr id="11" name="Content Placeholder 2"/>
          <p:cNvSpPr>
            <a:spLocks noGrp="1"/>
          </p:cNvSpPr>
          <p:nvPr>
            <p:ph idx="1"/>
          </p:nvPr>
        </p:nvSpPr>
        <p:spPr>
          <a:xfrm>
            <a:off x="533400" y="1828800"/>
            <a:ext cx="8001000" cy="4114800"/>
          </a:xfrm>
        </p:spPr>
        <p:txBody>
          <a:bodyPr>
            <a:normAutofit lnSpcReduction="10000"/>
          </a:bodyPr>
          <a:lstStyle/>
          <a:p>
            <a:pPr algn="just">
              <a:lnSpc>
                <a:spcPct val="80000"/>
              </a:lnSpc>
            </a:pPr>
            <a:r>
              <a:rPr lang="en-US" sz="2800" dirty="0">
                <a:latin typeface="Times New Roman" panose="02020603050405020304" pitchFamily="18" charset="0"/>
                <a:cs typeface="Times New Roman" panose="02020603050405020304" pitchFamily="18" charset="0"/>
              </a:rPr>
              <a:t>Windows more than 8</a:t>
            </a:r>
          </a:p>
          <a:p>
            <a:pPr algn="just">
              <a:lnSpc>
                <a:spcPct val="80000"/>
              </a:lnSpc>
            </a:pPr>
            <a:r>
              <a:rPr lang="en-US" sz="2800" dirty="0">
                <a:latin typeface="Times New Roman" panose="02020603050405020304" pitchFamily="18" charset="0"/>
                <a:cs typeface="Times New Roman" panose="02020603050405020304" pitchFamily="18" charset="0"/>
              </a:rPr>
              <a:t>Minimum 4GB Ram</a:t>
            </a:r>
          </a:p>
          <a:p>
            <a:pPr algn="just"/>
            <a:r>
              <a:rPr lang="en-US" sz="2800" dirty="0">
                <a:latin typeface="Times New Roman" panose="02020603050405020304" pitchFamily="18" charset="0"/>
                <a:cs typeface="Times New Roman" panose="02020603050405020304" pitchFamily="18" charset="0"/>
              </a:rPr>
              <a:t>Python (3.7.4)</a:t>
            </a:r>
          </a:p>
          <a:p>
            <a:pPr algn="just"/>
            <a:r>
              <a:rPr lang="en-US" sz="2800" dirty="0">
                <a:latin typeface="Times New Roman" panose="02020603050405020304" pitchFamily="18" charset="0"/>
                <a:cs typeface="Times New Roman" panose="02020603050405020304" pitchFamily="18" charset="0"/>
              </a:rPr>
              <a:t>IDE (</a:t>
            </a:r>
            <a:r>
              <a:rPr lang="en-US" sz="2800" dirty="0" err="1">
                <a:latin typeface="Times New Roman" panose="02020603050405020304" pitchFamily="18" charset="0"/>
                <a:cs typeface="Times New Roman" panose="02020603050405020304" pitchFamily="18" charset="0"/>
              </a:rPr>
              <a:t>Jupyter</a:t>
            </a:r>
            <a:r>
              <a:rPr lang="en-US" sz="2800" dirty="0">
                <a:latin typeface="Times New Roman" panose="02020603050405020304" pitchFamily="18" charset="0"/>
                <a:cs typeface="Times New Roman" panose="02020603050405020304" pitchFamily="18" charset="0"/>
              </a:rPr>
              <a:t> notebook)</a:t>
            </a:r>
          </a:p>
          <a:p>
            <a:pPr algn="just"/>
            <a:r>
              <a:rPr lang="en-US" sz="2800" dirty="0" err="1">
                <a:latin typeface="Times New Roman" panose="02020603050405020304" pitchFamily="18" charset="0"/>
                <a:cs typeface="Times New Roman" panose="02020603050405020304" pitchFamily="18" charset="0"/>
              </a:rPr>
              <a:t>Numpy</a:t>
            </a:r>
            <a:r>
              <a:rPr lang="en-US" sz="2800" dirty="0">
                <a:latin typeface="Times New Roman" panose="02020603050405020304" pitchFamily="18" charset="0"/>
                <a:cs typeface="Times New Roman" panose="02020603050405020304" pitchFamily="18" charset="0"/>
              </a:rPr>
              <a:t> (version 1.16.5)</a:t>
            </a:r>
          </a:p>
          <a:p>
            <a:pPr algn="just"/>
            <a:r>
              <a:rPr lang="en-US" sz="2800" dirty="0">
                <a:latin typeface="Times New Roman" panose="02020603050405020304" pitchFamily="18" charset="0"/>
                <a:cs typeface="Times New Roman" panose="02020603050405020304" pitchFamily="18" charset="0"/>
              </a:rPr>
              <a:t>CV2 (OpenCV)</a:t>
            </a:r>
          </a:p>
          <a:p>
            <a:pPr algn="just"/>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a:t>
            </a:r>
          </a:p>
          <a:p>
            <a:pPr algn="just"/>
            <a:r>
              <a:rPr lang="en-US" sz="2800" dirty="0" err="1">
                <a:latin typeface="Times New Roman" panose="02020603050405020304" pitchFamily="18" charset="0"/>
                <a:cs typeface="Times New Roman" panose="02020603050405020304" pitchFamily="18" charset="0"/>
              </a:rPr>
              <a:t>Tensorflow</a:t>
            </a:r>
            <a:r>
              <a:rPr lang="en-US" sz="2800" dirty="0">
                <a:latin typeface="Times New Roman" panose="02020603050405020304" pitchFamily="18" charset="0"/>
                <a:cs typeface="Times New Roman" panose="02020603050405020304" pitchFamily="18" charset="0"/>
              </a:rPr>
              <a:t> (as </a:t>
            </a:r>
            <a:r>
              <a:rPr lang="en-US" sz="2800" dirty="0" err="1">
                <a:latin typeface="Times New Roman" panose="02020603050405020304" pitchFamily="18" charset="0"/>
                <a:cs typeface="Times New Roman" panose="02020603050405020304" pitchFamily="18" charset="0"/>
              </a:rPr>
              <a:t>Keras</a:t>
            </a:r>
            <a:r>
              <a:rPr lang="en-US" sz="2800" dirty="0">
                <a:latin typeface="Times New Roman" panose="02020603050405020304" pitchFamily="18" charset="0"/>
                <a:cs typeface="Times New Roman" panose="02020603050405020304" pitchFamily="18" charset="0"/>
              </a:rPr>
              <a:t> uses TensorFlow in the backend and for image preprocessing)</a:t>
            </a:r>
          </a:p>
          <a:p>
            <a:pPr algn="just"/>
            <a:endParaRPr lang="en-US" sz="2800" dirty="0"/>
          </a:p>
        </p:txBody>
      </p:sp>
      <p:sp>
        <p:nvSpPr>
          <p:cNvPr id="7" name="Date Placeholder 6"/>
          <p:cNvSpPr>
            <a:spLocks noGrp="1"/>
          </p:cNvSpPr>
          <p:nvPr>
            <p:ph type="dt" sz="half" idx="10"/>
          </p:nvPr>
        </p:nvSpPr>
        <p:spPr/>
        <p:txBody>
          <a:bodyPr/>
          <a:lstStyle/>
          <a:p>
            <a:fld id="{2E65A3F0-0DA4-40CB-AEA1-7A2A56B62DF1}" type="datetime3">
              <a:rPr lang="en-US" smtClean="0"/>
              <a:pPr/>
              <a:t>27 March 2024</a:t>
            </a:fld>
            <a:endParaRPr lang="en-US"/>
          </a:p>
        </p:txBody>
      </p:sp>
      <p:sp>
        <p:nvSpPr>
          <p:cNvPr id="8" name="Footer Placeholder 7"/>
          <p:cNvSpPr>
            <a:spLocks noGrp="1"/>
          </p:cNvSpPr>
          <p:nvPr>
            <p:ph type="ftr" sz="quarter" idx="11"/>
          </p:nvPr>
        </p:nvSpPr>
        <p:spPr/>
        <p:txBody>
          <a:bodyPr/>
          <a:lstStyle/>
          <a:p>
            <a:r>
              <a:rPr lang="en-US"/>
              <a:t>School of Computing</a:t>
            </a:r>
          </a:p>
        </p:txBody>
      </p:sp>
      <p:sp>
        <p:nvSpPr>
          <p:cNvPr id="9" name="Slide Number Placeholder 8"/>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31859722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TotalTime>
  <Words>1090</Words>
  <Application>Microsoft Office PowerPoint</Application>
  <PresentationFormat>On-screen Show (4:3)</PresentationFormat>
  <Paragraphs>180</Paragraphs>
  <Slides>33</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Times New Roman</vt:lpstr>
      <vt:lpstr>Custom Design</vt:lpstr>
      <vt:lpstr>REAL-TIME SIGN LANGUAGE DETECTION TO TEXT LANGUAGE CONVERSION USING OPENCV AND TENSORFLOW </vt:lpstr>
      <vt:lpstr>         Presentation Outline</vt:lpstr>
      <vt:lpstr>Aim of the project</vt:lpstr>
      <vt:lpstr>Abstract</vt:lpstr>
      <vt:lpstr>Introduction</vt:lpstr>
      <vt:lpstr>                  Literature Review</vt:lpstr>
      <vt:lpstr>              Literature Review</vt:lpstr>
      <vt:lpstr>Process Flow</vt:lpstr>
      <vt:lpstr>               Basic Requirements</vt:lpstr>
      <vt:lpstr>System architecture</vt:lpstr>
      <vt:lpstr>                   Existing Model</vt:lpstr>
      <vt:lpstr>      Methodology of the existing model</vt:lpstr>
      <vt:lpstr>                   Proposed  Model</vt:lpstr>
      <vt:lpstr>     Methodology of the proposed model</vt:lpstr>
      <vt:lpstr>Import libraries</vt:lpstr>
      <vt:lpstr>Setting up image path </vt:lpstr>
      <vt:lpstr>Setting array for label</vt:lpstr>
      <vt:lpstr>Code to collect the images</vt:lpstr>
      <vt:lpstr>Images are stored in folders</vt:lpstr>
      <vt:lpstr>Paths and labels are set</vt:lpstr>
      <vt:lpstr>TensorFlow models are cloned</vt:lpstr>
      <vt:lpstr>Importing TensorFlow and pipeline</vt:lpstr>
      <vt:lpstr>Steps for TensorFlow model</vt:lpstr>
      <vt:lpstr>Configuring pipeline</vt:lpstr>
      <vt:lpstr>Configuring every pathway</vt:lpstr>
      <vt:lpstr>The final format is assigned</vt:lpstr>
      <vt:lpstr>Testing the datas</vt:lpstr>
      <vt:lpstr>Building a detection model</vt:lpstr>
      <vt:lpstr>Detection model</vt:lpstr>
      <vt:lpstr>Result</vt:lpstr>
      <vt:lpstr>            Sign detection Challenges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Harrishkumar L</cp:lastModifiedBy>
  <cp:revision>77</cp:revision>
  <dcterms:created xsi:type="dcterms:W3CDTF">2019-11-06T07:48:53Z</dcterms:created>
  <dcterms:modified xsi:type="dcterms:W3CDTF">2024-03-27T06:27:54Z</dcterms:modified>
</cp:coreProperties>
</file>