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E58D-05D0-4D2B-8B9C-B13571519A86}" type="datetimeFigureOut">
              <a:rPr lang="ko-KR" altLang="en-US" smtClean="0"/>
              <a:pPr/>
              <a:t>2021-01-06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71DBC-97E2-4CA4-9D69-090C42548C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E58D-05D0-4D2B-8B9C-B13571519A86}" type="datetimeFigureOut">
              <a:rPr lang="ko-KR" altLang="en-US" smtClean="0"/>
              <a:pPr/>
              <a:t>2021-01-06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71DBC-97E2-4CA4-9D69-090C42548C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E58D-05D0-4D2B-8B9C-B13571519A86}" type="datetimeFigureOut">
              <a:rPr lang="ko-KR" altLang="en-US" smtClean="0"/>
              <a:pPr/>
              <a:t>2021-01-06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71DBC-97E2-4CA4-9D69-090C42548C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E58D-05D0-4D2B-8B9C-B13571519A86}" type="datetimeFigureOut">
              <a:rPr lang="ko-KR" altLang="en-US" smtClean="0"/>
              <a:pPr/>
              <a:t>2021-01-06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71DBC-97E2-4CA4-9D69-090C42548C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E58D-05D0-4D2B-8B9C-B13571519A86}" type="datetimeFigureOut">
              <a:rPr lang="ko-KR" altLang="en-US" smtClean="0"/>
              <a:pPr/>
              <a:t>2021-01-06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71DBC-97E2-4CA4-9D69-090C42548C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E58D-05D0-4D2B-8B9C-B13571519A86}" type="datetimeFigureOut">
              <a:rPr lang="ko-KR" altLang="en-US" smtClean="0"/>
              <a:pPr/>
              <a:t>2021-01-06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71DBC-97E2-4CA4-9D69-090C42548C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E58D-05D0-4D2B-8B9C-B13571519A86}" type="datetimeFigureOut">
              <a:rPr lang="ko-KR" altLang="en-US" smtClean="0"/>
              <a:pPr/>
              <a:t>2021-01-06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71DBC-97E2-4CA4-9D69-090C42548C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E58D-05D0-4D2B-8B9C-B13571519A86}" type="datetimeFigureOut">
              <a:rPr lang="ko-KR" altLang="en-US" smtClean="0"/>
              <a:pPr/>
              <a:t>2021-01-06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71DBC-97E2-4CA4-9D69-090C42548C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E58D-05D0-4D2B-8B9C-B13571519A86}" type="datetimeFigureOut">
              <a:rPr lang="ko-KR" altLang="en-US" smtClean="0"/>
              <a:pPr/>
              <a:t>2021-01-06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71DBC-97E2-4CA4-9D69-090C42548C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E58D-05D0-4D2B-8B9C-B13571519A86}" type="datetimeFigureOut">
              <a:rPr lang="ko-KR" altLang="en-US" smtClean="0"/>
              <a:pPr/>
              <a:t>2021-01-06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71DBC-97E2-4CA4-9D69-090C42548C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E58D-05D0-4D2B-8B9C-B13571519A86}" type="datetimeFigureOut">
              <a:rPr lang="ko-KR" altLang="en-US" smtClean="0"/>
              <a:pPr/>
              <a:t>2021-01-06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71DBC-97E2-4CA4-9D69-090C42548C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8E58D-05D0-4D2B-8B9C-B13571519A86}" type="datetimeFigureOut">
              <a:rPr lang="ko-KR" altLang="en-US" smtClean="0"/>
              <a:pPr/>
              <a:t>2021-01-06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71DBC-97E2-4CA4-9D69-090C42548C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V3QsSrldHqI&amp;list=PLcqDmjxt30RtqbStQqk-eYMK8N-1SYIFn&amp;index=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React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React </a:t>
            </a:r>
            <a:r>
              <a:rPr lang="ko-KR" altLang="en-US" dirty="0" smtClean="0"/>
              <a:t>추천 강좌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err="1" smtClean="0"/>
              <a:t>ZeroCho</a:t>
            </a:r>
            <a:r>
              <a:rPr lang="en-US" altLang="ko-KR" sz="1800" dirty="0" smtClean="0"/>
              <a:t> (</a:t>
            </a:r>
            <a:r>
              <a:rPr lang="ko-KR" altLang="en-US" sz="1800" dirty="0" err="1" smtClean="0"/>
              <a:t>유튜브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무료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: </a:t>
            </a:r>
            <a:r>
              <a:rPr lang="en-US" altLang="ko-KR" sz="1800" dirty="0" smtClean="0">
                <a:hlinkClick r:id="rId2"/>
              </a:rPr>
              <a:t>https://www.youtube.com/watch?v=V3QsSrldHqI&amp;list=PLcqDmjxt30RtqbStQqk-eYMK8N-1SYIFn&amp;index=1</a:t>
            </a:r>
            <a:endParaRPr lang="en-US" altLang="ko-KR" sz="1800" dirty="0" smtClean="0"/>
          </a:p>
          <a:p>
            <a:endParaRPr lang="en-US" altLang="ko-KR" sz="1800" dirty="0"/>
          </a:p>
          <a:p>
            <a:r>
              <a:rPr lang="en-US" altLang="ko-KR" sz="1800" dirty="0"/>
              <a:t>React</a:t>
            </a:r>
            <a:r>
              <a:rPr lang="ko-KR" altLang="en-US" sz="1800" dirty="0"/>
              <a:t>로 </a:t>
            </a:r>
            <a:r>
              <a:rPr lang="en-US" altLang="ko-KR" sz="1800" dirty="0" err="1"/>
              <a:t>NodeBird</a:t>
            </a:r>
            <a:r>
              <a:rPr lang="en-US" altLang="ko-KR" sz="1800" dirty="0"/>
              <a:t> SNS </a:t>
            </a:r>
            <a:r>
              <a:rPr lang="ko-KR" altLang="en-US" sz="1800" dirty="0" smtClean="0"/>
              <a:t>만들기 </a:t>
            </a:r>
            <a:r>
              <a:rPr lang="en-US" altLang="ko-KR" sz="1800" dirty="0" smtClean="0"/>
              <a:t>(</a:t>
            </a:r>
            <a:r>
              <a:rPr lang="ko-KR" altLang="en-US" sz="1800" dirty="0" err="1" smtClean="0"/>
              <a:t>인프런</a:t>
            </a:r>
            <a:r>
              <a:rPr lang="en-US" altLang="ko-KR" sz="1800" dirty="0" smtClean="0"/>
              <a:t>, \88,000 - LGCNS </a:t>
            </a:r>
            <a:r>
              <a:rPr lang="ko-KR" altLang="en-US" sz="1800" dirty="0" smtClean="0"/>
              <a:t>무료</a:t>
            </a:r>
            <a:r>
              <a:rPr lang="en-US" altLang="ko-KR" sz="1800" dirty="0" smtClean="0"/>
              <a:t>) : https://www.inflearn.com/course/%EB%85%B8%EB%93%9C%EB%B2%84%EB%93%9C-%EB%A6%AC%EC%95%A1%ED%8A%B8-%EB%A6%AC%EB%89%B4%EC%96%BC#</a:t>
            </a:r>
            <a:endParaRPr lang="ko-KR" alt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React </a:t>
            </a:r>
            <a:r>
              <a:rPr lang="ko-KR" altLang="en-US" dirty="0" smtClean="0"/>
              <a:t>개발용 </a:t>
            </a:r>
            <a:r>
              <a:rPr lang="ko-KR" altLang="en-US" dirty="0" smtClean="0"/>
              <a:t>프로그</a:t>
            </a:r>
            <a:r>
              <a:rPr lang="ko-KR" altLang="en-US" dirty="0" smtClean="0"/>
              <a:t>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smtClean="0"/>
              <a:t>Visual Studio Code : </a:t>
            </a:r>
            <a:r>
              <a:rPr lang="en-US" altLang="ko-KR" sz="1800" dirty="0" smtClean="0">
                <a:hlinkClick r:id="rId2"/>
              </a:rPr>
              <a:t>https://code.visualstudio.com/#</a:t>
            </a:r>
            <a:r>
              <a:rPr lang="en-US" altLang="ko-KR" sz="1800" dirty="0" smtClean="0">
                <a:hlinkClick r:id="rId2"/>
              </a:rPr>
              <a:t>alt-downloads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 </a:t>
            </a:r>
            <a:r>
              <a:rPr lang="en-US" altLang="ko-KR" sz="1800" dirty="0" smtClean="0"/>
              <a:t>    </a:t>
            </a:r>
            <a:r>
              <a:rPr lang="en-US" altLang="ko-KR" sz="1800" dirty="0" smtClean="0"/>
              <a:t>- User Installer Version </a:t>
            </a:r>
            <a:r>
              <a:rPr lang="ko-KR" altLang="en-US" sz="1800" dirty="0" err="1" smtClean="0"/>
              <a:t>설치시</a:t>
            </a:r>
            <a:r>
              <a:rPr lang="ko-KR" altLang="en-US" sz="1800" dirty="0" smtClean="0"/>
              <a:t> 현재 계정으로만 개발 되므로</a:t>
            </a:r>
            <a:r>
              <a:rPr lang="en-US" altLang="ko-KR" sz="1800" dirty="0" smtClean="0"/>
              <a:t>, System Installer Version </a:t>
            </a:r>
            <a:r>
              <a:rPr lang="ko-KR" altLang="en-US" sz="1800" dirty="0" smtClean="0"/>
              <a:t>설치 권장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r>
              <a:rPr lang="en-US" altLang="ko-KR" sz="1800" dirty="0" smtClean="0"/>
              <a:t>Chrome</a:t>
            </a:r>
            <a:r>
              <a:rPr lang="ko-KR" altLang="en-US" sz="1800" dirty="0" smtClean="0"/>
              <a:t>의 </a:t>
            </a:r>
            <a:r>
              <a:rPr lang="en-US" altLang="ko-KR" sz="1800" dirty="0" smtClean="0"/>
              <a:t>React </a:t>
            </a:r>
            <a:r>
              <a:rPr lang="ko-KR" altLang="en-US" sz="1800" dirty="0" smtClean="0"/>
              <a:t>개발용 </a:t>
            </a:r>
            <a:r>
              <a:rPr lang="en-US" altLang="ko-KR" sz="1800" dirty="0" err="1" smtClean="0"/>
              <a:t>Plugin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    - https</a:t>
            </a:r>
            <a:r>
              <a:rPr lang="en-US" altLang="ko-KR" sz="1800" dirty="0" smtClean="0"/>
              <a:t>://</a:t>
            </a:r>
            <a:r>
              <a:rPr lang="en-US" altLang="ko-KR" sz="1800" dirty="0" smtClean="0"/>
              <a:t>chrome.google.com/webstore/detail/react-developer-tools/fmkadmapgofadopljbjfkapdkoienihi?hl=ko-kr</a:t>
            </a:r>
            <a:endParaRPr lang="en-US" altLang="ko-KR" sz="1800" dirty="0" smtClean="0"/>
          </a:p>
          <a:p>
            <a:endParaRPr lang="ko-KR" alt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React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25144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React</a:t>
            </a:r>
            <a:r>
              <a:rPr lang="ko-KR" altLang="en-US" sz="1800" dirty="0" smtClean="0"/>
              <a:t>란</a:t>
            </a:r>
            <a:r>
              <a:rPr lang="en-US" altLang="ko-KR" sz="1800" dirty="0" smtClean="0"/>
              <a:t>?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: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페이스북에서 만든 자바스크립트 기반 </a:t>
            </a:r>
            <a:r>
              <a:rPr lang="ko-KR" altLang="en-US" sz="1800" dirty="0" smtClean="0"/>
              <a:t>라이브러리 이며</a:t>
            </a:r>
            <a:r>
              <a:rPr lang="en-US" altLang="ko-KR" sz="1800" dirty="0" smtClean="0"/>
              <a:t>,</a:t>
            </a:r>
            <a:r>
              <a:rPr lang="ko-KR" altLang="en-US" sz="1800" dirty="0"/>
              <a:t> </a:t>
            </a:r>
            <a:r>
              <a:rPr lang="ko-KR" altLang="en-US" sz="1800" dirty="0" err="1" smtClean="0"/>
              <a:t>프론트앤드</a:t>
            </a:r>
            <a:r>
              <a:rPr lang="en-US" altLang="ko-KR" sz="1800" dirty="0" smtClean="0"/>
              <a:t>(MVC</a:t>
            </a:r>
            <a:r>
              <a:rPr lang="ko-KR" altLang="en-US" sz="1800" dirty="0" smtClean="0"/>
              <a:t>패턴의 </a:t>
            </a:r>
            <a:r>
              <a:rPr lang="en-US" altLang="ko-KR" sz="1800" dirty="0" smtClean="0"/>
              <a:t>View</a:t>
            </a:r>
            <a:r>
              <a:rPr lang="ko-KR" altLang="en-US" sz="1800" dirty="0" smtClean="0"/>
              <a:t>단</a:t>
            </a:r>
            <a:r>
              <a:rPr lang="en-US" altLang="ko-KR" sz="1800" dirty="0" smtClean="0"/>
              <a:t>) </a:t>
            </a:r>
            <a:r>
              <a:rPr lang="ko-KR" altLang="en-US" sz="1800" dirty="0" smtClean="0"/>
              <a:t>개발을 위한 라이브러리다</a:t>
            </a:r>
            <a:r>
              <a:rPr lang="en-US" altLang="ko-KR" sz="1800" dirty="0" smtClean="0"/>
              <a:t>. (https://ko.reactjs.org/)</a:t>
            </a:r>
          </a:p>
          <a:p>
            <a:pPr>
              <a:buNone/>
            </a:pPr>
            <a:endParaRPr lang="en-US" altLang="ko-KR" sz="1800" dirty="0"/>
          </a:p>
          <a:p>
            <a:r>
              <a:rPr lang="en-US" altLang="ko-KR" sz="1800" dirty="0" smtClean="0"/>
              <a:t>React</a:t>
            </a:r>
            <a:r>
              <a:rPr lang="ko-KR" altLang="en-US" sz="1800" dirty="0" smtClean="0"/>
              <a:t>의 특징 </a:t>
            </a:r>
            <a:r>
              <a:rPr lang="en-US" altLang="ko-KR" sz="1800" dirty="0" smtClean="0"/>
              <a:t>: </a:t>
            </a:r>
          </a:p>
          <a:p>
            <a:pPr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1. </a:t>
            </a:r>
            <a:r>
              <a:rPr lang="ko-KR" altLang="en-US" sz="1400" dirty="0"/>
              <a:t>컴포넌트 </a:t>
            </a:r>
            <a:r>
              <a:rPr lang="en-US" altLang="ko-KR" sz="1400" dirty="0"/>
              <a:t>( Component </a:t>
            </a:r>
            <a:r>
              <a:rPr lang="en-US" altLang="ko-KR" sz="1400" dirty="0" smtClean="0"/>
              <a:t>) </a:t>
            </a:r>
          </a:p>
          <a:p>
            <a:pPr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- UI</a:t>
            </a:r>
            <a:r>
              <a:rPr lang="ko-KR" altLang="en-US" sz="1400" dirty="0" smtClean="0"/>
              <a:t>를 구성하는 가장 기본단위 이며</a:t>
            </a:r>
            <a:r>
              <a:rPr lang="en-US" altLang="ko-KR" sz="1400" dirty="0" smtClean="0"/>
              <a:t>, </a:t>
            </a:r>
            <a:r>
              <a:rPr lang="en-US" altLang="ko-KR" sz="1400" dirty="0"/>
              <a:t>UI</a:t>
            </a:r>
            <a:r>
              <a:rPr lang="ko-KR" altLang="en-US" sz="1400" dirty="0"/>
              <a:t>를 </a:t>
            </a:r>
            <a:r>
              <a:rPr lang="ko-KR" altLang="en-US" sz="1400" dirty="0" smtClean="0"/>
              <a:t>하나의 </a:t>
            </a:r>
            <a:r>
              <a:rPr lang="ko-KR" altLang="en-US" sz="1400" dirty="0" err="1"/>
              <a:t>블럭으로</a:t>
            </a:r>
            <a:r>
              <a:rPr lang="ko-KR" altLang="en-US" sz="1400" dirty="0"/>
              <a:t> 생각하고 각 </a:t>
            </a:r>
            <a:r>
              <a:rPr lang="ko-KR" altLang="en-US" sz="1400" dirty="0" smtClean="0"/>
              <a:t>페이지마다 </a:t>
            </a:r>
            <a:r>
              <a:rPr lang="ko-KR" altLang="en-US" sz="1400" dirty="0"/>
              <a:t>원하는 </a:t>
            </a:r>
            <a:r>
              <a:rPr lang="en-US" altLang="ko-KR" sz="1400" dirty="0"/>
              <a:t>UI</a:t>
            </a:r>
            <a:r>
              <a:rPr lang="ko-KR" altLang="en-US" sz="1400" dirty="0"/>
              <a:t>를 </a:t>
            </a:r>
            <a:r>
              <a:rPr lang="ko-KR" altLang="en-US" sz="1400" dirty="0" smtClean="0"/>
              <a:t>조립하는 방식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때문에 화면 </a:t>
            </a:r>
            <a:r>
              <a:rPr lang="ko-KR" altLang="en-US" sz="1400" dirty="0" err="1" smtClean="0"/>
              <a:t>개발시</a:t>
            </a:r>
            <a:r>
              <a:rPr lang="ko-KR" altLang="en-US" sz="1400" dirty="0" smtClean="0"/>
              <a:t> 중복되는 코드가 적어지며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상대적으로 코드를 파악하기가 쉽고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관리 유지보수 및 개발이 쉬워짐</a:t>
            </a:r>
            <a:r>
              <a:rPr lang="en-US" altLang="ko-KR" sz="1400" dirty="0" smtClean="0"/>
              <a:t>.</a:t>
            </a:r>
          </a:p>
          <a:p>
            <a:pPr>
              <a:buNone/>
            </a:pPr>
            <a:endParaRPr lang="en-US" altLang="ko-KR" sz="1400" dirty="0" smtClean="0"/>
          </a:p>
          <a:p>
            <a:pPr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2. </a:t>
            </a:r>
            <a:r>
              <a:rPr lang="ko-KR" altLang="en-US" sz="1400" dirty="0" smtClean="0"/>
              <a:t>가상</a:t>
            </a:r>
            <a:r>
              <a:rPr lang="en-US" altLang="ko-KR" sz="1400" dirty="0" smtClean="0"/>
              <a:t>(Virtual) DOM</a:t>
            </a:r>
          </a:p>
          <a:p>
            <a:pPr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-  </a:t>
            </a:r>
            <a:r>
              <a:rPr lang="ko-KR" altLang="en-US" sz="1400" dirty="0" smtClean="0"/>
              <a:t>기존 </a:t>
            </a:r>
            <a:r>
              <a:rPr lang="en-US" altLang="ko-KR" sz="1400" dirty="0" smtClean="0"/>
              <a:t>MVC </a:t>
            </a:r>
            <a:r>
              <a:rPr lang="ko-KR" altLang="en-US" sz="1400" dirty="0" smtClean="0"/>
              <a:t>패턴에서는 객체의 데이터 변화 </a:t>
            </a:r>
            <a:r>
              <a:rPr lang="ko-KR" altLang="en-US" sz="1400" dirty="0" err="1" smtClean="0"/>
              <a:t>감지시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DOM</a:t>
            </a:r>
            <a:r>
              <a:rPr lang="ko-KR" altLang="en-US" sz="1400" dirty="0" smtClean="0"/>
              <a:t>을 업데이트 하였으며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이러한 방식은 브라우저의 리소스 사용으로 성능에 문제를 야기함</a:t>
            </a:r>
            <a:r>
              <a:rPr lang="en-US" altLang="ko-KR" sz="1400" dirty="0" smtClean="0"/>
              <a:t>. React</a:t>
            </a:r>
            <a:r>
              <a:rPr lang="ko-KR" altLang="en-US" sz="1400" dirty="0" smtClean="0"/>
              <a:t>는 자체 실행 엔진에서 가상 </a:t>
            </a:r>
            <a:r>
              <a:rPr lang="en-US" altLang="ko-KR" sz="1400" dirty="0" smtClean="0"/>
              <a:t>DOM</a:t>
            </a:r>
            <a:r>
              <a:rPr lang="ko-KR" altLang="en-US" sz="1400" dirty="0" smtClean="0"/>
              <a:t>을 생성하고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데이터 </a:t>
            </a:r>
            <a:r>
              <a:rPr lang="ko-KR" altLang="en-US" sz="1400" dirty="0" err="1" smtClean="0"/>
              <a:t>변경시에는</a:t>
            </a:r>
            <a:r>
              <a:rPr lang="ko-KR" altLang="en-US" sz="1400" dirty="0" smtClean="0"/>
              <a:t> 관련된 </a:t>
            </a:r>
            <a:r>
              <a:rPr lang="en-US" altLang="ko-KR" sz="1400" dirty="0" smtClean="0"/>
              <a:t>DOM </a:t>
            </a:r>
            <a:r>
              <a:rPr lang="ko-KR" altLang="en-US" sz="1400" dirty="0" smtClean="0"/>
              <a:t>객체만 변경을 해줌으로써 브라우저의 리소스를 사용하지 않고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효율적인 </a:t>
            </a:r>
            <a:r>
              <a:rPr lang="en-US" altLang="ko-KR" sz="1400" dirty="0" smtClean="0"/>
              <a:t>DOM </a:t>
            </a:r>
            <a:r>
              <a:rPr lang="ko-KR" altLang="en-US" sz="1400" dirty="0" smtClean="0"/>
              <a:t>업데이트를 지원함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>
              <a:buNone/>
            </a:pPr>
            <a:endParaRPr lang="en-US" altLang="ko-KR" sz="1400" dirty="0" smtClean="0"/>
          </a:p>
          <a:p>
            <a:pPr>
              <a:buNone/>
            </a:pPr>
            <a:r>
              <a:rPr lang="en-US" altLang="ko-KR" sz="1400" dirty="0" smtClean="0"/>
              <a:t>     3.</a:t>
            </a:r>
            <a:r>
              <a:rPr lang="ko-KR" altLang="en-US" sz="1400" dirty="0" smtClean="0"/>
              <a:t> </a:t>
            </a:r>
            <a:r>
              <a:rPr lang="ko-KR" altLang="en-US" sz="1400" dirty="0" err="1"/>
              <a:t>단방향</a:t>
            </a:r>
            <a:r>
              <a:rPr lang="ko-KR" altLang="en-US" sz="1400" dirty="0"/>
              <a:t> 데이터 흐름</a:t>
            </a:r>
          </a:p>
          <a:p>
            <a:pPr>
              <a:buNone/>
            </a:pPr>
            <a:r>
              <a:rPr lang="en-US" altLang="ko-KR" sz="1400" dirty="0" smtClean="0"/>
              <a:t>        - </a:t>
            </a:r>
            <a:r>
              <a:rPr lang="ko-KR" altLang="en-US" sz="1400" dirty="0" smtClean="0"/>
              <a:t>양방향 데이터 흐름인 </a:t>
            </a:r>
            <a:r>
              <a:rPr lang="en-US" altLang="ko-KR" sz="1400" dirty="0" smtClean="0"/>
              <a:t>Angular</a:t>
            </a:r>
            <a:r>
              <a:rPr lang="ko-KR" altLang="en-US" sz="1400" dirty="0" smtClean="0"/>
              <a:t>와는 달리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단방향으로만</a:t>
            </a:r>
            <a:r>
              <a:rPr lang="ko-KR" altLang="en-US" sz="1400" dirty="0" smtClean="0"/>
              <a:t> 데이터가 흐르기 때문에 개발자 입장에서 이해 및 관리가 쉬워짐</a:t>
            </a:r>
            <a:r>
              <a:rPr lang="en-US" altLang="ko-KR" sz="1400" dirty="0" smtClean="0"/>
              <a:t>.</a:t>
            </a:r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ko-KR" alt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692696"/>
            <a:ext cx="8604264" cy="6120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95536" y="-99392"/>
            <a:ext cx="8229600" cy="850106"/>
          </a:xfrm>
        </p:spPr>
        <p:txBody>
          <a:bodyPr/>
          <a:lstStyle/>
          <a:p>
            <a:r>
              <a:rPr lang="en-US" altLang="ko-KR" dirty="0" smtClean="0"/>
              <a:t>HTML</a:t>
            </a:r>
            <a:r>
              <a:rPr lang="ko-KR" altLang="en-US" dirty="0" smtClean="0"/>
              <a:t>의 속성과 상태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2771800" y="2276872"/>
            <a:ext cx="2016224" cy="9361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2699792" y="3212976"/>
            <a:ext cx="5112568" cy="15841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860032" y="2348880"/>
            <a:ext cx="230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Data</a:t>
            </a:r>
            <a:r>
              <a:rPr lang="ko-KR" altLang="en-US" dirty="0" smtClean="0">
                <a:solidFill>
                  <a:schemeClr val="bg1"/>
                </a:solidFill>
              </a:rPr>
              <a:t>와 화면부를 </a:t>
            </a:r>
            <a:r>
              <a:rPr lang="en-US" altLang="ko-KR" dirty="0" smtClean="0">
                <a:solidFill>
                  <a:schemeClr val="bg1"/>
                </a:solidFill>
              </a:rPr>
              <a:t>React</a:t>
            </a:r>
            <a:r>
              <a:rPr lang="ko-KR" altLang="en-US" dirty="0" smtClean="0">
                <a:solidFill>
                  <a:schemeClr val="bg1"/>
                </a:solidFill>
              </a:rPr>
              <a:t>가 자동적으로 일치화 시켜준다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11960" y="2564904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Data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04248" y="393305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화면</a:t>
            </a:r>
            <a:r>
              <a:rPr lang="ko-KR" altLang="en-US" dirty="0" err="1" smtClean="0">
                <a:solidFill>
                  <a:schemeClr val="bg1"/>
                </a:solidFill>
              </a:rPr>
              <a:t>부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627784" y="2348880"/>
            <a:ext cx="5688632" cy="252028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788024" y="4869160"/>
            <a:ext cx="360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r>
              <a:rPr lang="ko-KR" altLang="en-US" dirty="0" smtClean="0">
                <a:solidFill>
                  <a:schemeClr val="bg1"/>
                </a:solidFill>
              </a:rPr>
              <a:t>개의 </a:t>
            </a:r>
            <a:r>
              <a:rPr lang="en-US" altLang="ko-KR" dirty="0" smtClean="0">
                <a:solidFill>
                  <a:schemeClr val="bg1"/>
                </a:solidFill>
              </a:rPr>
              <a:t>Class = 1</a:t>
            </a:r>
            <a:r>
              <a:rPr lang="ko-KR" altLang="en-US" dirty="0" smtClean="0">
                <a:solidFill>
                  <a:schemeClr val="bg1"/>
                </a:solidFill>
              </a:rPr>
              <a:t>개의 </a:t>
            </a:r>
            <a:r>
              <a:rPr lang="en-US" altLang="ko-KR" dirty="0" smtClean="0">
                <a:solidFill>
                  <a:schemeClr val="bg1"/>
                </a:solidFill>
              </a:rPr>
              <a:t>Component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43808" y="5877272"/>
            <a:ext cx="531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State : Component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내부의 상태변화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Props : </a:t>
            </a:r>
            <a:r>
              <a:rPr lang="ko-KR" altLang="en-US" dirty="0" smtClean="0">
                <a:solidFill>
                  <a:schemeClr val="bg1"/>
                </a:solidFill>
              </a:rPr>
              <a:t>부모에서 자식 </a:t>
            </a:r>
            <a:r>
              <a:rPr lang="en-US" altLang="ko-KR" dirty="0" smtClean="0">
                <a:solidFill>
                  <a:schemeClr val="bg1"/>
                </a:solidFill>
              </a:rPr>
              <a:t>Component</a:t>
            </a:r>
            <a:r>
              <a:rPr lang="ko-KR" altLang="en-US" dirty="0" smtClean="0">
                <a:solidFill>
                  <a:schemeClr val="bg1"/>
                </a:solidFill>
              </a:rPr>
              <a:t>로 데이터 전달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836712"/>
            <a:ext cx="8818625" cy="5832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95536" y="-99392"/>
            <a:ext cx="8229600" cy="850106"/>
          </a:xfrm>
        </p:spPr>
        <p:txBody>
          <a:bodyPr/>
          <a:lstStyle/>
          <a:p>
            <a:r>
              <a:rPr lang="en-US" altLang="ko-KR" dirty="0" smtClean="0"/>
              <a:t>JSX</a:t>
            </a:r>
            <a:r>
              <a:rPr lang="ko-KR" altLang="en-US" dirty="0" smtClean="0"/>
              <a:t>와 </a:t>
            </a:r>
            <a:r>
              <a:rPr lang="ko-KR" altLang="en-US" dirty="0" smtClean="0"/>
              <a:t>바벨</a:t>
            </a:r>
            <a:r>
              <a:rPr lang="en-US" altLang="ko-KR" dirty="0" smtClean="0"/>
              <a:t>(</a:t>
            </a:r>
            <a:r>
              <a:rPr lang="en-US" altLang="ko-KR" dirty="0" smtClean="0"/>
              <a:t>Babel)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784546" y="4249551"/>
            <a:ext cx="5099822" cy="21602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660232" y="4509120"/>
            <a:ext cx="2147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Button</a:t>
            </a:r>
            <a:r>
              <a:rPr lang="ko-KR" altLang="en-US" sz="1200" dirty="0" smtClean="0">
                <a:solidFill>
                  <a:schemeClr val="bg1"/>
                </a:solidFill>
              </a:rPr>
              <a:t>이라는 </a:t>
            </a:r>
            <a:r>
              <a:rPr lang="en-US" altLang="ko-KR" sz="1200" dirty="0" smtClean="0">
                <a:solidFill>
                  <a:schemeClr val="bg1"/>
                </a:solidFill>
              </a:rPr>
              <a:t>Component</a:t>
            </a:r>
            <a:r>
              <a:rPr lang="ko-KR" altLang="en-US" sz="1200" dirty="0" smtClean="0">
                <a:solidFill>
                  <a:schemeClr val="bg1"/>
                </a:solidFill>
              </a:rPr>
              <a:t>를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원하는 만큼 복사 가능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836712"/>
            <a:ext cx="8818624" cy="5832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95536" y="-99392"/>
            <a:ext cx="8229600" cy="850106"/>
          </a:xfrm>
        </p:spPr>
        <p:txBody>
          <a:bodyPr/>
          <a:lstStyle/>
          <a:p>
            <a:r>
              <a:rPr lang="ko-KR" altLang="en-US" dirty="0" smtClean="0"/>
              <a:t>구구단 게임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771800" y="2276872"/>
            <a:ext cx="3240360" cy="172819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084168" y="2564904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React</a:t>
            </a:r>
            <a:r>
              <a:rPr lang="ko-KR" altLang="en-US" dirty="0" smtClean="0">
                <a:solidFill>
                  <a:schemeClr val="bg1"/>
                </a:solidFill>
              </a:rPr>
              <a:t>사용시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가장 기본이 되는 상태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620688"/>
            <a:ext cx="8496944" cy="6111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95536" y="-99392"/>
            <a:ext cx="8229600" cy="850106"/>
          </a:xfrm>
        </p:spPr>
        <p:txBody>
          <a:bodyPr/>
          <a:lstStyle/>
          <a:p>
            <a:r>
              <a:rPr lang="ko-KR" altLang="en-US" dirty="0" smtClean="0"/>
              <a:t>구구단 게임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69409" y="2599740"/>
            <a:ext cx="2258375" cy="320552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636912"/>
            <a:ext cx="2162893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3645023"/>
            <a:ext cx="2160240" cy="101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4725144"/>
            <a:ext cx="2160240" cy="1029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619672" y="3212976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기본 상태</a:t>
            </a:r>
            <a:endParaRPr lang="ko-KR" alt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1691680" y="4293096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정</a:t>
            </a:r>
            <a:r>
              <a:rPr lang="ko-KR" altLang="en-US" sz="1000" smtClean="0"/>
              <a:t>답</a:t>
            </a:r>
            <a:r>
              <a:rPr lang="ko-KR" altLang="en-US" sz="1000" smtClean="0"/>
              <a:t> </a:t>
            </a:r>
            <a:r>
              <a:rPr lang="ko-KR" altLang="en-US" sz="1000" dirty="0" smtClean="0"/>
              <a:t>상태</a:t>
            </a:r>
            <a:endParaRPr lang="ko-KR" alt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1691680" y="5373216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오</a:t>
            </a:r>
            <a:r>
              <a:rPr lang="ko-KR" altLang="en-US" sz="1000" dirty="0" smtClean="0"/>
              <a:t>답</a:t>
            </a:r>
            <a:r>
              <a:rPr lang="ko-KR" altLang="en-US" sz="1000" dirty="0" smtClean="0"/>
              <a:t> 상태</a:t>
            </a:r>
            <a:endParaRPr lang="ko-KR" altLang="en-US" sz="1000" dirty="0"/>
          </a:p>
        </p:txBody>
      </p:sp>
      <p:sp>
        <p:nvSpPr>
          <p:cNvPr id="15" name="직사각형 14"/>
          <p:cNvSpPr/>
          <p:nvPr/>
        </p:nvSpPr>
        <p:spPr>
          <a:xfrm>
            <a:off x="3068216" y="1277144"/>
            <a:ext cx="4536504" cy="496855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311</Words>
  <Application>Microsoft Office PowerPoint</Application>
  <PresentationFormat>화면 슬라이드 쇼(4:3)</PresentationFormat>
  <Paragraphs>41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React</vt:lpstr>
      <vt:lpstr>React 추천 강좌</vt:lpstr>
      <vt:lpstr>React 개발용 프로그램</vt:lpstr>
      <vt:lpstr>React 개요</vt:lpstr>
      <vt:lpstr>HTML의 속성과 상태</vt:lpstr>
      <vt:lpstr>JSX와 바벨(Babel)</vt:lpstr>
      <vt:lpstr>구구단 게임(1)</vt:lpstr>
      <vt:lpstr>구구단 게임(2)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송민호</dc:creator>
  <cp:lastModifiedBy>송민호</cp:lastModifiedBy>
  <cp:revision>36</cp:revision>
  <dcterms:created xsi:type="dcterms:W3CDTF">2021-01-05T14:29:40Z</dcterms:created>
  <dcterms:modified xsi:type="dcterms:W3CDTF">2021-01-06T14:19:28Z</dcterms:modified>
</cp:coreProperties>
</file>