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4"/>
  </p:sldMasterIdLst>
  <p:notesMasterIdLst>
    <p:notesMasterId r:id="rId19"/>
  </p:notesMasterIdLst>
  <p:sldIdLst>
    <p:sldId id="256" r:id="rId5"/>
    <p:sldId id="258" r:id="rId6"/>
    <p:sldId id="257" r:id="rId7"/>
    <p:sldId id="259" r:id="rId8"/>
    <p:sldId id="260" r:id="rId9"/>
    <p:sldId id="261" r:id="rId10"/>
    <p:sldId id="265" r:id="rId11"/>
    <p:sldId id="269" r:id="rId12"/>
    <p:sldId id="270" r:id="rId13"/>
    <p:sldId id="272" r:id="rId14"/>
    <p:sldId id="277" r:id="rId15"/>
    <p:sldId id="279" r:id="rId16"/>
    <p:sldId id="282"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BF317-E3E5-47A9-A2F0-A42A1D8CB8BC}" v="5" dt="2022-04-25T08:47:2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3" autoAdjust="0"/>
    <p:restoredTop sz="94660"/>
  </p:normalViewPr>
  <p:slideViewPr>
    <p:cSldViewPr snapToGrid="0">
      <p:cViewPr varScale="1">
        <p:scale>
          <a:sx n="102" d="100"/>
          <a:sy n="102" d="100"/>
        </p:scale>
        <p:origin x="108" y="3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GHAZALI BIN RAMLY" userId="2e8802a7-2b1b-49e3-a58e-345cefdd49bd" providerId="ADAL" clId="{D88BF317-E3E5-47A9-A2F0-A42A1D8CB8BC}"/>
    <pc:docChg chg="undo custSel addSld modSld">
      <pc:chgData name="MUHAMMAD GHAZALI BIN RAMLY" userId="2e8802a7-2b1b-49e3-a58e-345cefdd49bd" providerId="ADAL" clId="{D88BF317-E3E5-47A9-A2F0-A42A1D8CB8BC}" dt="2022-04-25T08:53:35.506" v="359" actId="20577"/>
      <pc:docMkLst>
        <pc:docMk/>
      </pc:docMkLst>
      <pc:sldChg chg="modSp mod">
        <pc:chgData name="MUHAMMAD GHAZALI BIN RAMLY" userId="2e8802a7-2b1b-49e3-a58e-345cefdd49bd" providerId="ADAL" clId="{D88BF317-E3E5-47A9-A2F0-A42A1D8CB8BC}" dt="2022-04-25T08:35:19.857" v="1" actId="1076"/>
        <pc:sldMkLst>
          <pc:docMk/>
          <pc:sldMk cId="1620890808" sldId="259"/>
        </pc:sldMkLst>
        <pc:spChg chg="mod">
          <ac:chgData name="MUHAMMAD GHAZALI BIN RAMLY" userId="2e8802a7-2b1b-49e3-a58e-345cefdd49bd" providerId="ADAL" clId="{D88BF317-E3E5-47A9-A2F0-A42A1D8CB8BC}" dt="2022-04-25T08:35:19.857" v="1" actId="1076"/>
          <ac:spMkLst>
            <pc:docMk/>
            <pc:sldMk cId="1620890808" sldId="259"/>
            <ac:spMk id="2" creationId="{E4D415BD-396B-44E2-9BA3-4C025885A8A5}"/>
          </ac:spMkLst>
        </pc:spChg>
      </pc:sldChg>
      <pc:sldChg chg="modSp mod">
        <pc:chgData name="MUHAMMAD GHAZALI BIN RAMLY" userId="2e8802a7-2b1b-49e3-a58e-345cefdd49bd" providerId="ADAL" clId="{D88BF317-E3E5-47A9-A2F0-A42A1D8CB8BC}" dt="2022-04-25T08:36:15.167" v="6" actId="33524"/>
        <pc:sldMkLst>
          <pc:docMk/>
          <pc:sldMk cId="3396992173" sldId="270"/>
        </pc:sldMkLst>
        <pc:spChg chg="mod">
          <ac:chgData name="MUHAMMAD GHAZALI BIN RAMLY" userId="2e8802a7-2b1b-49e3-a58e-345cefdd49bd" providerId="ADAL" clId="{D88BF317-E3E5-47A9-A2F0-A42A1D8CB8BC}" dt="2022-04-25T08:36:15.167" v="6" actId="33524"/>
          <ac:spMkLst>
            <pc:docMk/>
            <pc:sldMk cId="3396992173" sldId="270"/>
            <ac:spMk id="3" creationId="{5B15D32B-433A-4AE8-BEAA-92F798E7E1A6}"/>
          </ac:spMkLst>
        </pc:spChg>
      </pc:sldChg>
      <pc:sldChg chg="addSp delSp modSp new mod modClrScheme chgLayout">
        <pc:chgData name="MUHAMMAD GHAZALI BIN RAMLY" userId="2e8802a7-2b1b-49e3-a58e-345cefdd49bd" providerId="ADAL" clId="{D88BF317-E3E5-47A9-A2F0-A42A1D8CB8BC}" dt="2022-04-25T08:44:20.854" v="136" actId="207"/>
        <pc:sldMkLst>
          <pc:docMk/>
          <pc:sldMk cId="2915248593" sldId="278"/>
        </pc:sldMkLst>
        <pc:spChg chg="del mod ord">
          <ac:chgData name="MUHAMMAD GHAZALI BIN RAMLY" userId="2e8802a7-2b1b-49e3-a58e-345cefdd49bd" providerId="ADAL" clId="{D88BF317-E3E5-47A9-A2F0-A42A1D8CB8BC}" dt="2022-04-25T08:42:21.435" v="8" actId="700"/>
          <ac:spMkLst>
            <pc:docMk/>
            <pc:sldMk cId="2915248593" sldId="278"/>
            <ac:spMk id="2" creationId="{A8C5CBA8-49D3-44BF-93EB-F57BC4E81806}"/>
          </ac:spMkLst>
        </pc:spChg>
        <pc:spChg chg="del mod ord">
          <ac:chgData name="MUHAMMAD GHAZALI BIN RAMLY" userId="2e8802a7-2b1b-49e3-a58e-345cefdd49bd" providerId="ADAL" clId="{D88BF317-E3E5-47A9-A2F0-A42A1D8CB8BC}" dt="2022-04-25T08:42:21.435" v="8" actId="700"/>
          <ac:spMkLst>
            <pc:docMk/>
            <pc:sldMk cId="2915248593" sldId="278"/>
            <ac:spMk id="3" creationId="{E37E821F-4368-4F13-BD8A-D3F4706E70C2}"/>
          </ac:spMkLst>
        </pc:spChg>
        <pc:spChg chg="add del mod ord">
          <ac:chgData name="MUHAMMAD GHAZALI BIN RAMLY" userId="2e8802a7-2b1b-49e3-a58e-345cefdd49bd" providerId="ADAL" clId="{D88BF317-E3E5-47A9-A2F0-A42A1D8CB8BC}" dt="2022-04-25T08:42:26.984" v="9" actId="700"/>
          <ac:spMkLst>
            <pc:docMk/>
            <pc:sldMk cId="2915248593" sldId="278"/>
            <ac:spMk id="4" creationId="{30AC4F46-5CD7-4A5D-8CAF-BD4AE3D9D0CE}"/>
          </ac:spMkLst>
        </pc:spChg>
        <pc:spChg chg="add del mod ord">
          <ac:chgData name="MUHAMMAD GHAZALI BIN RAMLY" userId="2e8802a7-2b1b-49e3-a58e-345cefdd49bd" providerId="ADAL" clId="{D88BF317-E3E5-47A9-A2F0-A42A1D8CB8BC}" dt="2022-04-25T08:42:26.984" v="9" actId="700"/>
          <ac:spMkLst>
            <pc:docMk/>
            <pc:sldMk cId="2915248593" sldId="278"/>
            <ac:spMk id="5" creationId="{A24A9C72-0B4D-41F3-9516-D25B7D06773B}"/>
          </ac:spMkLst>
        </pc:spChg>
        <pc:spChg chg="add del mod ord">
          <ac:chgData name="MUHAMMAD GHAZALI BIN RAMLY" userId="2e8802a7-2b1b-49e3-a58e-345cefdd49bd" providerId="ADAL" clId="{D88BF317-E3E5-47A9-A2F0-A42A1D8CB8BC}" dt="2022-04-25T08:42:26.984" v="9" actId="700"/>
          <ac:spMkLst>
            <pc:docMk/>
            <pc:sldMk cId="2915248593" sldId="278"/>
            <ac:spMk id="6" creationId="{37D5ACD6-FDA8-4F04-87F4-E811586221C8}"/>
          </ac:spMkLst>
        </pc:spChg>
        <pc:spChg chg="add mod ord">
          <ac:chgData name="MUHAMMAD GHAZALI BIN RAMLY" userId="2e8802a7-2b1b-49e3-a58e-345cefdd49bd" providerId="ADAL" clId="{D88BF317-E3E5-47A9-A2F0-A42A1D8CB8BC}" dt="2022-04-25T08:43:04.605" v="63" actId="404"/>
          <ac:spMkLst>
            <pc:docMk/>
            <pc:sldMk cId="2915248593" sldId="278"/>
            <ac:spMk id="7" creationId="{E1547986-01E7-468C-8600-F14874FD5F24}"/>
          </ac:spMkLst>
        </pc:spChg>
        <pc:spChg chg="add mod ord">
          <ac:chgData name="MUHAMMAD GHAZALI BIN RAMLY" userId="2e8802a7-2b1b-49e3-a58e-345cefdd49bd" providerId="ADAL" clId="{D88BF317-E3E5-47A9-A2F0-A42A1D8CB8BC}" dt="2022-04-25T08:43:43.567" v="121" actId="20577"/>
          <ac:spMkLst>
            <pc:docMk/>
            <pc:sldMk cId="2915248593" sldId="278"/>
            <ac:spMk id="8" creationId="{24DA939E-CAF4-47E9-86C7-1FFCECB02C9D}"/>
          </ac:spMkLst>
        </pc:spChg>
        <pc:spChg chg="add mod ord">
          <ac:chgData name="MUHAMMAD GHAZALI BIN RAMLY" userId="2e8802a7-2b1b-49e3-a58e-345cefdd49bd" providerId="ADAL" clId="{D88BF317-E3E5-47A9-A2F0-A42A1D8CB8BC}" dt="2022-04-25T08:44:20.854" v="136" actId="207"/>
          <ac:spMkLst>
            <pc:docMk/>
            <pc:sldMk cId="2915248593" sldId="278"/>
            <ac:spMk id="9" creationId="{7B52C048-CEFA-4427-B29F-F6FE4B1EA7AF}"/>
          </ac:spMkLst>
        </pc:spChg>
        <pc:spChg chg="add mod ord">
          <ac:chgData name="MUHAMMAD GHAZALI BIN RAMLY" userId="2e8802a7-2b1b-49e3-a58e-345cefdd49bd" providerId="ADAL" clId="{D88BF317-E3E5-47A9-A2F0-A42A1D8CB8BC}" dt="2022-04-25T08:43:51.610" v="133" actId="20577"/>
          <ac:spMkLst>
            <pc:docMk/>
            <pc:sldMk cId="2915248593" sldId="278"/>
            <ac:spMk id="10" creationId="{04AC92AA-7A46-47F8-8762-468599069BB0}"/>
          </ac:spMkLst>
        </pc:spChg>
        <pc:spChg chg="add mod ord">
          <ac:chgData name="MUHAMMAD GHAZALI BIN RAMLY" userId="2e8802a7-2b1b-49e3-a58e-345cefdd49bd" providerId="ADAL" clId="{D88BF317-E3E5-47A9-A2F0-A42A1D8CB8BC}" dt="2022-04-25T08:44:17.380" v="135" actId="207"/>
          <ac:spMkLst>
            <pc:docMk/>
            <pc:sldMk cId="2915248593" sldId="278"/>
            <ac:spMk id="11" creationId="{3AD65A5D-3930-496C-A615-D97C847EAC51}"/>
          </ac:spMkLst>
        </pc:spChg>
      </pc:sldChg>
      <pc:sldChg chg="addSp delSp modSp new mod setBg modClrScheme chgLayout">
        <pc:chgData name="MUHAMMAD GHAZALI BIN RAMLY" userId="2e8802a7-2b1b-49e3-a58e-345cefdd49bd" providerId="ADAL" clId="{D88BF317-E3E5-47A9-A2F0-A42A1D8CB8BC}" dt="2022-04-25T08:46:19.163" v="154" actId="21"/>
        <pc:sldMkLst>
          <pc:docMk/>
          <pc:sldMk cId="1742144744" sldId="279"/>
        </pc:sldMkLst>
        <pc:spChg chg="del mod ord">
          <ac:chgData name="MUHAMMAD GHAZALI BIN RAMLY" userId="2e8802a7-2b1b-49e3-a58e-345cefdd49bd" providerId="ADAL" clId="{D88BF317-E3E5-47A9-A2F0-A42A1D8CB8BC}" dt="2022-04-25T08:44:41.757" v="138" actId="700"/>
          <ac:spMkLst>
            <pc:docMk/>
            <pc:sldMk cId="1742144744" sldId="279"/>
            <ac:spMk id="2" creationId="{AAEB1BE6-B248-4BAA-8476-EF59D03F54BE}"/>
          </ac:spMkLst>
        </pc:spChg>
        <pc:spChg chg="del">
          <ac:chgData name="MUHAMMAD GHAZALI BIN RAMLY" userId="2e8802a7-2b1b-49e3-a58e-345cefdd49bd" providerId="ADAL" clId="{D88BF317-E3E5-47A9-A2F0-A42A1D8CB8BC}" dt="2022-04-25T08:44:41.757" v="138" actId="700"/>
          <ac:spMkLst>
            <pc:docMk/>
            <pc:sldMk cId="1742144744" sldId="279"/>
            <ac:spMk id="3" creationId="{CF5BB9E6-1015-42AD-88EA-290F2AE56574}"/>
          </ac:spMkLst>
        </pc:spChg>
        <pc:spChg chg="del mod ord">
          <ac:chgData name="MUHAMMAD GHAZALI BIN RAMLY" userId="2e8802a7-2b1b-49e3-a58e-345cefdd49bd" providerId="ADAL" clId="{D88BF317-E3E5-47A9-A2F0-A42A1D8CB8BC}" dt="2022-04-25T08:44:41.757" v="138" actId="700"/>
          <ac:spMkLst>
            <pc:docMk/>
            <pc:sldMk cId="1742144744" sldId="279"/>
            <ac:spMk id="4" creationId="{EF0FCBA7-0F41-4610-9C04-C49A9714D5E6}"/>
          </ac:spMkLst>
        </pc:spChg>
        <pc:spChg chg="del">
          <ac:chgData name="MUHAMMAD GHAZALI BIN RAMLY" userId="2e8802a7-2b1b-49e3-a58e-345cefdd49bd" providerId="ADAL" clId="{D88BF317-E3E5-47A9-A2F0-A42A1D8CB8BC}" dt="2022-04-25T08:44:41.757" v="138" actId="700"/>
          <ac:spMkLst>
            <pc:docMk/>
            <pc:sldMk cId="1742144744" sldId="279"/>
            <ac:spMk id="5" creationId="{6CFE1F33-B676-4017-9D9B-1963C08CEB72}"/>
          </ac:spMkLst>
        </pc:spChg>
        <pc:spChg chg="del">
          <ac:chgData name="MUHAMMAD GHAZALI BIN RAMLY" userId="2e8802a7-2b1b-49e3-a58e-345cefdd49bd" providerId="ADAL" clId="{D88BF317-E3E5-47A9-A2F0-A42A1D8CB8BC}" dt="2022-04-25T08:44:41.757" v="138" actId="700"/>
          <ac:spMkLst>
            <pc:docMk/>
            <pc:sldMk cId="1742144744" sldId="279"/>
            <ac:spMk id="6" creationId="{0A4C16C0-E3B2-4034-A052-15D069C62913}"/>
          </ac:spMkLst>
        </pc:spChg>
        <pc:spChg chg="add mod ord">
          <ac:chgData name="MUHAMMAD GHAZALI BIN RAMLY" userId="2e8802a7-2b1b-49e3-a58e-345cefdd49bd" providerId="ADAL" clId="{D88BF317-E3E5-47A9-A2F0-A42A1D8CB8BC}" dt="2022-04-25T08:45:56.023" v="152" actId="26606"/>
          <ac:spMkLst>
            <pc:docMk/>
            <pc:sldMk cId="1742144744" sldId="279"/>
            <ac:spMk id="7" creationId="{CD9A91A2-9F25-438F-945F-69B350899820}"/>
          </ac:spMkLst>
        </pc:spChg>
        <pc:spChg chg="add mod ord">
          <ac:chgData name="MUHAMMAD GHAZALI BIN RAMLY" userId="2e8802a7-2b1b-49e3-a58e-345cefdd49bd" providerId="ADAL" clId="{D88BF317-E3E5-47A9-A2F0-A42A1D8CB8BC}" dt="2022-04-25T08:46:19.163" v="154" actId="21"/>
          <ac:spMkLst>
            <pc:docMk/>
            <pc:sldMk cId="1742144744" sldId="279"/>
            <ac:spMk id="8" creationId="{FA9B08BE-DE2A-4552-AB5C-20FAB89C8C13}"/>
          </ac:spMkLst>
        </pc:spChg>
        <pc:picChg chg="add mod">
          <ac:chgData name="MUHAMMAD GHAZALI BIN RAMLY" userId="2e8802a7-2b1b-49e3-a58e-345cefdd49bd" providerId="ADAL" clId="{D88BF317-E3E5-47A9-A2F0-A42A1D8CB8BC}" dt="2022-04-25T08:45:56.023" v="152" actId="26606"/>
          <ac:picMkLst>
            <pc:docMk/>
            <pc:sldMk cId="1742144744" sldId="279"/>
            <ac:picMk id="10" creationId="{6AC61973-B63F-43DA-8258-F54B92C471DE}"/>
          </ac:picMkLst>
        </pc:picChg>
      </pc:sldChg>
      <pc:sldChg chg="addSp delSp modSp new mod setBg">
        <pc:chgData name="MUHAMMAD GHAZALI BIN RAMLY" userId="2e8802a7-2b1b-49e3-a58e-345cefdd49bd" providerId="ADAL" clId="{D88BF317-E3E5-47A9-A2F0-A42A1D8CB8BC}" dt="2022-04-25T08:47:47.099" v="170" actId="26606"/>
        <pc:sldMkLst>
          <pc:docMk/>
          <pc:sldMk cId="1715747881" sldId="280"/>
        </pc:sldMkLst>
        <pc:spChg chg="del">
          <ac:chgData name="MUHAMMAD GHAZALI BIN RAMLY" userId="2e8802a7-2b1b-49e3-a58e-345cefdd49bd" providerId="ADAL" clId="{D88BF317-E3E5-47A9-A2F0-A42A1D8CB8BC}" dt="2022-04-25T08:46:25.476" v="156" actId="478"/>
          <ac:spMkLst>
            <pc:docMk/>
            <pc:sldMk cId="1715747881" sldId="280"/>
            <ac:spMk id="2" creationId="{21931823-B3AC-4094-87FF-D0975A6C30F2}"/>
          </ac:spMkLst>
        </pc:spChg>
        <pc:spChg chg="mod ord">
          <ac:chgData name="MUHAMMAD GHAZALI BIN RAMLY" userId="2e8802a7-2b1b-49e3-a58e-345cefdd49bd" providerId="ADAL" clId="{D88BF317-E3E5-47A9-A2F0-A42A1D8CB8BC}" dt="2022-04-25T08:47:47.099" v="170" actId="26606"/>
          <ac:spMkLst>
            <pc:docMk/>
            <pc:sldMk cId="1715747881" sldId="280"/>
            <ac:spMk id="3" creationId="{3093C55E-BB98-4F7C-BA73-0E162544EBD2}"/>
          </ac:spMkLst>
        </pc:spChg>
        <pc:spChg chg="add">
          <ac:chgData name="MUHAMMAD GHAZALI BIN RAMLY" userId="2e8802a7-2b1b-49e3-a58e-345cefdd49bd" providerId="ADAL" clId="{D88BF317-E3E5-47A9-A2F0-A42A1D8CB8BC}" dt="2022-04-25T08:47:47.099" v="170" actId="26606"/>
          <ac:spMkLst>
            <pc:docMk/>
            <pc:sldMk cId="1715747881" sldId="280"/>
            <ac:spMk id="75" creationId="{FBAAC1D1-BFDB-4AEB-9243-D64133AE0771}"/>
          </ac:spMkLst>
        </pc:spChg>
        <pc:picChg chg="add mod">
          <ac:chgData name="MUHAMMAD GHAZALI BIN RAMLY" userId="2e8802a7-2b1b-49e3-a58e-345cefdd49bd" providerId="ADAL" clId="{D88BF317-E3E5-47A9-A2F0-A42A1D8CB8BC}" dt="2022-04-25T08:47:47.099" v="170" actId="26606"/>
          <ac:picMkLst>
            <pc:docMk/>
            <pc:sldMk cId="1715747881" sldId="280"/>
            <ac:picMk id="5" creationId="{68556904-D012-4200-A8EB-C8D6921C5BCA}"/>
          </ac:picMkLst>
        </pc:picChg>
        <pc:picChg chg="add del">
          <ac:chgData name="MUHAMMAD GHAZALI BIN RAMLY" userId="2e8802a7-2b1b-49e3-a58e-345cefdd49bd" providerId="ADAL" clId="{D88BF317-E3E5-47A9-A2F0-A42A1D8CB8BC}" dt="2022-04-25T08:47:18.306" v="163"/>
          <ac:picMkLst>
            <pc:docMk/>
            <pc:sldMk cId="1715747881" sldId="280"/>
            <ac:picMk id="1026" creationId="{6150B6D0-C9A4-4A1C-8571-36B429EA8356}"/>
          </ac:picMkLst>
        </pc:picChg>
        <pc:picChg chg="add mod">
          <ac:chgData name="MUHAMMAD GHAZALI BIN RAMLY" userId="2e8802a7-2b1b-49e3-a58e-345cefdd49bd" providerId="ADAL" clId="{D88BF317-E3E5-47A9-A2F0-A42A1D8CB8BC}" dt="2022-04-25T08:47:47.099" v="170" actId="26606"/>
          <ac:picMkLst>
            <pc:docMk/>
            <pc:sldMk cId="1715747881" sldId="280"/>
            <ac:picMk id="1028" creationId="{E3CB1B03-5165-4467-AFA5-8C03A2250DC7}"/>
          </ac:picMkLst>
        </pc:picChg>
        <pc:cxnChg chg="add">
          <ac:chgData name="MUHAMMAD GHAZALI BIN RAMLY" userId="2e8802a7-2b1b-49e3-a58e-345cefdd49bd" providerId="ADAL" clId="{D88BF317-E3E5-47A9-A2F0-A42A1D8CB8BC}" dt="2022-04-25T08:47:47.099" v="170" actId="26606"/>
          <ac:cxnSpMkLst>
            <pc:docMk/>
            <pc:sldMk cId="1715747881" sldId="280"/>
            <ac:cxnSpMk id="73" creationId="{9F37CA5D-275A-4B8C-8438-F1773C736E52}"/>
          </ac:cxnSpMkLst>
        </pc:cxnChg>
      </pc:sldChg>
      <pc:sldChg chg="addSp modSp new mod setBg">
        <pc:chgData name="MUHAMMAD GHAZALI BIN RAMLY" userId="2e8802a7-2b1b-49e3-a58e-345cefdd49bd" providerId="ADAL" clId="{D88BF317-E3E5-47A9-A2F0-A42A1D8CB8BC}" dt="2022-04-25T08:49:18.065" v="197" actId="26606"/>
        <pc:sldMkLst>
          <pc:docMk/>
          <pc:sldMk cId="87391387" sldId="281"/>
        </pc:sldMkLst>
        <pc:spChg chg="mod">
          <ac:chgData name="MUHAMMAD GHAZALI BIN RAMLY" userId="2e8802a7-2b1b-49e3-a58e-345cefdd49bd" providerId="ADAL" clId="{D88BF317-E3E5-47A9-A2F0-A42A1D8CB8BC}" dt="2022-04-25T08:49:18.065" v="197" actId="26606"/>
          <ac:spMkLst>
            <pc:docMk/>
            <pc:sldMk cId="87391387" sldId="281"/>
            <ac:spMk id="2" creationId="{2D36D948-531E-4636-ABEC-149D634F71E5}"/>
          </ac:spMkLst>
        </pc:spChg>
        <pc:spChg chg="mod ord">
          <ac:chgData name="MUHAMMAD GHAZALI BIN RAMLY" userId="2e8802a7-2b1b-49e3-a58e-345cefdd49bd" providerId="ADAL" clId="{D88BF317-E3E5-47A9-A2F0-A42A1D8CB8BC}" dt="2022-04-25T08:49:18.065" v="197" actId="26606"/>
          <ac:spMkLst>
            <pc:docMk/>
            <pc:sldMk cId="87391387" sldId="281"/>
            <ac:spMk id="3" creationId="{6103726F-C307-4CD7-B49B-726202FFE7BE}"/>
          </ac:spMkLst>
        </pc:spChg>
        <pc:spChg chg="add">
          <ac:chgData name="MUHAMMAD GHAZALI BIN RAMLY" userId="2e8802a7-2b1b-49e3-a58e-345cefdd49bd" providerId="ADAL" clId="{D88BF317-E3E5-47A9-A2F0-A42A1D8CB8BC}" dt="2022-04-25T08:49:18.065" v="197" actId="26606"/>
          <ac:spMkLst>
            <pc:docMk/>
            <pc:sldMk cId="87391387" sldId="281"/>
            <ac:spMk id="10" creationId="{CA4D39DB-AFA4-47BA-A7F2-13A71D210C66}"/>
          </ac:spMkLst>
        </pc:spChg>
        <pc:picChg chg="add mod">
          <ac:chgData name="MUHAMMAD GHAZALI BIN RAMLY" userId="2e8802a7-2b1b-49e3-a58e-345cefdd49bd" providerId="ADAL" clId="{D88BF317-E3E5-47A9-A2F0-A42A1D8CB8BC}" dt="2022-04-25T08:49:18.065" v="197" actId="26606"/>
          <ac:picMkLst>
            <pc:docMk/>
            <pc:sldMk cId="87391387" sldId="281"/>
            <ac:picMk id="5" creationId="{5EA20981-F2AC-4160-BD46-2484C1D69076}"/>
          </ac:picMkLst>
        </pc:picChg>
      </pc:sldChg>
      <pc:sldChg chg="addSp delSp modSp new mod modClrScheme chgLayout">
        <pc:chgData name="MUHAMMAD GHAZALI BIN RAMLY" userId="2e8802a7-2b1b-49e3-a58e-345cefdd49bd" providerId="ADAL" clId="{D88BF317-E3E5-47A9-A2F0-A42A1D8CB8BC}" dt="2022-04-25T08:53:35.506" v="359" actId="20577"/>
        <pc:sldMkLst>
          <pc:docMk/>
          <pc:sldMk cId="2794051013" sldId="282"/>
        </pc:sldMkLst>
        <pc:spChg chg="mod ord">
          <ac:chgData name="MUHAMMAD GHAZALI BIN RAMLY" userId="2e8802a7-2b1b-49e3-a58e-345cefdd49bd" providerId="ADAL" clId="{D88BF317-E3E5-47A9-A2F0-A42A1D8CB8BC}" dt="2022-04-25T08:50:14.986" v="230" actId="700"/>
          <ac:spMkLst>
            <pc:docMk/>
            <pc:sldMk cId="2794051013" sldId="282"/>
            <ac:spMk id="2" creationId="{48C6CCB1-8FC7-4D1C-8A26-3AFA5AAB29FE}"/>
          </ac:spMkLst>
        </pc:spChg>
        <pc:spChg chg="del mod ord">
          <ac:chgData name="MUHAMMAD GHAZALI BIN RAMLY" userId="2e8802a7-2b1b-49e3-a58e-345cefdd49bd" providerId="ADAL" clId="{D88BF317-E3E5-47A9-A2F0-A42A1D8CB8BC}" dt="2022-04-25T08:50:14.986" v="230" actId="700"/>
          <ac:spMkLst>
            <pc:docMk/>
            <pc:sldMk cId="2794051013" sldId="282"/>
            <ac:spMk id="3" creationId="{058123F3-E7C9-4451-9F95-E337D712E938}"/>
          </ac:spMkLst>
        </pc:spChg>
        <pc:spChg chg="add mod ord">
          <ac:chgData name="MUHAMMAD GHAZALI BIN RAMLY" userId="2e8802a7-2b1b-49e3-a58e-345cefdd49bd" providerId="ADAL" clId="{D88BF317-E3E5-47A9-A2F0-A42A1D8CB8BC}" dt="2022-04-25T08:50:20.274" v="245" actId="20577"/>
          <ac:spMkLst>
            <pc:docMk/>
            <pc:sldMk cId="2794051013" sldId="282"/>
            <ac:spMk id="4" creationId="{737C96C4-EB09-43F0-A3A0-36EA3C65FC1D}"/>
          </ac:spMkLst>
        </pc:spChg>
        <pc:spChg chg="add mod ord">
          <ac:chgData name="MUHAMMAD GHAZALI BIN RAMLY" userId="2e8802a7-2b1b-49e3-a58e-345cefdd49bd" providerId="ADAL" clId="{D88BF317-E3E5-47A9-A2F0-A42A1D8CB8BC}" dt="2022-04-25T08:51:59.045" v="285" actId="20577"/>
          <ac:spMkLst>
            <pc:docMk/>
            <pc:sldMk cId="2794051013" sldId="282"/>
            <ac:spMk id="5" creationId="{79F0E14F-EB5C-4D0C-B4FE-591290AA892A}"/>
          </ac:spMkLst>
        </pc:spChg>
        <pc:spChg chg="add mod ord">
          <ac:chgData name="MUHAMMAD GHAZALI BIN RAMLY" userId="2e8802a7-2b1b-49e3-a58e-345cefdd49bd" providerId="ADAL" clId="{D88BF317-E3E5-47A9-A2F0-A42A1D8CB8BC}" dt="2022-04-25T08:50:27.435" v="259" actId="122"/>
          <ac:spMkLst>
            <pc:docMk/>
            <pc:sldMk cId="2794051013" sldId="282"/>
            <ac:spMk id="6" creationId="{1C65BFB4-B435-4CC9-8D5C-D809A10830F7}"/>
          </ac:spMkLst>
        </pc:spChg>
        <pc:spChg chg="add mod ord">
          <ac:chgData name="MUHAMMAD GHAZALI BIN RAMLY" userId="2e8802a7-2b1b-49e3-a58e-345cefdd49bd" providerId="ADAL" clId="{D88BF317-E3E5-47A9-A2F0-A42A1D8CB8BC}" dt="2022-04-25T08:53:35.506" v="359" actId="20577"/>
          <ac:spMkLst>
            <pc:docMk/>
            <pc:sldMk cId="2794051013" sldId="282"/>
            <ac:spMk id="7" creationId="{3290F30A-C142-4E76-8FAC-48E3300034F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8B14A6-E90E-4A4C-B6AB-CA34C718197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05E7E1B-F2B6-4CF1-844B-1235B8E3C561}">
      <dgm:prSet/>
      <dgm:spPr/>
      <dgm:t>
        <a:bodyPr/>
        <a:lstStyle/>
        <a:p>
          <a:r>
            <a:rPr lang="en-MY"/>
            <a:t>Primary</a:t>
          </a:r>
          <a:endParaRPr lang="en-US"/>
        </a:p>
      </dgm:t>
    </dgm:pt>
    <dgm:pt modelId="{01DEC011-FD2C-47B2-AE16-BD5C3C35C811}" type="parTrans" cxnId="{C694D203-BB88-4A3D-B426-E020017E5AAF}">
      <dgm:prSet/>
      <dgm:spPr/>
      <dgm:t>
        <a:bodyPr/>
        <a:lstStyle/>
        <a:p>
          <a:endParaRPr lang="en-US"/>
        </a:p>
      </dgm:t>
    </dgm:pt>
    <dgm:pt modelId="{69092EB7-19F0-49C5-B8AD-198AB9D0EBDA}" type="sibTrans" cxnId="{C694D203-BB88-4A3D-B426-E020017E5AAF}">
      <dgm:prSet/>
      <dgm:spPr/>
      <dgm:t>
        <a:bodyPr/>
        <a:lstStyle/>
        <a:p>
          <a:endParaRPr lang="en-US"/>
        </a:p>
      </dgm:t>
    </dgm:pt>
    <dgm:pt modelId="{F54E8FAA-FBF9-4E95-A6F1-EF610433B362}">
      <dgm:prSet/>
      <dgm:spPr/>
      <dgm:t>
        <a:bodyPr/>
        <a:lstStyle/>
        <a:p>
          <a:r>
            <a:rPr lang="en-MY"/>
            <a:t>Secondary</a:t>
          </a:r>
          <a:endParaRPr lang="en-US"/>
        </a:p>
      </dgm:t>
    </dgm:pt>
    <dgm:pt modelId="{B778D8F9-8737-41A8-8B74-C28D06E934E0}" type="parTrans" cxnId="{32E6143B-D2DF-4FCB-B20C-2F376FB8A998}">
      <dgm:prSet/>
      <dgm:spPr/>
      <dgm:t>
        <a:bodyPr/>
        <a:lstStyle/>
        <a:p>
          <a:endParaRPr lang="en-US"/>
        </a:p>
      </dgm:t>
    </dgm:pt>
    <dgm:pt modelId="{A5EDBEE4-96FA-48CA-BB93-610E9B1490CD}" type="sibTrans" cxnId="{32E6143B-D2DF-4FCB-B20C-2F376FB8A998}">
      <dgm:prSet/>
      <dgm:spPr/>
      <dgm:t>
        <a:bodyPr/>
        <a:lstStyle/>
        <a:p>
          <a:endParaRPr lang="en-US"/>
        </a:p>
      </dgm:t>
    </dgm:pt>
    <dgm:pt modelId="{B4DA3EB6-048A-4DC7-8555-EDE264674651}" type="pres">
      <dgm:prSet presAssocID="{B48B14A6-E90E-4A4C-B6AB-CA34C7181976}" presName="root" presStyleCnt="0">
        <dgm:presLayoutVars>
          <dgm:dir/>
          <dgm:resizeHandles val="exact"/>
        </dgm:presLayoutVars>
      </dgm:prSet>
      <dgm:spPr/>
    </dgm:pt>
    <dgm:pt modelId="{9E95F6AF-5B86-42DF-9048-E2E823D8A91A}" type="pres">
      <dgm:prSet presAssocID="{C05E7E1B-F2B6-4CF1-844B-1235B8E3C561}" presName="compNode" presStyleCnt="0"/>
      <dgm:spPr/>
    </dgm:pt>
    <dgm:pt modelId="{857CCCA3-E2F1-47EB-956C-7BCA2CDFF376}" type="pres">
      <dgm:prSet presAssocID="{C05E7E1B-F2B6-4CF1-844B-1235B8E3C561}"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ttery with solid fill"/>
        </a:ext>
      </dgm:extLst>
    </dgm:pt>
    <dgm:pt modelId="{2DBD3793-2B5A-4578-9880-26DDC9ADF1FC}" type="pres">
      <dgm:prSet presAssocID="{C05E7E1B-F2B6-4CF1-844B-1235B8E3C561}" presName="spaceRect" presStyleCnt="0"/>
      <dgm:spPr/>
    </dgm:pt>
    <dgm:pt modelId="{A7FF0772-36ED-4C3B-A406-AF91D28A2BFD}" type="pres">
      <dgm:prSet presAssocID="{C05E7E1B-F2B6-4CF1-844B-1235B8E3C561}" presName="textRect" presStyleLbl="revTx" presStyleIdx="0" presStyleCnt="2">
        <dgm:presLayoutVars>
          <dgm:chMax val="1"/>
          <dgm:chPref val="1"/>
        </dgm:presLayoutVars>
      </dgm:prSet>
      <dgm:spPr/>
    </dgm:pt>
    <dgm:pt modelId="{62D1C301-F9A7-4AFA-90B8-93711393EC92}" type="pres">
      <dgm:prSet presAssocID="{69092EB7-19F0-49C5-B8AD-198AB9D0EBDA}" presName="sibTrans" presStyleCnt="0"/>
      <dgm:spPr/>
    </dgm:pt>
    <dgm:pt modelId="{A812BC2C-1D99-4FED-9920-EA6EADE6FB1B}" type="pres">
      <dgm:prSet presAssocID="{F54E8FAA-FBF9-4E95-A6F1-EF610433B362}" presName="compNode" presStyleCnt="0"/>
      <dgm:spPr/>
    </dgm:pt>
    <dgm:pt modelId="{34E41DE2-6A6C-4AD3-8A68-4A043664C002}" type="pres">
      <dgm:prSet presAssocID="{F54E8FAA-FBF9-4E95-A6F1-EF610433B362}"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ttery charging with solid fill"/>
        </a:ext>
      </dgm:extLst>
    </dgm:pt>
    <dgm:pt modelId="{095E0961-410A-45CE-98CE-5631E1D27299}" type="pres">
      <dgm:prSet presAssocID="{F54E8FAA-FBF9-4E95-A6F1-EF610433B362}" presName="spaceRect" presStyleCnt="0"/>
      <dgm:spPr/>
    </dgm:pt>
    <dgm:pt modelId="{66B5B92E-0DBC-4F6B-B467-BBEEF6759373}" type="pres">
      <dgm:prSet presAssocID="{F54E8FAA-FBF9-4E95-A6F1-EF610433B362}" presName="textRect" presStyleLbl="revTx" presStyleIdx="1" presStyleCnt="2">
        <dgm:presLayoutVars>
          <dgm:chMax val="1"/>
          <dgm:chPref val="1"/>
        </dgm:presLayoutVars>
      </dgm:prSet>
      <dgm:spPr/>
    </dgm:pt>
  </dgm:ptLst>
  <dgm:cxnLst>
    <dgm:cxn modelId="{C694D203-BB88-4A3D-B426-E020017E5AAF}" srcId="{B48B14A6-E90E-4A4C-B6AB-CA34C7181976}" destId="{C05E7E1B-F2B6-4CF1-844B-1235B8E3C561}" srcOrd="0" destOrd="0" parTransId="{01DEC011-FD2C-47B2-AE16-BD5C3C35C811}" sibTransId="{69092EB7-19F0-49C5-B8AD-198AB9D0EBDA}"/>
    <dgm:cxn modelId="{32E6143B-D2DF-4FCB-B20C-2F376FB8A998}" srcId="{B48B14A6-E90E-4A4C-B6AB-CA34C7181976}" destId="{F54E8FAA-FBF9-4E95-A6F1-EF610433B362}" srcOrd="1" destOrd="0" parTransId="{B778D8F9-8737-41A8-8B74-C28D06E934E0}" sibTransId="{A5EDBEE4-96FA-48CA-BB93-610E9B1490CD}"/>
    <dgm:cxn modelId="{660D7570-1308-4299-8F94-9E2EE01C9167}" type="presOf" srcId="{C05E7E1B-F2B6-4CF1-844B-1235B8E3C561}" destId="{A7FF0772-36ED-4C3B-A406-AF91D28A2BFD}" srcOrd="0" destOrd="0" presId="urn:microsoft.com/office/officeart/2018/2/layout/IconLabelList"/>
    <dgm:cxn modelId="{F59B407B-37A6-4D5C-B5EF-88CF3A6E0ACE}" type="presOf" srcId="{B48B14A6-E90E-4A4C-B6AB-CA34C7181976}" destId="{B4DA3EB6-048A-4DC7-8555-EDE264674651}" srcOrd="0" destOrd="0" presId="urn:microsoft.com/office/officeart/2018/2/layout/IconLabelList"/>
    <dgm:cxn modelId="{101943E3-1AAA-41BC-8889-3FDF5F13085C}" type="presOf" srcId="{F54E8FAA-FBF9-4E95-A6F1-EF610433B362}" destId="{66B5B92E-0DBC-4F6B-B467-BBEEF6759373}" srcOrd="0" destOrd="0" presId="urn:microsoft.com/office/officeart/2018/2/layout/IconLabelList"/>
    <dgm:cxn modelId="{5FD6D2BE-7AEF-4C42-A590-37F2CDA27AF1}" type="presParOf" srcId="{B4DA3EB6-048A-4DC7-8555-EDE264674651}" destId="{9E95F6AF-5B86-42DF-9048-E2E823D8A91A}" srcOrd="0" destOrd="0" presId="urn:microsoft.com/office/officeart/2018/2/layout/IconLabelList"/>
    <dgm:cxn modelId="{BAAC43D0-62F7-4315-88EF-FCE21E22AF53}" type="presParOf" srcId="{9E95F6AF-5B86-42DF-9048-E2E823D8A91A}" destId="{857CCCA3-E2F1-47EB-956C-7BCA2CDFF376}" srcOrd="0" destOrd="0" presId="urn:microsoft.com/office/officeart/2018/2/layout/IconLabelList"/>
    <dgm:cxn modelId="{4D80638D-A2AD-41C0-88D5-53885F6CF25C}" type="presParOf" srcId="{9E95F6AF-5B86-42DF-9048-E2E823D8A91A}" destId="{2DBD3793-2B5A-4578-9880-26DDC9ADF1FC}" srcOrd="1" destOrd="0" presId="urn:microsoft.com/office/officeart/2018/2/layout/IconLabelList"/>
    <dgm:cxn modelId="{811E75B5-5E39-4136-BB0A-86878820A182}" type="presParOf" srcId="{9E95F6AF-5B86-42DF-9048-E2E823D8A91A}" destId="{A7FF0772-36ED-4C3B-A406-AF91D28A2BFD}" srcOrd="2" destOrd="0" presId="urn:microsoft.com/office/officeart/2018/2/layout/IconLabelList"/>
    <dgm:cxn modelId="{E7327121-D8E6-4512-8537-BA9C96270E9E}" type="presParOf" srcId="{B4DA3EB6-048A-4DC7-8555-EDE264674651}" destId="{62D1C301-F9A7-4AFA-90B8-93711393EC92}" srcOrd="1" destOrd="0" presId="urn:microsoft.com/office/officeart/2018/2/layout/IconLabelList"/>
    <dgm:cxn modelId="{8700650E-7133-4DD4-A689-F8251DECBB27}" type="presParOf" srcId="{B4DA3EB6-048A-4DC7-8555-EDE264674651}" destId="{A812BC2C-1D99-4FED-9920-EA6EADE6FB1B}" srcOrd="2" destOrd="0" presId="urn:microsoft.com/office/officeart/2018/2/layout/IconLabelList"/>
    <dgm:cxn modelId="{D8EE637D-1580-43A0-AF73-D1E0EDEE0046}" type="presParOf" srcId="{A812BC2C-1D99-4FED-9920-EA6EADE6FB1B}" destId="{34E41DE2-6A6C-4AD3-8A68-4A043664C002}" srcOrd="0" destOrd="0" presId="urn:microsoft.com/office/officeart/2018/2/layout/IconLabelList"/>
    <dgm:cxn modelId="{7306D254-2634-4840-B964-555D664B88BF}" type="presParOf" srcId="{A812BC2C-1D99-4FED-9920-EA6EADE6FB1B}" destId="{095E0961-410A-45CE-98CE-5631E1D27299}" srcOrd="1" destOrd="0" presId="urn:microsoft.com/office/officeart/2018/2/layout/IconLabelList"/>
    <dgm:cxn modelId="{5AB3C0E3-78F5-423A-A555-7DFE84E2C2ED}" type="presParOf" srcId="{A812BC2C-1D99-4FED-9920-EA6EADE6FB1B}" destId="{66B5B92E-0DBC-4F6B-B467-BBEEF675937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1004F7-5D01-4D17-8F71-2D85D3FFD53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0979362-2F7E-49DA-9BE3-F39F458D36A6}">
      <dgm:prSet/>
      <dgm:spPr/>
      <dgm:t>
        <a:bodyPr/>
        <a:lstStyle/>
        <a:p>
          <a:r>
            <a:rPr lang="en-US"/>
            <a:t>With an inductive wireless charging system AGVs and AMRs can perform contactless battery opportunity charging.</a:t>
          </a:r>
        </a:p>
      </dgm:t>
    </dgm:pt>
    <dgm:pt modelId="{91E5D729-45C3-4ADF-8A46-2772579D32B2}" type="parTrans" cxnId="{7D2CBD4C-25C7-455D-83B1-59A55FFBFC43}">
      <dgm:prSet/>
      <dgm:spPr/>
      <dgm:t>
        <a:bodyPr/>
        <a:lstStyle/>
        <a:p>
          <a:endParaRPr lang="en-US"/>
        </a:p>
      </dgm:t>
    </dgm:pt>
    <dgm:pt modelId="{782C33A3-E314-40A9-8B85-1F00E3196F50}" type="sibTrans" cxnId="{7D2CBD4C-25C7-455D-83B1-59A55FFBFC43}">
      <dgm:prSet/>
      <dgm:spPr/>
      <dgm:t>
        <a:bodyPr/>
        <a:lstStyle/>
        <a:p>
          <a:endParaRPr lang="en-US"/>
        </a:p>
      </dgm:t>
    </dgm:pt>
    <dgm:pt modelId="{3AAF0CE5-F05E-442E-8563-A7333724BC83}">
      <dgm:prSet/>
      <dgm:spPr/>
      <dgm:t>
        <a:bodyPr/>
        <a:lstStyle/>
        <a:p>
          <a:r>
            <a:rPr lang="en-US"/>
            <a:t>The system counts on a stationary active fixed coil on the floor on on a wall and on a mobile passive coil on the mobile robot.</a:t>
          </a:r>
        </a:p>
      </dgm:t>
    </dgm:pt>
    <dgm:pt modelId="{342B7E11-6FFD-4AC3-B584-B72F5DBC61D5}" type="parTrans" cxnId="{6C3134DC-6135-4FF5-B180-C9D3CD3A8E6E}">
      <dgm:prSet/>
      <dgm:spPr/>
      <dgm:t>
        <a:bodyPr/>
        <a:lstStyle/>
        <a:p>
          <a:endParaRPr lang="en-US"/>
        </a:p>
      </dgm:t>
    </dgm:pt>
    <dgm:pt modelId="{D4F429BF-3B49-48CF-8C2C-D7DF41EEC27E}" type="sibTrans" cxnId="{6C3134DC-6135-4FF5-B180-C9D3CD3A8E6E}">
      <dgm:prSet/>
      <dgm:spPr/>
      <dgm:t>
        <a:bodyPr/>
        <a:lstStyle/>
        <a:p>
          <a:endParaRPr lang="en-US"/>
        </a:p>
      </dgm:t>
    </dgm:pt>
    <dgm:pt modelId="{02F2422A-3441-4EC2-B91D-EBB03FC82FB1}">
      <dgm:prSet/>
      <dgm:spPr/>
      <dgm:t>
        <a:bodyPr/>
        <a:lstStyle/>
        <a:p>
          <a:r>
            <a:rPr lang="en-US"/>
            <a:t>The active coil generates a magnetic field that induces an alternated current in the mobile coil. This current is used to charge the mobile robot battery.</a:t>
          </a:r>
        </a:p>
      </dgm:t>
    </dgm:pt>
    <dgm:pt modelId="{C4BBEC76-13ED-4670-8434-7593BB671E7A}" type="parTrans" cxnId="{47312C0D-5A4A-4395-970C-AADF0FFC68EE}">
      <dgm:prSet/>
      <dgm:spPr/>
      <dgm:t>
        <a:bodyPr/>
        <a:lstStyle/>
        <a:p>
          <a:endParaRPr lang="en-US"/>
        </a:p>
      </dgm:t>
    </dgm:pt>
    <dgm:pt modelId="{9AEED678-9212-4DEF-BC31-1A36CF16EFB2}" type="sibTrans" cxnId="{47312C0D-5A4A-4395-970C-AADF0FFC68EE}">
      <dgm:prSet/>
      <dgm:spPr/>
      <dgm:t>
        <a:bodyPr/>
        <a:lstStyle/>
        <a:p>
          <a:endParaRPr lang="en-US"/>
        </a:p>
      </dgm:t>
    </dgm:pt>
    <dgm:pt modelId="{54434461-12A8-4680-8E0D-15C70EC9FF61}" type="pres">
      <dgm:prSet presAssocID="{AD1004F7-5D01-4D17-8F71-2D85D3FFD531}" presName="linear" presStyleCnt="0">
        <dgm:presLayoutVars>
          <dgm:animLvl val="lvl"/>
          <dgm:resizeHandles val="exact"/>
        </dgm:presLayoutVars>
      </dgm:prSet>
      <dgm:spPr/>
    </dgm:pt>
    <dgm:pt modelId="{C3FD822C-C6C8-4549-8E1A-9F991CA7BE8A}" type="pres">
      <dgm:prSet presAssocID="{B0979362-2F7E-49DA-9BE3-F39F458D36A6}" presName="parentText" presStyleLbl="node1" presStyleIdx="0" presStyleCnt="3">
        <dgm:presLayoutVars>
          <dgm:chMax val="0"/>
          <dgm:bulletEnabled val="1"/>
        </dgm:presLayoutVars>
      </dgm:prSet>
      <dgm:spPr/>
    </dgm:pt>
    <dgm:pt modelId="{2CEB2CA5-7D20-41B1-8FF6-FFC968013FDE}" type="pres">
      <dgm:prSet presAssocID="{782C33A3-E314-40A9-8B85-1F00E3196F50}" presName="spacer" presStyleCnt="0"/>
      <dgm:spPr/>
    </dgm:pt>
    <dgm:pt modelId="{9F611741-C0D4-4E6F-AE9C-3574F76A3601}" type="pres">
      <dgm:prSet presAssocID="{3AAF0CE5-F05E-442E-8563-A7333724BC83}" presName="parentText" presStyleLbl="node1" presStyleIdx="1" presStyleCnt="3">
        <dgm:presLayoutVars>
          <dgm:chMax val="0"/>
          <dgm:bulletEnabled val="1"/>
        </dgm:presLayoutVars>
      </dgm:prSet>
      <dgm:spPr/>
    </dgm:pt>
    <dgm:pt modelId="{4B96A1D4-BDC6-465A-BA0B-ADFF852F689D}" type="pres">
      <dgm:prSet presAssocID="{D4F429BF-3B49-48CF-8C2C-D7DF41EEC27E}" presName="spacer" presStyleCnt="0"/>
      <dgm:spPr/>
    </dgm:pt>
    <dgm:pt modelId="{2DD4E5A2-F1F0-403D-8ADF-995B7259C918}" type="pres">
      <dgm:prSet presAssocID="{02F2422A-3441-4EC2-B91D-EBB03FC82FB1}" presName="parentText" presStyleLbl="node1" presStyleIdx="2" presStyleCnt="3">
        <dgm:presLayoutVars>
          <dgm:chMax val="0"/>
          <dgm:bulletEnabled val="1"/>
        </dgm:presLayoutVars>
      </dgm:prSet>
      <dgm:spPr/>
    </dgm:pt>
  </dgm:ptLst>
  <dgm:cxnLst>
    <dgm:cxn modelId="{47312C0D-5A4A-4395-970C-AADF0FFC68EE}" srcId="{AD1004F7-5D01-4D17-8F71-2D85D3FFD531}" destId="{02F2422A-3441-4EC2-B91D-EBB03FC82FB1}" srcOrd="2" destOrd="0" parTransId="{C4BBEC76-13ED-4670-8434-7593BB671E7A}" sibTransId="{9AEED678-9212-4DEF-BC31-1A36CF16EFB2}"/>
    <dgm:cxn modelId="{3D11682A-66B4-4258-BD59-D8E68EAEB7E6}" type="presOf" srcId="{B0979362-2F7E-49DA-9BE3-F39F458D36A6}" destId="{C3FD822C-C6C8-4549-8E1A-9F991CA7BE8A}" srcOrd="0" destOrd="0" presId="urn:microsoft.com/office/officeart/2005/8/layout/vList2"/>
    <dgm:cxn modelId="{7D2CBD4C-25C7-455D-83B1-59A55FFBFC43}" srcId="{AD1004F7-5D01-4D17-8F71-2D85D3FFD531}" destId="{B0979362-2F7E-49DA-9BE3-F39F458D36A6}" srcOrd="0" destOrd="0" parTransId="{91E5D729-45C3-4ADF-8A46-2772579D32B2}" sibTransId="{782C33A3-E314-40A9-8B85-1F00E3196F50}"/>
    <dgm:cxn modelId="{5FA76C77-C174-4142-A863-CA59ABEB7C2D}" type="presOf" srcId="{02F2422A-3441-4EC2-B91D-EBB03FC82FB1}" destId="{2DD4E5A2-F1F0-403D-8ADF-995B7259C918}" srcOrd="0" destOrd="0" presId="urn:microsoft.com/office/officeart/2005/8/layout/vList2"/>
    <dgm:cxn modelId="{35987BC0-D3AF-4F15-B755-D880D902F288}" type="presOf" srcId="{3AAF0CE5-F05E-442E-8563-A7333724BC83}" destId="{9F611741-C0D4-4E6F-AE9C-3574F76A3601}" srcOrd="0" destOrd="0" presId="urn:microsoft.com/office/officeart/2005/8/layout/vList2"/>
    <dgm:cxn modelId="{6C3134DC-6135-4FF5-B180-C9D3CD3A8E6E}" srcId="{AD1004F7-5D01-4D17-8F71-2D85D3FFD531}" destId="{3AAF0CE5-F05E-442E-8563-A7333724BC83}" srcOrd="1" destOrd="0" parTransId="{342B7E11-6FFD-4AC3-B584-B72F5DBC61D5}" sibTransId="{D4F429BF-3B49-48CF-8C2C-D7DF41EEC27E}"/>
    <dgm:cxn modelId="{98876DFD-104B-4B90-947C-370A4E9A916C}" type="presOf" srcId="{AD1004F7-5D01-4D17-8F71-2D85D3FFD531}" destId="{54434461-12A8-4680-8E0D-15C70EC9FF61}" srcOrd="0" destOrd="0" presId="urn:microsoft.com/office/officeart/2005/8/layout/vList2"/>
    <dgm:cxn modelId="{C75F21ED-7E70-4569-9A78-FEBCCC3A1FC2}" type="presParOf" srcId="{54434461-12A8-4680-8E0D-15C70EC9FF61}" destId="{C3FD822C-C6C8-4549-8E1A-9F991CA7BE8A}" srcOrd="0" destOrd="0" presId="urn:microsoft.com/office/officeart/2005/8/layout/vList2"/>
    <dgm:cxn modelId="{AD4D3627-EF24-4C7A-8F94-41BA8EF6B094}" type="presParOf" srcId="{54434461-12A8-4680-8E0D-15C70EC9FF61}" destId="{2CEB2CA5-7D20-41B1-8FF6-FFC968013FDE}" srcOrd="1" destOrd="0" presId="urn:microsoft.com/office/officeart/2005/8/layout/vList2"/>
    <dgm:cxn modelId="{3A492FD2-6C38-4B54-947C-11B4345A787A}" type="presParOf" srcId="{54434461-12A8-4680-8E0D-15C70EC9FF61}" destId="{9F611741-C0D4-4E6F-AE9C-3574F76A3601}" srcOrd="2" destOrd="0" presId="urn:microsoft.com/office/officeart/2005/8/layout/vList2"/>
    <dgm:cxn modelId="{0050A423-08DA-4731-9979-A4D072BB5FB8}" type="presParOf" srcId="{54434461-12A8-4680-8E0D-15C70EC9FF61}" destId="{4B96A1D4-BDC6-465A-BA0B-ADFF852F689D}" srcOrd="3" destOrd="0" presId="urn:microsoft.com/office/officeart/2005/8/layout/vList2"/>
    <dgm:cxn modelId="{72DF3C5A-D51D-48EA-930E-9CBBAEDDCA09}" type="presParOf" srcId="{54434461-12A8-4680-8E0D-15C70EC9FF61}" destId="{2DD4E5A2-F1F0-403D-8ADF-995B7259C91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CCCA3-E2F1-47EB-956C-7BCA2CDFF376}">
      <dsp:nvSpPr>
        <dsp:cNvPr id="0" name=""/>
        <dsp:cNvSpPr/>
      </dsp:nvSpPr>
      <dsp:spPr>
        <a:xfrm>
          <a:off x="1802473" y="37134"/>
          <a:ext cx="1660500" cy="16605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FF0772-36ED-4C3B-A406-AF91D28A2BFD}">
      <dsp:nvSpPr>
        <dsp:cNvPr id="0" name=""/>
        <dsp:cNvSpPr/>
      </dsp:nvSpPr>
      <dsp:spPr>
        <a:xfrm>
          <a:off x="78772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MY" sz="5000" kern="1200"/>
            <a:t>Primary</a:t>
          </a:r>
          <a:endParaRPr lang="en-US" sz="5000" kern="1200"/>
        </a:p>
      </dsp:txBody>
      <dsp:txXfrm>
        <a:off x="787723" y="2117748"/>
        <a:ext cx="3690000" cy="720000"/>
      </dsp:txXfrm>
    </dsp:sp>
    <dsp:sp modelId="{34E41DE2-6A6C-4AD3-8A68-4A043664C002}">
      <dsp:nvSpPr>
        <dsp:cNvPr id="0" name=""/>
        <dsp:cNvSpPr/>
      </dsp:nvSpPr>
      <dsp:spPr>
        <a:xfrm>
          <a:off x="6138223" y="37134"/>
          <a:ext cx="1660500" cy="16605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B5B92E-0DBC-4F6B-B467-BBEEF6759373}">
      <dsp:nvSpPr>
        <dsp:cNvPr id="0" name=""/>
        <dsp:cNvSpPr/>
      </dsp:nvSpPr>
      <dsp:spPr>
        <a:xfrm>
          <a:off x="512347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MY" sz="5000" kern="1200"/>
            <a:t>Secondary</a:t>
          </a:r>
          <a:endParaRPr lang="en-US" sz="5000" kern="1200"/>
        </a:p>
      </dsp:txBody>
      <dsp:txXfrm>
        <a:off x="5123473" y="2117748"/>
        <a:ext cx="369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D822C-C6C8-4549-8E1A-9F991CA7BE8A}">
      <dsp:nvSpPr>
        <dsp:cNvPr id="0" name=""/>
        <dsp:cNvSpPr/>
      </dsp:nvSpPr>
      <dsp:spPr>
        <a:xfrm>
          <a:off x="0" y="78875"/>
          <a:ext cx="5914209" cy="1648968"/>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With an inductive wireless charging system AGVs and AMRs can perform contactless battery opportunity charging.</a:t>
          </a:r>
        </a:p>
      </dsp:txBody>
      <dsp:txXfrm>
        <a:off x="80496" y="159371"/>
        <a:ext cx="5753217" cy="1487976"/>
      </dsp:txXfrm>
    </dsp:sp>
    <dsp:sp modelId="{9F611741-C0D4-4E6F-AE9C-3574F76A3601}">
      <dsp:nvSpPr>
        <dsp:cNvPr id="0" name=""/>
        <dsp:cNvSpPr/>
      </dsp:nvSpPr>
      <dsp:spPr>
        <a:xfrm>
          <a:off x="0" y="1799844"/>
          <a:ext cx="5914209" cy="1648968"/>
        </a:xfrm>
        <a:prstGeom prst="round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system counts on a stationary active fixed coil on the floor on on a wall and on a mobile passive coil on the mobile robot.</a:t>
          </a:r>
        </a:p>
      </dsp:txBody>
      <dsp:txXfrm>
        <a:off x="80496" y="1880340"/>
        <a:ext cx="5753217" cy="1487976"/>
      </dsp:txXfrm>
    </dsp:sp>
    <dsp:sp modelId="{2DD4E5A2-F1F0-403D-8ADF-995B7259C918}">
      <dsp:nvSpPr>
        <dsp:cNvPr id="0" name=""/>
        <dsp:cNvSpPr/>
      </dsp:nvSpPr>
      <dsp:spPr>
        <a:xfrm>
          <a:off x="0" y="3520812"/>
          <a:ext cx="5914209" cy="1648968"/>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active coil generates a magnetic field that induces an alternated current in the mobile coil. This current is used to charge the mobile robot battery.</a:t>
          </a:r>
        </a:p>
      </dsp:txBody>
      <dsp:txXfrm>
        <a:off x="80496" y="3601308"/>
        <a:ext cx="5753217" cy="14879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05E26E-BCB2-4FD5-8FD5-81A5EAE94C21}" type="datetime1">
              <a:rPr lang="en-US" smtClean="0"/>
              <a:t>6/29/2022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40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2099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5600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7093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21104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0115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1632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641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08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584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35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070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21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7145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511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091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79293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EE424C-FCA3-4EDD-B274-8E055D649B7D}" type="datetime1">
              <a:rPr lang="en-US" smtClean="0"/>
              <a:t>6/29/2022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856059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engineering/shelf-lif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37863A1-54F7-428E-9109-03BACEC2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8774F60-10DA-4D7F-BC9C-E9FBFFB38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687286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F9EB1F5-0A3E-446D-B428-00D62197A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654710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1468140" y="1385822"/>
            <a:ext cx="5260170" cy="2876305"/>
          </a:xfrm>
        </p:spPr>
        <p:txBody>
          <a:bodyPr>
            <a:normAutofit/>
          </a:bodyPr>
          <a:lstStyle/>
          <a:p>
            <a:r>
              <a:rPr lang="en-US" sz="6600">
                <a:solidFill>
                  <a:schemeClr val="bg1"/>
                </a:solidFill>
              </a:rPr>
              <a:t>Power system management</a:t>
            </a:r>
          </a:p>
        </p:txBody>
      </p:sp>
      <p:cxnSp>
        <p:nvCxnSpPr>
          <p:cNvPr id="31" name="Straight Connector 30">
            <a:extLst>
              <a:ext uri="{FF2B5EF4-FFF2-40B4-BE49-F238E27FC236}">
                <a16:creationId xmlns:a16="http://schemas.microsoft.com/office/drawing/2014/main" id="{55C1F48A-3DEE-477F-9F90-15D411D98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20785" y="4397593"/>
            <a:ext cx="475488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F21167C-8FC9-4031-9286-0B885D29C5F5}"/>
              </a:ext>
            </a:extLst>
          </p:cNvPr>
          <p:cNvSpPr>
            <a:spLocks noGrp="1"/>
          </p:cNvSpPr>
          <p:nvPr>
            <p:ph type="title"/>
          </p:nvPr>
        </p:nvSpPr>
        <p:spPr>
          <a:xfrm>
            <a:off x="1180101" y="982132"/>
            <a:ext cx="6354633" cy="1303867"/>
          </a:xfrm>
        </p:spPr>
        <p:txBody>
          <a:bodyPr>
            <a:normAutofit/>
          </a:bodyPr>
          <a:lstStyle/>
          <a:p>
            <a:r>
              <a:rPr lang="en-MY"/>
              <a:t>Nickel-cadmium battery</a:t>
            </a:r>
          </a:p>
        </p:txBody>
      </p:sp>
      <p:cxnSp>
        <p:nvCxnSpPr>
          <p:cNvPr id="21" name="Straight Connector 20">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10D62C8-1635-4171-BD15-C0260AC53B0A}"/>
              </a:ext>
            </a:extLst>
          </p:cNvPr>
          <p:cNvSpPr>
            <a:spLocks noGrp="1"/>
          </p:cNvSpPr>
          <p:nvPr>
            <p:ph idx="1"/>
          </p:nvPr>
        </p:nvSpPr>
        <p:spPr>
          <a:xfrm>
            <a:off x="1167385" y="2556932"/>
            <a:ext cx="6380065" cy="3318936"/>
          </a:xfrm>
        </p:spPr>
        <p:txBody>
          <a:bodyPr>
            <a:normAutofit/>
          </a:bodyPr>
          <a:lstStyle/>
          <a:p>
            <a:pPr>
              <a:lnSpc>
                <a:spcPct val="90000"/>
              </a:lnSpc>
              <a:buFont typeface="Wingdings" panose="05000000000000000000" pitchFamily="2" charset="2"/>
              <a:buChar char="§"/>
            </a:pPr>
            <a:r>
              <a:rPr lang="en-US" sz="1700" b="0" i="0">
                <a:effectLst/>
                <a:latin typeface="proxima_nova"/>
              </a:rPr>
              <a:t>NiCd batteries, or nickel cadmium, are a popular choice for toys, digital cameras, or other high-drain devices like flashlights. They come in standard sizes, like AA, AAA, C, and 9V.</a:t>
            </a:r>
          </a:p>
          <a:p>
            <a:pPr>
              <a:lnSpc>
                <a:spcPct val="90000"/>
              </a:lnSpc>
              <a:buFont typeface="Wingdings" panose="05000000000000000000" pitchFamily="2" charset="2"/>
              <a:buChar char="§"/>
            </a:pPr>
            <a:r>
              <a:rPr lang="en-US" sz="1700" b="0" i="0">
                <a:effectLst/>
                <a:latin typeface="proxima_nova"/>
              </a:rPr>
              <a:t> NiCd batteries are unique compared to other batteries, such as alkaline, in that they will maintain a steady voltage up until the battery is depleted. </a:t>
            </a:r>
          </a:p>
          <a:p>
            <a:pPr>
              <a:lnSpc>
                <a:spcPct val="90000"/>
              </a:lnSpc>
              <a:buFont typeface="Wingdings" panose="05000000000000000000" pitchFamily="2" charset="2"/>
              <a:buChar char="§"/>
            </a:pPr>
            <a:r>
              <a:rPr lang="en-US" sz="1700" b="0" i="0">
                <a:effectLst/>
                <a:latin typeface="proxima_nova"/>
              </a:rPr>
              <a:t>With 1.2V per cell, it does not have a high voltage, but the powerful delivery makes up for this. </a:t>
            </a:r>
          </a:p>
          <a:p>
            <a:pPr>
              <a:lnSpc>
                <a:spcPct val="90000"/>
              </a:lnSpc>
              <a:buFont typeface="Wingdings" panose="05000000000000000000" pitchFamily="2" charset="2"/>
              <a:buChar char="§"/>
            </a:pPr>
            <a:r>
              <a:rPr lang="en-US" sz="1700" b="0" i="0">
                <a:effectLst/>
                <a:latin typeface="proxima_nova"/>
              </a:rPr>
              <a:t>For example, you can tell when a flashlight is dying, as the lightbulb will slowly dim. With NiCd batteries, the brightness will remain constant, until the battery’s power is depleted.</a:t>
            </a:r>
            <a:endParaRPr lang="en-MY" sz="1700"/>
          </a:p>
        </p:txBody>
      </p:sp>
      <p:pic>
        <p:nvPicPr>
          <p:cNvPr id="8" name="Picture 7">
            <a:extLst>
              <a:ext uri="{FF2B5EF4-FFF2-40B4-BE49-F238E27FC236}">
                <a16:creationId xmlns:a16="http://schemas.microsoft.com/office/drawing/2014/main" id="{534BA6B5-1A88-A736-FECA-26DE67E0BAD3}"/>
              </a:ext>
            </a:extLst>
          </p:cNvPr>
          <p:cNvPicPr>
            <a:picLocks noChangeAspect="1"/>
          </p:cNvPicPr>
          <p:nvPr/>
        </p:nvPicPr>
        <p:blipFill>
          <a:blip r:embed="rId5"/>
          <a:stretch>
            <a:fillRect/>
          </a:stretch>
        </p:blipFill>
        <p:spPr>
          <a:xfrm>
            <a:off x="7474131" y="1907725"/>
            <a:ext cx="3960984" cy="2223964"/>
          </a:xfrm>
          <a:prstGeom prst="rect">
            <a:avLst/>
          </a:prstGeom>
          <a:ln w="57150" cmpd="thickThin">
            <a:noFill/>
            <a:miter lim="800000"/>
          </a:ln>
        </p:spPr>
      </p:pic>
      <p:pic>
        <p:nvPicPr>
          <p:cNvPr id="7" name="Content Placeholder 4">
            <a:extLst>
              <a:ext uri="{FF2B5EF4-FFF2-40B4-BE49-F238E27FC236}">
                <a16:creationId xmlns:a16="http://schemas.microsoft.com/office/drawing/2014/main" id="{1C9ABC5F-2B80-8FD1-E734-260041FB5B8A}"/>
              </a:ext>
            </a:extLst>
          </p:cNvPr>
          <p:cNvPicPr>
            <a:picLocks noChangeAspect="1"/>
          </p:cNvPicPr>
          <p:nvPr/>
        </p:nvPicPr>
        <p:blipFill>
          <a:blip r:embed="rId6"/>
          <a:stretch>
            <a:fillRect/>
          </a:stretch>
        </p:blipFill>
        <p:spPr>
          <a:xfrm>
            <a:off x="7470779" y="3908965"/>
            <a:ext cx="3966207" cy="1727338"/>
          </a:xfrm>
          <a:prstGeom prst="rect">
            <a:avLst/>
          </a:prstGeom>
          <a:ln w="57150" cmpd="thickThin">
            <a:noFill/>
            <a:miter lim="800000"/>
          </a:ln>
        </p:spPr>
      </p:pic>
    </p:spTree>
    <p:extLst>
      <p:ext uri="{BB962C8B-B14F-4D97-AF65-F5344CB8AC3E}">
        <p14:creationId xmlns:p14="http://schemas.microsoft.com/office/powerpoint/2010/main" val="107620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97D993-F58F-425E-BEF4-27B67443C5E3}"/>
              </a:ext>
            </a:extLst>
          </p:cNvPr>
          <p:cNvSpPr>
            <a:spLocks noGrp="1"/>
          </p:cNvSpPr>
          <p:nvPr>
            <p:ph type="title"/>
          </p:nvPr>
        </p:nvSpPr>
        <p:spPr>
          <a:xfrm>
            <a:off x="1055599" y="1055077"/>
            <a:ext cx="2532909" cy="4794578"/>
          </a:xfrm>
        </p:spPr>
        <p:txBody>
          <a:bodyPr>
            <a:normAutofit/>
          </a:bodyPr>
          <a:lstStyle/>
          <a:p>
            <a:r>
              <a:rPr lang="en-MY">
                <a:solidFill>
                  <a:srgbClr val="262626"/>
                </a:solidFill>
              </a:rPr>
              <a:t>What is agv wireless charging?</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BD98FE0-5949-AD3F-C9FB-B5B3C25BCD2F}"/>
              </a:ext>
            </a:extLst>
          </p:cNvPr>
          <p:cNvGraphicFramePr>
            <a:graphicFrameLocks noGrp="1"/>
          </p:cNvGraphicFramePr>
          <p:nvPr>
            <p:ph idx="1"/>
            <p:extLst>
              <p:ext uri="{D42A27DB-BD31-4B8C-83A1-F6EECF244321}">
                <p14:modId xmlns:p14="http://schemas.microsoft.com/office/powerpoint/2010/main" val="2219729498"/>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292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3FEEE78B-6EC9-4EE6-B42A-C56FE0583E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2" name="Picture 31">
              <a:extLst>
                <a:ext uri="{FF2B5EF4-FFF2-40B4-BE49-F238E27FC236}">
                  <a16:creationId xmlns:a16="http://schemas.microsoft.com/office/drawing/2014/main" id="{2989D3D0-25DB-4F46-A08D-5FA66FBFD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82F2E3AD-002C-47F6-A7F8-7D07CE2BA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9F26D44A-571B-4B37-B312-F1EB96D077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5" name="Picture 34">
              <a:extLst>
                <a:ext uri="{FF2B5EF4-FFF2-40B4-BE49-F238E27FC236}">
                  <a16:creationId xmlns:a16="http://schemas.microsoft.com/office/drawing/2014/main" id="{8912A71A-A72B-4A6F-92A9-2B170CE4224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7" name="Straight Connector 36">
            <a:extLst>
              <a:ext uri="{FF2B5EF4-FFF2-40B4-BE49-F238E27FC236}">
                <a16:creationId xmlns:a16="http://schemas.microsoft.com/office/drawing/2014/main" id="{A82A5FDC-0CB0-426A-A974-5B7A646F2E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9" name="Rectangle 38">
            <a:extLst>
              <a:ext uri="{FF2B5EF4-FFF2-40B4-BE49-F238E27FC236}">
                <a16:creationId xmlns:a16="http://schemas.microsoft.com/office/drawing/2014/main" id="{C10CC07B-CA4C-49F7-A1FF-F96DA96FF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0BFC893-4B6A-49DA-9D35-814AA290F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42" name="Picture 41">
              <a:extLst>
                <a:ext uri="{FF2B5EF4-FFF2-40B4-BE49-F238E27FC236}">
                  <a16:creationId xmlns:a16="http://schemas.microsoft.com/office/drawing/2014/main" id="{37CB0CB7-8936-4E39-95D5-BD8089D293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8CE6B77F-724B-480C-935D-C0719D508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7CF864C1-2CA0-4240-AFD7-FEC8A1822C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8993CC9D-D4D1-48BB-84CE-02F0878983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7" name="Title 6">
            <a:extLst>
              <a:ext uri="{FF2B5EF4-FFF2-40B4-BE49-F238E27FC236}">
                <a16:creationId xmlns:a16="http://schemas.microsoft.com/office/drawing/2014/main" id="{CD9A91A2-9F25-438F-945F-69B350899820}"/>
              </a:ext>
            </a:extLst>
          </p:cNvPr>
          <p:cNvSpPr>
            <a:spLocks noGrp="1"/>
          </p:cNvSpPr>
          <p:nvPr>
            <p:ph type="title"/>
          </p:nvPr>
        </p:nvSpPr>
        <p:spPr>
          <a:xfrm>
            <a:off x="1102619" y="4404852"/>
            <a:ext cx="9989677" cy="1054745"/>
          </a:xfrm>
        </p:spPr>
        <p:txBody>
          <a:bodyPr vert="horz" lIns="91440" tIns="45720" rIns="91440" bIns="45720" rtlCol="0" anchor="b">
            <a:normAutofit/>
          </a:bodyPr>
          <a:lstStyle/>
          <a:p>
            <a:pPr>
              <a:lnSpc>
                <a:spcPct val="90000"/>
              </a:lnSpc>
            </a:pPr>
            <a:r>
              <a:rPr lang="en-US" sz="3400" kern="1200" cap="none" dirty="0">
                <a:ln w="3175" cmpd="sng">
                  <a:noFill/>
                </a:ln>
                <a:solidFill>
                  <a:schemeClr val="tx1">
                    <a:lumMod val="85000"/>
                    <a:lumOff val="15000"/>
                  </a:schemeClr>
                </a:solidFill>
                <a:effectLst/>
                <a:latin typeface="+mj-lt"/>
                <a:ea typeface="+mj-ea"/>
                <a:cs typeface="+mj-cs"/>
              </a:rPr>
              <a:t>How does Wireless Charging for AMR and AGV work?</a:t>
            </a:r>
          </a:p>
        </p:txBody>
      </p:sp>
      <p:sp>
        <p:nvSpPr>
          <p:cNvPr id="47" name="Rectangle 46">
            <a:extLst>
              <a:ext uri="{FF2B5EF4-FFF2-40B4-BE49-F238E27FC236}">
                <a16:creationId xmlns:a16="http://schemas.microsoft.com/office/drawing/2014/main" id="{7D0E6809-DFB9-49E1-96CD-62D9E900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C61973-B63F-43DA-8258-F54B92C471DE}"/>
              </a:ext>
            </a:extLst>
          </p:cNvPr>
          <p:cNvPicPr>
            <a:picLocks noChangeAspect="1"/>
          </p:cNvPicPr>
          <p:nvPr/>
        </p:nvPicPr>
        <p:blipFill rotWithShape="1">
          <a:blip r:embed="rId7"/>
          <a:srcRect l="-2236" t="-1047" r="706" b="-367"/>
          <a:stretch/>
        </p:blipFill>
        <p:spPr>
          <a:xfrm>
            <a:off x="1783562" y="1239547"/>
            <a:ext cx="2807083" cy="2649661"/>
          </a:xfrm>
          <a:prstGeom prst="rect">
            <a:avLst/>
          </a:prstGeom>
        </p:spPr>
      </p:pic>
      <p:pic>
        <p:nvPicPr>
          <p:cNvPr id="11" name="Picture 10">
            <a:extLst>
              <a:ext uri="{FF2B5EF4-FFF2-40B4-BE49-F238E27FC236}">
                <a16:creationId xmlns:a16="http://schemas.microsoft.com/office/drawing/2014/main" id="{B828F985-F8B1-F5CE-F629-D536995AE9ED}"/>
              </a:ext>
            </a:extLst>
          </p:cNvPr>
          <p:cNvPicPr>
            <a:picLocks noChangeAspect="1"/>
          </p:cNvPicPr>
          <p:nvPr/>
        </p:nvPicPr>
        <p:blipFill rotWithShape="1">
          <a:blip r:embed="rId8"/>
          <a:srcRect l="857" r="24820" b="3"/>
          <a:stretch/>
        </p:blipFill>
        <p:spPr>
          <a:xfrm>
            <a:off x="4675666" y="1301462"/>
            <a:ext cx="2807083" cy="2709822"/>
          </a:xfrm>
          <a:prstGeom prst="rect">
            <a:avLst/>
          </a:prstGeom>
        </p:spPr>
      </p:pic>
      <p:pic>
        <p:nvPicPr>
          <p:cNvPr id="9" name="Picture 4" descr="AGV with wireless charging">
            <a:extLst>
              <a:ext uri="{FF2B5EF4-FFF2-40B4-BE49-F238E27FC236}">
                <a16:creationId xmlns:a16="http://schemas.microsoft.com/office/drawing/2014/main" id="{1A91EAB2-6E91-94AB-841E-C6B5E1CE722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083" r="19946" b="1"/>
          <a:stretch/>
        </p:blipFill>
        <p:spPr bwMode="auto">
          <a:xfrm>
            <a:off x="7627880" y="1274842"/>
            <a:ext cx="2780558" cy="276306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a:extLst>
              <a:ext uri="{FF2B5EF4-FFF2-40B4-BE49-F238E27FC236}">
                <a16:creationId xmlns:a16="http://schemas.microsoft.com/office/drawing/2014/main" id="{5714A049-40FE-4FF6-9176-06ADCD274E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1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CCB1-8FC7-4D1C-8A26-3AFA5AAB29FE}"/>
              </a:ext>
            </a:extLst>
          </p:cNvPr>
          <p:cNvSpPr>
            <a:spLocks noGrp="1"/>
          </p:cNvSpPr>
          <p:nvPr>
            <p:ph type="title"/>
          </p:nvPr>
        </p:nvSpPr>
        <p:spPr/>
        <p:txBody>
          <a:bodyPr>
            <a:noAutofit/>
          </a:bodyPr>
          <a:lstStyle/>
          <a:p>
            <a:pPr algn="ctr"/>
            <a:r>
              <a:rPr lang="en-US" sz="3600" dirty="0"/>
              <a:t>What are the advantages and disadvantages to Wireless Charging For AGV and AMR Robots?</a:t>
            </a:r>
            <a:br>
              <a:rPr lang="en-US" sz="3600" dirty="0"/>
            </a:br>
            <a:endParaRPr lang="en-MY" sz="3600" dirty="0"/>
          </a:p>
        </p:txBody>
      </p:sp>
      <p:sp>
        <p:nvSpPr>
          <p:cNvPr id="4" name="Text Placeholder 3">
            <a:extLst>
              <a:ext uri="{FF2B5EF4-FFF2-40B4-BE49-F238E27FC236}">
                <a16:creationId xmlns:a16="http://schemas.microsoft.com/office/drawing/2014/main" id="{737C96C4-EB09-43F0-A3A0-36EA3C65FC1D}"/>
              </a:ext>
            </a:extLst>
          </p:cNvPr>
          <p:cNvSpPr>
            <a:spLocks noGrp="1"/>
          </p:cNvSpPr>
          <p:nvPr>
            <p:ph type="body" idx="1"/>
          </p:nvPr>
        </p:nvSpPr>
        <p:spPr/>
        <p:txBody>
          <a:bodyPr/>
          <a:lstStyle/>
          <a:p>
            <a:pPr algn="ctr"/>
            <a:r>
              <a:rPr lang="en-MY" dirty="0"/>
              <a:t>ADVANTAGES</a:t>
            </a:r>
          </a:p>
        </p:txBody>
      </p:sp>
      <p:sp>
        <p:nvSpPr>
          <p:cNvPr id="5" name="Content Placeholder 4">
            <a:extLst>
              <a:ext uri="{FF2B5EF4-FFF2-40B4-BE49-F238E27FC236}">
                <a16:creationId xmlns:a16="http://schemas.microsoft.com/office/drawing/2014/main" id="{79F0E14F-EB5C-4D0C-B4FE-591290AA892A}"/>
              </a:ext>
            </a:extLst>
          </p:cNvPr>
          <p:cNvSpPr>
            <a:spLocks noGrp="1"/>
          </p:cNvSpPr>
          <p:nvPr>
            <p:ph sz="half" idx="2"/>
          </p:nvPr>
        </p:nvSpPr>
        <p:spPr>
          <a:solidFill>
            <a:schemeClr val="bg2">
              <a:lumMod val="90000"/>
            </a:schemeClr>
          </a:solidFill>
        </p:spPr>
        <p:txBody>
          <a:bodyPr>
            <a:normAutofit fontScale="92500" lnSpcReduction="20000"/>
          </a:bodyPr>
          <a:lstStyle/>
          <a:p>
            <a:pPr>
              <a:buFont typeface="Wingdings" panose="05000000000000000000" pitchFamily="2" charset="2"/>
              <a:buChar char="§"/>
            </a:pPr>
            <a:r>
              <a:rPr lang="en-MY" sz="1600" dirty="0"/>
              <a:t>High Efficiency 93%-95%</a:t>
            </a:r>
          </a:p>
          <a:p>
            <a:pPr>
              <a:buFont typeface="Wingdings" panose="05000000000000000000" pitchFamily="2" charset="2"/>
              <a:buChar char="§"/>
            </a:pPr>
            <a:r>
              <a:rPr lang="en-US" sz="1600" dirty="0"/>
              <a:t>Full Power Of High-Energy Streams Immediately After Start</a:t>
            </a:r>
          </a:p>
          <a:p>
            <a:pPr>
              <a:buFont typeface="Wingdings" panose="05000000000000000000" pitchFamily="2" charset="2"/>
              <a:buChar char="§"/>
            </a:pPr>
            <a:r>
              <a:rPr lang="en-US" sz="1600" dirty="0"/>
              <a:t>No Wear And Tear Or Maintenance As There Are No Contacts Involved</a:t>
            </a:r>
          </a:p>
          <a:p>
            <a:pPr>
              <a:buFont typeface="Wingdings" panose="05000000000000000000" pitchFamily="2" charset="2"/>
              <a:buChar char="§"/>
            </a:pPr>
            <a:r>
              <a:rPr lang="en-US" sz="1600" dirty="0"/>
              <a:t> High Mobile Robot Positioning Tolerance Compared To Contacts And Omnidirectional Charging</a:t>
            </a:r>
          </a:p>
          <a:p>
            <a:pPr>
              <a:buFont typeface="Wingdings" panose="05000000000000000000" pitchFamily="2" charset="2"/>
              <a:buChar char="§"/>
            </a:pPr>
            <a:r>
              <a:rPr lang="en-US" sz="1600" dirty="0"/>
              <a:t>One single wireless charging system can supply power to different vehicles and batteries</a:t>
            </a:r>
          </a:p>
          <a:p>
            <a:pPr>
              <a:buFont typeface="Wingdings" panose="05000000000000000000" pitchFamily="2" charset="2"/>
              <a:buChar char="§"/>
            </a:pPr>
            <a:r>
              <a:rPr lang="en-US" sz="1600" dirty="0"/>
              <a:t>Intelligent data transfer during wireless charging</a:t>
            </a:r>
          </a:p>
        </p:txBody>
      </p:sp>
      <p:sp>
        <p:nvSpPr>
          <p:cNvPr id="6" name="Text Placeholder 5">
            <a:extLst>
              <a:ext uri="{FF2B5EF4-FFF2-40B4-BE49-F238E27FC236}">
                <a16:creationId xmlns:a16="http://schemas.microsoft.com/office/drawing/2014/main" id="{1C65BFB4-B435-4CC9-8D5C-D809A10830F7}"/>
              </a:ext>
            </a:extLst>
          </p:cNvPr>
          <p:cNvSpPr>
            <a:spLocks noGrp="1"/>
          </p:cNvSpPr>
          <p:nvPr>
            <p:ph type="body" sz="quarter" idx="3"/>
          </p:nvPr>
        </p:nvSpPr>
        <p:spPr/>
        <p:txBody>
          <a:bodyPr/>
          <a:lstStyle/>
          <a:p>
            <a:pPr algn="ctr"/>
            <a:r>
              <a:rPr lang="en-MY" dirty="0"/>
              <a:t>DISADVANTAGES</a:t>
            </a:r>
          </a:p>
        </p:txBody>
      </p:sp>
      <p:sp>
        <p:nvSpPr>
          <p:cNvPr id="7" name="Content Placeholder 6">
            <a:extLst>
              <a:ext uri="{FF2B5EF4-FFF2-40B4-BE49-F238E27FC236}">
                <a16:creationId xmlns:a16="http://schemas.microsoft.com/office/drawing/2014/main" id="{3290F30A-C142-4E76-8FAC-48E3300034F4}"/>
              </a:ext>
            </a:extLst>
          </p:cNvPr>
          <p:cNvSpPr>
            <a:spLocks noGrp="1"/>
          </p:cNvSpPr>
          <p:nvPr>
            <p:ph sz="quarter" idx="4"/>
          </p:nvPr>
        </p:nvSpPr>
        <p:spPr>
          <a:solidFill>
            <a:schemeClr val="accent1">
              <a:lumMod val="20000"/>
              <a:lumOff val="80000"/>
            </a:schemeClr>
          </a:solidFill>
        </p:spPr>
        <p:txBody>
          <a:bodyPr>
            <a:normAutofit fontScale="92500" lnSpcReduction="20000"/>
          </a:bodyPr>
          <a:lstStyle/>
          <a:p>
            <a:pPr>
              <a:buFont typeface="Wingdings" panose="05000000000000000000" pitchFamily="2" charset="2"/>
              <a:buChar char="§"/>
            </a:pPr>
            <a:r>
              <a:rPr lang="en-US" sz="1600" dirty="0"/>
              <a:t>Initial investment is relatively high compared to traditional contact opportunity charging.</a:t>
            </a:r>
            <a:endParaRPr lang="en-US" dirty="0"/>
          </a:p>
          <a:p>
            <a:pPr>
              <a:buFont typeface="Wingdings" panose="05000000000000000000" pitchFamily="2" charset="2"/>
              <a:buChar char="§"/>
            </a:pPr>
            <a:r>
              <a:rPr lang="en-US" sz="1600" dirty="0"/>
              <a:t>They will have more time to accomplish missions</a:t>
            </a:r>
          </a:p>
          <a:p>
            <a:pPr>
              <a:buFont typeface="Wingdings" panose="05000000000000000000" pitchFamily="2" charset="2"/>
              <a:buChar char="§"/>
            </a:pPr>
            <a:r>
              <a:rPr lang="en-MY" sz="1600" dirty="0"/>
              <a:t>Maintenance cost</a:t>
            </a:r>
          </a:p>
          <a:p>
            <a:pPr>
              <a:buFont typeface="Wingdings" panose="05000000000000000000" pitchFamily="2" charset="2"/>
              <a:buChar char="§"/>
            </a:pPr>
            <a:r>
              <a:rPr lang="en-MY" sz="1600" dirty="0"/>
              <a:t>Cash flow is limited</a:t>
            </a:r>
          </a:p>
        </p:txBody>
      </p:sp>
    </p:spTree>
    <p:extLst>
      <p:ext uri="{BB962C8B-B14F-4D97-AF65-F5344CB8AC3E}">
        <p14:creationId xmlns:p14="http://schemas.microsoft.com/office/powerpoint/2010/main" val="279405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1" name="Picture 20">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Rectangle 21">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5C953E0-197E-4566-BBFE-34F0FAD75AB7}"/>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How to calculate battery runtime</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02C8BDBB-0679-4F9F-A1A5-1C4944643C4D}"/>
              </a:ext>
            </a:extLst>
          </p:cNvPr>
          <p:cNvPicPr>
            <a:picLocks noChangeAspect="1"/>
          </p:cNvPicPr>
          <p:nvPr/>
        </p:nvPicPr>
        <p:blipFill>
          <a:blip r:embed="rId7"/>
          <a:stretch>
            <a:fillRect/>
          </a:stretch>
        </p:blipFill>
        <p:spPr>
          <a:xfrm>
            <a:off x="5433515" y="982131"/>
            <a:ext cx="5439772"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88098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C1E3-80DF-98CD-7AA5-063A1F6BEFE2}"/>
              </a:ext>
            </a:extLst>
          </p:cNvPr>
          <p:cNvSpPr>
            <a:spLocks noGrp="1"/>
          </p:cNvSpPr>
          <p:nvPr>
            <p:ph type="title"/>
          </p:nvPr>
        </p:nvSpPr>
        <p:spPr>
          <a:xfrm>
            <a:off x="1295402" y="982132"/>
            <a:ext cx="9601196" cy="1303867"/>
          </a:xfrm>
        </p:spPr>
        <p:txBody>
          <a:bodyPr>
            <a:normAutofit/>
          </a:bodyPr>
          <a:lstStyle/>
          <a:p>
            <a:r>
              <a:rPr lang="en-MY">
                <a:solidFill>
                  <a:srgbClr val="262626"/>
                </a:solidFill>
              </a:rPr>
              <a:t>Types of batteries</a:t>
            </a:r>
          </a:p>
        </p:txBody>
      </p:sp>
      <p:graphicFrame>
        <p:nvGraphicFramePr>
          <p:cNvPr id="6" name="Text Placeholder 2">
            <a:extLst>
              <a:ext uri="{FF2B5EF4-FFF2-40B4-BE49-F238E27FC236}">
                <a16:creationId xmlns:a16="http://schemas.microsoft.com/office/drawing/2014/main" id="{77868969-629E-3DDF-5395-8FD501DD506F}"/>
              </a:ext>
            </a:extLst>
          </p:cNvPr>
          <p:cNvGraphicFramePr>
            <a:graphicFrameLocks noGrp="1"/>
          </p:cNvGraphicFramePr>
          <p:nvPr>
            <p:ph idx="1"/>
            <p:extLst>
              <p:ext uri="{D42A27DB-BD31-4B8C-83A1-F6EECF244321}">
                <p14:modId xmlns:p14="http://schemas.microsoft.com/office/powerpoint/2010/main" val="383868202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853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5F004-D49D-4E29-BFFC-8902F94D8431}"/>
              </a:ext>
            </a:extLst>
          </p:cNvPr>
          <p:cNvSpPr>
            <a:spLocks noGrp="1"/>
          </p:cNvSpPr>
          <p:nvPr>
            <p:ph type="title"/>
          </p:nvPr>
        </p:nvSpPr>
        <p:spPr>
          <a:xfrm>
            <a:off x="804421" y="796374"/>
            <a:ext cx="10583158" cy="880027"/>
          </a:xfrm>
        </p:spPr>
        <p:txBody>
          <a:bodyPr>
            <a:normAutofit/>
          </a:bodyPr>
          <a:lstStyle/>
          <a:p>
            <a:r>
              <a:rPr lang="en-MY">
                <a:solidFill>
                  <a:srgbClr val="FFFFFF"/>
                </a:solidFill>
              </a:rPr>
              <a:t>Primary battery</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551CEE-C942-4921-853C-50729FD7282E}"/>
              </a:ext>
            </a:extLst>
          </p:cNvPr>
          <p:cNvSpPr>
            <a:spLocks noGrp="1"/>
          </p:cNvSpPr>
          <p:nvPr>
            <p:ph idx="1"/>
          </p:nvPr>
        </p:nvSpPr>
        <p:spPr>
          <a:xfrm>
            <a:off x="1295401" y="2612256"/>
            <a:ext cx="9601196" cy="3263612"/>
          </a:xfrm>
        </p:spPr>
        <p:txBody>
          <a:bodyPr>
            <a:normAutofit/>
          </a:bodyPr>
          <a:lstStyle/>
          <a:p>
            <a:pPr>
              <a:buFont typeface="Wingdings" panose="05000000000000000000" pitchFamily="2" charset="2"/>
              <a:buChar char="§"/>
            </a:pPr>
            <a:r>
              <a:rPr lang="en-US">
                <a:latin typeface="Agency FB" panose="020B0503020202020204" pitchFamily="34" charset="0"/>
                <a:cs typeface="Aldhabi" panose="01000000000000000000" pitchFamily="2" charset="-78"/>
              </a:rPr>
              <a:t>Primary batteries are single-use galvanic cells that store electricity for convenient usage, usually showing a good </a:t>
            </a:r>
            <a:r>
              <a:rPr lang="en-US">
                <a:latin typeface="Agency FB" panose="020B0503020202020204" pitchFamily="34" charset="0"/>
                <a:cs typeface="Aldhabi" panose="01000000000000000000" pitchFamily="2" charset="-78"/>
                <a:hlinkClick r:id="rId3" tooltip="Learn more about shelf life from ScienceDirect's AI-generated Topic Pages"/>
              </a:rPr>
              <a:t>shelf life</a:t>
            </a:r>
            <a:r>
              <a:rPr lang="en-US">
                <a:latin typeface="Agency FB" panose="020B0503020202020204" pitchFamily="34" charset="0"/>
                <a:cs typeface="Aldhabi" panose="01000000000000000000" pitchFamily="2" charset="-78"/>
              </a:rPr>
              <a:t>. </a:t>
            </a:r>
          </a:p>
          <a:p>
            <a:pPr>
              <a:buFont typeface="Wingdings" panose="05000000000000000000" pitchFamily="2" charset="2"/>
              <a:buChar char="§"/>
            </a:pPr>
            <a:r>
              <a:rPr lang="en-US">
                <a:latin typeface="Agency FB" panose="020B0503020202020204" pitchFamily="34" charset="0"/>
                <a:cs typeface="Aldhabi" panose="01000000000000000000" pitchFamily="2" charset="-78"/>
              </a:rPr>
              <a:t>After use, primary batteries are discarded or, if legally (environmentally) required or for material cost-saving reasons, chemically reprocessed.</a:t>
            </a:r>
          </a:p>
          <a:p>
            <a:pPr>
              <a:buFont typeface="Wingdings" panose="05000000000000000000" pitchFamily="2" charset="2"/>
              <a:buChar char="§"/>
            </a:pPr>
            <a:r>
              <a:rPr lang="en-US">
                <a:latin typeface="Agency FB" panose="020B0503020202020204" pitchFamily="34" charset="0"/>
                <a:cs typeface="Aldhabi" panose="01000000000000000000" pitchFamily="2" charset="-78"/>
              </a:rPr>
              <a:t>Primary batteries are found in many common consumer products such as remote-control garage door openers, remote automobile door locks, home smoke detectors, and remote controls for consumer electronic products such as television and stereo sets.</a:t>
            </a:r>
            <a:endParaRPr lang="en-MY">
              <a:latin typeface="Agency FB" panose="020B0503020202020204" pitchFamily="34" charset="0"/>
              <a:cs typeface="Aldhabi" panose="01000000000000000000" pitchFamily="2" charset="-78"/>
            </a:endParaRPr>
          </a:p>
        </p:txBody>
      </p:sp>
    </p:spTree>
    <p:extLst>
      <p:ext uri="{BB962C8B-B14F-4D97-AF65-F5344CB8AC3E}">
        <p14:creationId xmlns:p14="http://schemas.microsoft.com/office/powerpoint/2010/main" val="370267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929140" y="972766"/>
            <a:ext cx="2835464" cy="1254868"/>
          </a:xfrm>
        </p:spPr>
        <p:txBody>
          <a:bodyPr anchor="b">
            <a:normAutofit/>
          </a:bodyPr>
          <a:lstStyle/>
          <a:p>
            <a:r>
              <a:rPr lang="en-MY" sz="2800">
                <a:solidFill>
                  <a:srgbClr val="262626"/>
                </a:solidFill>
              </a:rPr>
              <a:t>Carbon zinc (Heavy duty)</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929141" y="2430471"/>
            <a:ext cx="2835464" cy="3552039"/>
          </a:xfrm>
        </p:spPr>
        <p:txBody>
          <a:bodyPr>
            <a:normAutofit/>
          </a:bodyPr>
          <a:lstStyle/>
          <a:p>
            <a:pPr>
              <a:buFont typeface="Wingdings" panose="05000000000000000000" pitchFamily="2" charset="2"/>
              <a:buChar char="§"/>
            </a:pPr>
            <a:r>
              <a:rPr lang="en-US" sz="1800">
                <a:solidFill>
                  <a:srgbClr val="262626"/>
                </a:solidFill>
              </a:rPr>
              <a:t>Carbon zinc batteries are extremely inexpensive but have a very low energy density. </a:t>
            </a:r>
          </a:p>
          <a:p>
            <a:pPr>
              <a:buFont typeface="Wingdings" panose="05000000000000000000" pitchFamily="2" charset="2"/>
              <a:buChar char="§"/>
            </a:pPr>
            <a:r>
              <a:rPr lang="en-US" sz="1800">
                <a:solidFill>
                  <a:srgbClr val="262626"/>
                </a:solidFill>
              </a:rPr>
              <a:t>Oftentimes, these batteries won’t be able to supply enough power to a high-drain device beyond merely turning it on.</a:t>
            </a:r>
          </a:p>
          <a:p>
            <a:endParaRPr lang="en-MY" sz="1800">
              <a:solidFill>
                <a:srgbClr val="262626"/>
              </a:solidFill>
            </a:endParaRP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89767D-45DE-3C93-F668-FA6701185351}"/>
              </a:ext>
            </a:extLst>
          </p:cNvPr>
          <p:cNvPicPr>
            <a:picLocks noChangeAspect="1"/>
          </p:cNvPicPr>
          <p:nvPr/>
        </p:nvPicPr>
        <p:blipFill>
          <a:blip r:embed="rId3"/>
          <a:stretch>
            <a:fillRect/>
          </a:stretch>
        </p:blipFill>
        <p:spPr>
          <a:xfrm>
            <a:off x="5435910" y="1063353"/>
            <a:ext cx="6098041" cy="4680246"/>
          </a:xfrm>
          <a:prstGeom prst="rect">
            <a:avLst/>
          </a:prstGeom>
        </p:spPr>
      </p:pic>
    </p:spTree>
    <p:extLst>
      <p:ext uri="{BB962C8B-B14F-4D97-AF65-F5344CB8AC3E}">
        <p14:creationId xmlns:p14="http://schemas.microsoft.com/office/powerpoint/2010/main" val="162089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180101" y="982132"/>
            <a:ext cx="6354633" cy="1303867"/>
          </a:xfrm>
        </p:spPr>
        <p:txBody>
          <a:bodyPr>
            <a:normAutofit/>
          </a:bodyPr>
          <a:lstStyle/>
          <a:p>
            <a:r>
              <a:rPr lang="en-MY" dirty="0"/>
              <a:t>Alkaline cell</a:t>
            </a:r>
          </a:p>
        </p:txBody>
      </p:sp>
      <p:cxnSp>
        <p:nvCxnSpPr>
          <p:cNvPr id="20" name="Straight Connector 19">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167385" y="2556932"/>
            <a:ext cx="6380065" cy="3318936"/>
          </a:xfrm>
        </p:spPr>
        <p:txBody>
          <a:bodyPr>
            <a:normAutofit/>
          </a:bodyPr>
          <a:lstStyle/>
          <a:p>
            <a:pPr>
              <a:buFont typeface="Wingdings" panose="05000000000000000000" pitchFamily="2" charset="2"/>
              <a:buChar char="§"/>
            </a:pPr>
            <a:r>
              <a:rPr lang="en-US" dirty="0"/>
              <a:t>Alkaline batteries are economical, easy to dispose of, and extremely popular. </a:t>
            </a:r>
          </a:p>
          <a:p>
            <a:pPr>
              <a:buFont typeface="Wingdings" panose="05000000000000000000" pitchFamily="2" charset="2"/>
              <a:buChar char="§"/>
            </a:pPr>
            <a:r>
              <a:rPr lang="en-US" dirty="0"/>
              <a:t>They normally have a capacity rating of over 2,500 </a:t>
            </a:r>
            <a:r>
              <a:rPr lang="en-US" dirty="0" err="1"/>
              <a:t>mAh</a:t>
            </a:r>
            <a:r>
              <a:rPr lang="en-US" dirty="0"/>
              <a:t>, great for moderate to heavy-use devices. </a:t>
            </a:r>
          </a:p>
          <a:p>
            <a:pPr>
              <a:buFont typeface="Wingdings" panose="05000000000000000000" pitchFamily="2" charset="2"/>
              <a:buChar char="§"/>
            </a:pPr>
            <a:r>
              <a:rPr lang="en-US" dirty="0"/>
              <a:t>Unlike lithium batteries, almost every standard size battery offers an alkaline construction, making it perfect for most devices.</a:t>
            </a:r>
            <a:endParaRPr lang="en-MY" dirty="0"/>
          </a:p>
        </p:txBody>
      </p:sp>
      <p:pic>
        <p:nvPicPr>
          <p:cNvPr id="6" name="Picture 5">
            <a:extLst>
              <a:ext uri="{FF2B5EF4-FFF2-40B4-BE49-F238E27FC236}">
                <a16:creationId xmlns:a16="http://schemas.microsoft.com/office/drawing/2014/main" id="{843831BC-F1DF-BE63-3070-520D282D6381}"/>
              </a:ext>
            </a:extLst>
          </p:cNvPr>
          <p:cNvPicPr>
            <a:picLocks noChangeAspect="1"/>
          </p:cNvPicPr>
          <p:nvPr/>
        </p:nvPicPr>
        <p:blipFill>
          <a:blip r:embed="rId5"/>
          <a:stretch>
            <a:fillRect/>
          </a:stretch>
        </p:blipFill>
        <p:spPr>
          <a:xfrm>
            <a:off x="7472992" y="2710963"/>
            <a:ext cx="3938720" cy="2110532"/>
          </a:xfrm>
          <a:prstGeom prst="rect">
            <a:avLst/>
          </a:prstGeom>
          <a:ln w="57150" cmpd="thickThin">
            <a:noFill/>
            <a:miter lim="800000"/>
          </a:ln>
        </p:spPr>
      </p:pic>
      <p:pic>
        <p:nvPicPr>
          <p:cNvPr id="7" name="Picture 6">
            <a:extLst>
              <a:ext uri="{FF2B5EF4-FFF2-40B4-BE49-F238E27FC236}">
                <a16:creationId xmlns:a16="http://schemas.microsoft.com/office/drawing/2014/main" id="{C22239D5-25A5-EE86-02FA-D64950E0C07F}"/>
              </a:ext>
            </a:extLst>
          </p:cNvPr>
          <p:cNvPicPr>
            <a:picLocks noChangeAspect="1"/>
          </p:cNvPicPr>
          <p:nvPr/>
        </p:nvPicPr>
        <p:blipFill>
          <a:blip r:embed="rId6"/>
          <a:stretch>
            <a:fillRect/>
          </a:stretch>
        </p:blipFill>
        <p:spPr>
          <a:xfrm>
            <a:off x="7510221" y="4607144"/>
            <a:ext cx="3938720" cy="1381756"/>
          </a:xfrm>
          <a:prstGeom prst="rect">
            <a:avLst/>
          </a:prstGeom>
          <a:ln w="57150" cmpd="thickThin">
            <a:noFill/>
            <a:miter lim="800000"/>
          </a:ln>
        </p:spPr>
      </p:pic>
    </p:spTree>
    <p:extLst>
      <p:ext uri="{BB962C8B-B14F-4D97-AF65-F5344CB8AC3E}">
        <p14:creationId xmlns:p14="http://schemas.microsoft.com/office/powerpoint/2010/main" val="402715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1180101" y="982132"/>
            <a:ext cx="6354633" cy="1303867"/>
          </a:xfrm>
        </p:spPr>
        <p:txBody>
          <a:bodyPr>
            <a:normAutofit/>
          </a:bodyPr>
          <a:lstStyle/>
          <a:p>
            <a:r>
              <a:rPr lang="en-MY"/>
              <a:t>Lithium cells</a:t>
            </a:r>
          </a:p>
        </p:txBody>
      </p:sp>
      <p:cxnSp>
        <p:nvCxnSpPr>
          <p:cNvPr id="21" name="Straight Connector 20">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1167385" y="2556932"/>
            <a:ext cx="6380065" cy="3318936"/>
          </a:xfrm>
        </p:spPr>
        <p:txBody>
          <a:bodyPr>
            <a:normAutofit/>
          </a:bodyPr>
          <a:lstStyle/>
          <a:p>
            <a:pPr>
              <a:lnSpc>
                <a:spcPct val="90000"/>
              </a:lnSpc>
              <a:buFont typeface="Wingdings" panose="05000000000000000000" pitchFamily="2" charset="2"/>
              <a:buChar char="§"/>
            </a:pPr>
            <a:r>
              <a:rPr lang="en-US" sz="2000"/>
              <a:t>Lithium batteries are one of the most commonly used battery types. </a:t>
            </a:r>
          </a:p>
          <a:p>
            <a:pPr>
              <a:lnSpc>
                <a:spcPct val="90000"/>
              </a:lnSpc>
              <a:buFont typeface="Wingdings" panose="05000000000000000000" pitchFamily="2" charset="2"/>
              <a:buChar char="§"/>
            </a:pPr>
            <a:r>
              <a:rPr lang="en-US" sz="2000"/>
              <a:t>They offer the highest energy density of any other battery cell, meaning they store more energy than other batteries, such as alkaline. </a:t>
            </a:r>
          </a:p>
          <a:p>
            <a:pPr>
              <a:lnSpc>
                <a:spcPct val="90000"/>
              </a:lnSpc>
              <a:buFont typeface="Wingdings" panose="05000000000000000000" pitchFamily="2" charset="2"/>
              <a:buChar char="§"/>
            </a:pPr>
            <a:r>
              <a:rPr lang="en-US" sz="2000"/>
              <a:t>Lithium batteries are only sold in AA, AAA, and 9V sizes; however, their mAh ratings exceed every other non-rechargeable battery. </a:t>
            </a:r>
          </a:p>
          <a:p>
            <a:pPr>
              <a:lnSpc>
                <a:spcPct val="90000"/>
              </a:lnSpc>
              <a:buFont typeface="Wingdings" panose="05000000000000000000" pitchFamily="2" charset="2"/>
              <a:buChar char="§"/>
            </a:pPr>
            <a:r>
              <a:rPr lang="en-US" sz="2000"/>
              <a:t>One AA lithium battery ranges from 2,700-3,400 mAh, and will last a long time, even under heavy-use.</a:t>
            </a:r>
            <a:endParaRPr lang="en-MY" sz="2000"/>
          </a:p>
        </p:txBody>
      </p:sp>
      <p:pic>
        <p:nvPicPr>
          <p:cNvPr id="7" name="Content Placeholder 4">
            <a:extLst>
              <a:ext uri="{FF2B5EF4-FFF2-40B4-BE49-F238E27FC236}">
                <a16:creationId xmlns:a16="http://schemas.microsoft.com/office/drawing/2014/main" id="{9A75C951-9D09-4B28-0C19-27A219EC7DC3}"/>
              </a:ext>
            </a:extLst>
          </p:cNvPr>
          <p:cNvPicPr>
            <a:picLocks noChangeAspect="1"/>
          </p:cNvPicPr>
          <p:nvPr/>
        </p:nvPicPr>
        <p:blipFill>
          <a:blip r:embed="rId5"/>
          <a:stretch>
            <a:fillRect/>
          </a:stretch>
        </p:blipFill>
        <p:spPr>
          <a:xfrm>
            <a:off x="7517455" y="1922483"/>
            <a:ext cx="3782435" cy="2147711"/>
          </a:xfrm>
          <a:prstGeom prst="rect">
            <a:avLst/>
          </a:prstGeom>
          <a:ln w="57150" cmpd="thickThin">
            <a:noFill/>
            <a:miter lim="800000"/>
          </a:ln>
        </p:spPr>
      </p:pic>
      <p:pic>
        <p:nvPicPr>
          <p:cNvPr id="8" name="Picture 7">
            <a:extLst>
              <a:ext uri="{FF2B5EF4-FFF2-40B4-BE49-F238E27FC236}">
                <a16:creationId xmlns:a16="http://schemas.microsoft.com/office/drawing/2014/main" id="{58E80E4D-5771-3E91-F78B-43069AFF12F4}"/>
              </a:ext>
            </a:extLst>
          </p:cNvPr>
          <p:cNvPicPr>
            <a:picLocks noChangeAspect="1"/>
          </p:cNvPicPr>
          <p:nvPr/>
        </p:nvPicPr>
        <p:blipFill>
          <a:blip r:embed="rId6"/>
          <a:stretch>
            <a:fillRect/>
          </a:stretch>
        </p:blipFill>
        <p:spPr>
          <a:xfrm>
            <a:off x="7515583" y="3941737"/>
            <a:ext cx="3787422" cy="1472505"/>
          </a:xfrm>
          <a:prstGeom prst="rect">
            <a:avLst/>
          </a:prstGeom>
          <a:ln w="57150" cmpd="thickThin">
            <a:noFill/>
            <a:miter lim="800000"/>
          </a:ln>
        </p:spPr>
      </p:pic>
    </p:spTree>
    <p:extLst>
      <p:ext uri="{BB962C8B-B14F-4D97-AF65-F5344CB8AC3E}">
        <p14:creationId xmlns:p14="http://schemas.microsoft.com/office/powerpoint/2010/main" val="311876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D415BD-396B-44E2-9BA3-4C025885A8A5}"/>
              </a:ext>
            </a:extLst>
          </p:cNvPr>
          <p:cNvSpPr>
            <a:spLocks noGrp="1"/>
          </p:cNvSpPr>
          <p:nvPr>
            <p:ph type="title"/>
          </p:nvPr>
        </p:nvSpPr>
        <p:spPr>
          <a:xfrm>
            <a:off x="929140" y="972766"/>
            <a:ext cx="2835464" cy="1254868"/>
          </a:xfrm>
        </p:spPr>
        <p:txBody>
          <a:bodyPr anchor="b">
            <a:normAutofit/>
          </a:bodyPr>
          <a:lstStyle/>
          <a:p>
            <a:r>
              <a:rPr lang="en-MY" sz="2800">
                <a:solidFill>
                  <a:srgbClr val="262626"/>
                </a:solidFill>
              </a:rPr>
              <a:t>Silver oxide cells</a:t>
            </a:r>
          </a:p>
        </p:txBody>
      </p:sp>
      <p:sp>
        <p:nvSpPr>
          <p:cNvPr id="3" name="Content Placeholder 2">
            <a:extLst>
              <a:ext uri="{FF2B5EF4-FFF2-40B4-BE49-F238E27FC236}">
                <a16:creationId xmlns:a16="http://schemas.microsoft.com/office/drawing/2014/main" id="{CCA17881-1374-4CAF-829C-AA0B7604E410}"/>
              </a:ext>
            </a:extLst>
          </p:cNvPr>
          <p:cNvSpPr>
            <a:spLocks noGrp="1"/>
          </p:cNvSpPr>
          <p:nvPr>
            <p:ph idx="1"/>
          </p:nvPr>
        </p:nvSpPr>
        <p:spPr>
          <a:xfrm>
            <a:off x="929141" y="2430471"/>
            <a:ext cx="2835464" cy="3552039"/>
          </a:xfrm>
        </p:spPr>
        <p:txBody>
          <a:bodyPr>
            <a:normAutofit/>
          </a:bodyPr>
          <a:lstStyle/>
          <a:p>
            <a:pPr>
              <a:buFont typeface="Wingdings" panose="05000000000000000000" pitchFamily="2" charset="2"/>
              <a:buChar char="§"/>
            </a:pPr>
            <a:r>
              <a:rPr lang="en-US" sz="1800">
                <a:solidFill>
                  <a:srgbClr val="262626"/>
                </a:solidFill>
              </a:rPr>
              <a:t>Silver oxide batteries are commonly used in wrist watches and other small devices. </a:t>
            </a:r>
          </a:p>
          <a:p>
            <a:pPr>
              <a:buFont typeface="Wingdings" panose="05000000000000000000" pitchFamily="2" charset="2"/>
              <a:buChar char="§"/>
            </a:pPr>
            <a:r>
              <a:rPr lang="en-US" sz="1800">
                <a:solidFill>
                  <a:srgbClr val="262626"/>
                </a:solidFill>
              </a:rPr>
              <a:t>Because the battery is constructed of real silver, it is often sold only in button cells where the amount of silver is insignificant to the overall cost of the product.</a:t>
            </a:r>
          </a:p>
          <a:p>
            <a:pPr marL="0" indent="0">
              <a:buNone/>
            </a:pPr>
            <a:endParaRPr lang="en-MY" sz="1800">
              <a:solidFill>
                <a:srgbClr val="262626"/>
              </a:solidFill>
            </a:endParaRPr>
          </a:p>
        </p:txBody>
      </p:sp>
      <p:sp useBgFill="1">
        <p:nvSpPr>
          <p:cNvPr id="18" name="Rectangle 17">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a:extLst>
              <a:ext uri="{FF2B5EF4-FFF2-40B4-BE49-F238E27FC236}">
                <a16:creationId xmlns:a16="http://schemas.microsoft.com/office/drawing/2014/main" id="{730020F5-5F18-D6B3-D76F-5645CFB282B4}"/>
              </a:ext>
            </a:extLst>
          </p:cNvPr>
          <p:cNvPicPr>
            <a:picLocks noChangeAspect="1"/>
          </p:cNvPicPr>
          <p:nvPr/>
        </p:nvPicPr>
        <p:blipFill>
          <a:blip r:embed="rId3"/>
          <a:stretch>
            <a:fillRect/>
          </a:stretch>
        </p:blipFill>
        <p:spPr>
          <a:xfrm>
            <a:off x="5435910" y="1138647"/>
            <a:ext cx="6098041" cy="4529659"/>
          </a:xfrm>
          <a:prstGeom prst="rect">
            <a:avLst/>
          </a:prstGeom>
        </p:spPr>
      </p:pic>
    </p:spTree>
    <p:extLst>
      <p:ext uri="{BB962C8B-B14F-4D97-AF65-F5344CB8AC3E}">
        <p14:creationId xmlns:p14="http://schemas.microsoft.com/office/powerpoint/2010/main" val="244643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98A1-4126-4096-A69C-30C0DCCE0800}"/>
              </a:ext>
            </a:extLst>
          </p:cNvPr>
          <p:cNvSpPr>
            <a:spLocks noGrp="1"/>
          </p:cNvSpPr>
          <p:nvPr>
            <p:ph type="title"/>
          </p:nvPr>
        </p:nvSpPr>
        <p:spPr>
          <a:xfrm>
            <a:off x="1295402" y="982132"/>
            <a:ext cx="9601196" cy="1303867"/>
          </a:xfrm>
        </p:spPr>
        <p:txBody>
          <a:bodyPr>
            <a:normAutofit/>
          </a:bodyPr>
          <a:lstStyle/>
          <a:p>
            <a:r>
              <a:rPr lang="en-MY"/>
              <a:t>Secondary battery</a:t>
            </a:r>
            <a:endParaRPr lang="en-MY" dirty="0"/>
          </a:p>
        </p:txBody>
      </p:sp>
      <p:sp>
        <p:nvSpPr>
          <p:cNvPr id="3" name="Content Placeholder 2">
            <a:extLst>
              <a:ext uri="{FF2B5EF4-FFF2-40B4-BE49-F238E27FC236}">
                <a16:creationId xmlns:a16="http://schemas.microsoft.com/office/drawing/2014/main" id="{228CEDB8-2255-43FE-8230-B4880730745A}"/>
              </a:ext>
            </a:extLst>
          </p:cNvPr>
          <p:cNvSpPr>
            <a:spLocks noGrp="1"/>
          </p:cNvSpPr>
          <p:nvPr>
            <p:ph idx="1"/>
          </p:nvPr>
        </p:nvSpPr>
        <p:spPr>
          <a:xfrm>
            <a:off x="1295402" y="2556932"/>
            <a:ext cx="6256866" cy="3318936"/>
          </a:xfrm>
        </p:spPr>
        <p:txBody>
          <a:bodyPr>
            <a:normAutofit/>
          </a:bodyPr>
          <a:lstStyle/>
          <a:p>
            <a:pPr>
              <a:lnSpc>
                <a:spcPct val="90000"/>
              </a:lnSpc>
              <a:buFont typeface="Wingdings" panose="05000000000000000000" pitchFamily="2" charset="2"/>
              <a:buChar char="§"/>
            </a:pPr>
            <a:r>
              <a:rPr lang="en-US" sz="1300"/>
              <a:t>A secondary cell or battery is one that can be electrically recharged after use to their original pre-discharge condition, by passing current through the circuit in the opposite direction to the current during discharge. The following graphic evidences the recharging process.</a:t>
            </a:r>
          </a:p>
          <a:p>
            <a:pPr>
              <a:lnSpc>
                <a:spcPct val="90000"/>
              </a:lnSpc>
              <a:buFont typeface="Wingdings" panose="05000000000000000000" pitchFamily="2" charset="2"/>
              <a:buChar char="§"/>
            </a:pPr>
            <a:r>
              <a:rPr lang="en-US" sz="1300"/>
              <a:t>Secondary batteries fall into two sub-categories depending on their intended applications.</a:t>
            </a:r>
          </a:p>
          <a:p>
            <a:pPr marL="514350" indent="-514350">
              <a:lnSpc>
                <a:spcPct val="90000"/>
              </a:lnSpc>
              <a:buFont typeface="+mj-lt"/>
              <a:buAutoNum type="romanUcPeriod"/>
            </a:pPr>
            <a:r>
              <a:rPr lang="en-US" sz="1300"/>
              <a:t>Cells that are utilized as energy storage devices, delivering energy on demand. Such cells are typically connected to primary power sources so as to be fully charged on demand. Examples of these type of secondary cells include emergency no-fail and standby power sources, aircraft systems and stationary energy storage systems for load-leveling.</a:t>
            </a:r>
          </a:p>
          <a:p>
            <a:pPr marL="514350" indent="-514350">
              <a:lnSpc>
                <a:spcPct val="90000"/>
              </a:lnSpc>
              <a:buFont typeface="+mj-lt"/>
              <a:buAutoNum type="romanUcPeriod"/>
            </a:pPr>
            <a:r>
              <a:rPr lang="en-US" sz="1300"/>
              <a:t>Cells that are essentially utilized as primary cells but are recharged after use rather than being discarded. Examples of these types of secondary cells primarily include portable consumer electronics and electric vehicles.</a:t>
            </a:r>
            <a:endParaRPr lang="en-MY" sz="1300"/>
          </a:p>
        </p:txBody>
      </p:sp>
      <p:pic>
        <p:nvPicPr>
          <p:cNvPr id="5" name="Picture 4">
            <a:extLst>
              <a:ext uri="{FF2B5EF4-FFF2-40B4-BE49-F238E27FC236}">
                <a16:creationId xmlns:a16="http://schemas.microsoft.com/office/drawing/2014/main" id="{22E36569-F042-401F-A9A8-09DC65BC271A}"/>
              </a:ext>
            </a:extLst>
          </p:cNvPr>
          <p:cNvPicPr>
            <a:picLocks noChangeAspect="1"/>
          </p:cNvPicPr>
          <p:nvPr/>
        </p:nvPicPr>
        <p:blipFill rotWithShape="1">
          <a:blip r:embed="rId3"/>
          <a:srcRect l="9086" r="26942" b="3"/>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54018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4">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ECD8D4B-FC40-4568-8DCC-78349DA1E3BF}"/>
              </a:ext>
            </a:extLst>
          </p:cNvPr>
          <p:cNvSpPr>
            <a:spLocks noGrp="1"/>
          </p:cNvSpPr>
          <p:nvPr>
            <p:ph type="title"/>
          </p:nvPr>
        </p:nvSpPr>
        <p:spPr>
          <a:xfrm>
            <a:off x="1180101" y="982132"/>
            <a:ext cx="6354633" cy="1303867"/>
          </a:xfrm>
        </p:spPr>
        <p:txBody>
          <a:bodyPr>
            <a:normAutofit/>
          </a:bodyPr>
          <a:lstStyle/>
          <a:p>
            <a:r>
              <a:rPr lang="en-MY"/>
              <a:t>Lithium Ion battery</a:t>
            </a:r>
          </a:p>
        </p:txBody>
      </p:sp>
      <p:cxnSp>
        <p:nvCxnSpPr>
          <p:cNvPr id="25" name="Straight Connector 20">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B15D32B-433A-4AE8-BEAA-92F798E7E1A6}"/>
              </a:ext>
            </a:extLst>
          </p:cNvPr>
          <p:cNvSpPr>
            <a:spLocks noGrp="1"/>
          </p:cNvSpPr>
          <p:nvPr>
            <p:ph idx="1"/>
          </p:nvPr>
        </p:nvSpPr>
        <p:spPr>
          <a:xfrm>
            <a:off x="1167385" y="2556932"/>
            <a:ext cx="6380065" cy="3318936"/>
          </a:xfrm>
        </p:spPr>
        <p:txBody>
          <a:bodyPr>
            <a:normAutofit/>
          </a:bodyPr>
          <a:lstStyle/>
          <a:p>
            <a:pPr>
              <a:lnSpc>
                <a:spcPct val="90000"/>
              </a:lnSpc>
              <a:buFont typeface="Wingdings" panose="05000000000000000000" pitchFamily="2" charset="2"/>
              <a:buChar char="§"/>
            </a:pPr>
            <a:r>
              <a:rPr lang="en-US" sz="1700"/>
              <a:t>Lithium-ion batteries, also frequently referred to as li-ion, are the most popular and regularly used batteries in today’s world. </a:t>
            </a:r>
          </a:p>
          <a:p>
            <a:pPr>
              <a:lnSpc>
                <a:spcPct val="90000"/>
              </a:lnSpc>
              <a:buFont typeface="Wingdings" panose="05000000000000000000" pitchFamily="2" charset="2"/>
              <a:buChar char="§"/>
            </a:pPr>
            <a:r>
              <a:rPr lang="en-US" sz="1700"/>
              <a:t>Although you may not realize what kind of battery powers your cell phone or laptop, chances are it’s a li-ion battery. These batteries are a type of rechargeable battery and can be recharged repeatedly. </a:t>
            </a:r>
          </a:p>
          <a:p>
            <a:pPr>
              <a:lnSpc>
                <a:spcPct val="90000"/>
              </a:lnSpc>
              <a:buFont typeface="Wingdings" panose="05000000000000000000" pitchFamily="2" charset="2"/>
              <a:buChar char="§"/>
            </a:pPr>
            <a:r>
              <a:rPr lang="en-US" sz="1700"/>
              <a:t>They do not require regular maintenance and provide an extremely high energy density. Li-ion batteries are not available in consumer sizes because they could explode if placed in a regular device used to recharge batteries. Instead, they require a special kind of charger with a specific lithium-ion charge algorithm.</a:t>
            </a:r>
            <a:endParaRPr lang="en-MY" sz="1700"/>
          </a:p>
        </p:txBody>
      </p:sp>
      <p:pic>
        <p:nvPicPr>
          <p:cNvPr id="7" name="Content Placeholder 4">
            <a:extLst>
              <a:ext uri="{FF2B5EF4-FFF2-40B4-BE49-F238E27FC236}">
                <a16:creationId xmlns:a16="http://schemas.microsoft.com/office/drawing/2014/main" id="{FB45753C-CAA1-E48B-D7AC-A306C0876673}"/>
              </a:ext>
            </a:extLst>
          </p:cNvPr>
          <p:cNvPicPr>
            <a:picLocks noChangeAspect="1"/>
          </p:cNvPicPr>
          <p:nvPr/>
        </p:nvPicPr>
        <p:blipFill>
          <a:blip r:embed="rId5"/>
          <a:stretch>
            <a:fillRect/>
          </a:stretch>
        </p:blipFill>
        <p:spPr>
          <a:xfrm>
            <a:off x="7566048" y="1735902"/>
            <a:ext cx="3590015" cy="2488457"/>
          </a:xfrm>
          <a:prstGeom prst="rect">
            <a:avLst/>
          </a:prstGeom>
          <a:ln w="57150" cmpd="thickThin">
            <a:noFill/>
            <a:miter lim="800000"/>
          </a:ln>
        </p:spPr>
      </p:pic>
      <p:pic>
        <p:nvPicPr>
          <p:cNvPr id="8" name="Picture 7">
            <a:extLst>
              <a:ext uri="{FF2B5EF4-FFF2-40B4-BE49-F238E27FC236}">
                <a16:creationId xmlns:a16="http://schemas.microsoft.com/office/drawing/2014/main" id="{7E6333CA-2DA4-2755-E75D-B939502D9228}"/>
              </a:ext>
            </a:extLst>
          </p:cNvPr>
          <p:cNvPicPr>
            <a:picLocks noChangeAspect="1"/>
          </p:cNvPicPr>
          <p:nvPr/>
        </p:nvPicPr>
        <p:blipFill>
          <a:blip r:embed="rId6"/>
          <a:stretch>
            <a:fillRect/>
          </a:stretch>
        </p:blipFill>
        <p:spPr>
          <a:xfrm>
            <a:off x="7563186" y="4111055"/>
            <a:ext cx="3594750" cy="1764813"/>
          </a:xfrm>
          <a:prstGeom prst="rect">
            <a:avLst/>
          </a:prstGeom>
          <a:ln w="57150" cmpd="thickThin">
            <a:noFill/>
            <a:miter lim="800000"/>
          </a:ln>
        </p:spPr>
      </p:pic>
    </p:spTree>
    <p:extLst>
      <p:ext uri="{BB962C8B-B14F-4D97-AF65-F5344CB8AC3E}">
        <p14:creationId xmlns:p14="http://schemas.microsoft.com/office/powerpoint/2010/main" val="33969921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69</TotalTime>
  <Words>908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Agency FB</vt:lpstr>
      <vt:lpstr>Arial</vt:lpstr>
      <vt:lpstr>Calibri</vt:lpstr>
      <vt:lpstr>Garamond</vt:lpstr>
      <vt:lpstr>proxima_nova</vt:lpstr>
      <vt:lpstr>Wingdings</vt:lpstr>
      <vt:lpstr>Organic</vt:lpstr>
      <vt:lpstr>Power system management</vt:lpstr>
      <vt:lpstr>Types of batteries</vt:lpstr>
      <vt:lpstr>Primary battery</vt:lpstr>
      <vt:lpstr>Carbon zinc (Heavy duty)</vt:lpstr>
      <vt:lpstr>Alkaline cell</vt:lpstr>
      <vt:lpstr>Lithium cells</vt:lpstr>
      <vt:lpstr>Silver oxide cells</vt:lpstr>
      <vt:lpstr>Secondary battery</vt:lpstr>
      <vt:lpstr>Lithium Ion battery</vt:lpstr>
      <vt:lpstr>Nickel-cadmium battery</vt:lpstr>
      <vt:lpstr>What is agv wireless charging?</vt:lpstr>
      <vt:lpstr>How does Wireless Charging for AMR and AGV work?</vt:lpstr>
      <vt:lpstr>What are the advantages and disadvantages to Wireless Charging For AGV and AMR Robots? </vt:lpstr>
      <vt:lpstr>How to calculate battery runtime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management</dc:title>
  <dc:creator>SYED AHMAD ALSAGOFF BIN SYED ALWEE</dc:creator>
  <cp:lastModifiedBy>SYED AHMAD ALSAGOFF BIN SYED ALWEE</cp:lastModifiedBy>
  <cp:revision>2</cp:revision>
  <dcterms:created xsi:type="dcterms:W3CDTF">2022-04-25T07:45:44Z</dcterms:created>
  <dcterms:modified xsi:type="dcterms:W3CDTF">2022-06-29T13:30:33Z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