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1" r:id="rId5"/>
    <p:sldId id="264" r:id="rId6"/>
    <p:sldId id="268" r:id="rId7"/>
    <p:sldId id="299" r:id="rId8"/>
    <p:sldId id="300" r:id="rId9"/>
    <p:sldId id="301" r:id="rId10"/>
    <p:sldId id="279" r:id="rId11"/>
    <p:sldId id="302" r:id="rId12"/>
    <p:sldId id="265" r:id="rId13"/>
    <p:sldId id="269" r:id="rId14"/>
    <p:sldId id="270" r:id="rId15"/>
    <p:sldId id="273" r:id="rId16"/>
    <p:sldId id="274" r:id="rId17"/>
    <p:sldId id="284" r:id="rId18"/>
    <p:sldId id="275" r:id="rId19"/>
    <p:sldId id="276" r:id="rId20"/>
    <p:sldId id="277" r:id="rId21"/>
    <p:sldId id="283" r:id="rId22"/>
    <p:sldId id="278" r:id="rId23"/>
    <p:sldId id="281" r:id="rId24"/>
    <p:sldId id="293" r:id="rId25"/>
    <p:sldId id="288" r:id="rId26"/>
    <p:sldId id="282" r:id="rId27"/>
    <p:sldId id="271" r:id="rId28"/>
    <p:sldId id="295" r:id="rId29"/>
    <p:sldId id="280" r:id="rId30"/>
    <p:sldId id="290" r:id="rId31"/>
    <p:sldId id="286" r:id="rId32"/>
    <p:sldId id="272" r:id="rId33"/>
    <p:sldId id="289" r:id="rId34"/>
    <p:sldId id="287" r:id="rId35"/>
    <p:sldId id="285" r:id="rId36"/>
    <p:sldId id="294" r:id="rId37"/>
    <p:sldId id="266" r:id="rId38"/>
    <p:sldId id="296" r:id="rId39"/>
    <p:sldId id="262" r:id="rId40"/>
    <p:sldId id="298" r:id="rId41"/>
    <p:sldId id="257" r:id="rId42"/>
    <p:sldId id="258" r:id="rId43"/>
    <p:sldId id="297" r:id="rId4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113" d="100"/>
          <a:sy n="113" d="100"/>
        </p:scale>
        <p:origin x="828" y="9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2"/>
            </a:solidFill>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60</c:v>
                </c:pt>
                <c:pt idx="1">
                  <c:v>70</c:v>
                </c:pt>
                <c:pt idx="2">
                  <c:v>40</c:v>
                </c:pt>
                <c:pt idx="3">
                  <c:v>50</c:v>
                </c:pt>
                <c:pt idx="4">
                  <c:v>80</c:v>
                </c:pt>
              </c:numCache>
            </c:numRef>
          </c:val>
          <c:extLst>
            <c:ext xmlns:c16="http://schemas.microsoft.com/office/drawing/2014/chart" uri="{C3380CC4-5D6E-409C-BE32-E72D297353CC}">
              <c16:uniqueId val="{00000000-E05B-42E9-A14A-4A916A071BDD}"/>
            </c:ext>
          </c:extLst>
        </c:ser>
        <c:dLbls>
          <c:showLegendKey val="0"/>
          <c:showVal val="0"/>
          <c:showCatName val="0"/>
          <c:showSerName val="0"/>
          <c:showPercent val="0"/>
          <c:showBubbleSize val="0"/>
        </c:dLbls>
        <c:gapWidth val="150"/>
        <c:axId val="121920128"/>
        <c:axId val="124327040"/>
      </c:barChart>
      <c:catAx>
        <c:axId val="121920128"/>
        <c:scaling>
          <c:orientation val="minMax"/>
        </c:scaling>
        <c:delete val="1"/>
        <c:axPos val="l"/>
        <c:numFmt formatCode="General" sourceLinked="0"/>
        <c:majorTickMark val="out"/>
        <c:minorTickMark val="none"/>
        <c:tickLblPos val="nextTo"/>
        <c:crossAx val="124327040"/>
        <c:crosses val="autoZero"/>
        <c:auto val="1"/>
        <c:lblAlgn val="ctr"/>
        <c:lblOffset val="100"/>
        <c:noMultiLvlLbl val="0"/>
      </c:catAx>
      <c:valAx>
        <c:axId val="124327040"/>
        <c:scaling>
          <c:orientation val="minMax"/>
        </c:scaling>
        <c:delete val="1"/>
        <c:axPos val="b"/>
        <c:numFmt formatCode="General" sourceLinked="1"/>
        <c:majorTickMark val="out"/>
        <c:minorTickMark val="none"/>
        <c:tickLblPos val="nextTo"/>
        <c:crossAx val="1219201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853A-4939-94A6-5FCC6DD8D23D}"/>
              </c:ext>
            </c:extLst>
          </c:dPt>
          <c:dPt>
            <c:idx val="1"/>
            <c:bubble3D val="0"/>
            <c:spPr>
              <a:solidFill>
                <a:schemeClr val="accent2">
                  <a:alpha val="70000"/>
                </a:schemeClr>
              </a:solidFill>
            </c:spPr>
            <c:extLst>
              <c:ext xmlns:c16="http://schemas.microsoft.com/office/drawing/2014/chart" uri="{C3380CC4-5D6E-409C-BE32-E72D297353CC}">
                <c16:uniqueId val="{00000003-853A-4939-94A6-5FCC6DD8D23D}"/>
              </c:ext>
            </c:extLst>
          </c:dPt>
          <c:dPt>
            <c:idx val="2"/>
            <c:bubble3D val="0"/>
            <c:spPr>
              <a:solidFill>
                <a:schemeClr val="accent2">
                  <a:alpha val="40000"/>
                </a:schemeClr>
              </a:solidFill>
            </c:spPr>
            <c:extLst>
              <c:ext xmlns:c16="http://schemas.microsoft.com/office/drawing/2014/chart" uri="{C3380CC4-5D6E-409C-BE32-E72D297353CC}">
                <c16:uniqueId val="{00000005-853A-4939-94A6-5FCC6DD8D23D}"/>
              </c:ext>
            </c:extLst>
          </c:dPt>
          <c:cat>
            <c:strRef>
              <c:f>Sheet1!$A$2:$A$4</c:f>
              <c:strCache>
                <c:ptCount val="3"/>
                <c:pt idx="0">
                  <c:v>1st Qtr</c:v>
                </c:pt>
                <c:pt idx="1">
                  <c:v>2nd Qtr</c:v>
                </c:pt>
                <c:pt idx="2">
                  <c:v>3rd Qtr</c:v>
                </c:pt>
              </c:strCache>
            </c:strRef>
          </c:cat>
          <c:val>
            <c:numRef>
              <c:f>Sheet1!$B$2:$B$4</c:f>
              <c:numCache>
                <c:formatCode>General</c:formatCode>
                <c:ptCount val="3"/>
                <c:pt idx="0">
                  <c:v>40</c:v>
                </c:pt>
                <c:pt idx="1">
                  <c:v>30</c:v>
                </c:pt>
                <c:pt idx="2">
                  <c:v>30</c:v>
                </c:pt>
              </c:numCache>
            </c:numRef>
          </c:val>
          <c:extLst>
            <c:ext xmlns:c16="http://schemas.microsoft.com/office/drawing/2014/chart" uri="{C3380CC4-5D6E-409C-BE32-E72D297353CC}">
              <c16:uniqueId val="{00000006-853A-4939-94A6-5FCC6DD8D23D}"/>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8AB0-47DB-BEAC-4A19A3E2F76C}"/>
              </c:ext>
            </c:extLst>
          </c:dPt>
          <c:dPt>
            <c:idx val="1"/>
            <c:bubble3D val="0"/>
            <c:spPr>
              <a:solidFill>
                <a:schemeClr val="accent1">
                  <a:alpha val="70000"/>
                </a:schemeClr>
              </a:solidFill>
            </c:spPr>
            <c:extLst>
              <c:ext xmlns:c16="http://schemas.microsoft.com/office/drawing/2014/chart" uri="{C3380CC4-5D6E-409C-BE32-E72D297353CC}">
                <c16:uniqueId val="{00000003-8AB0-47DB-BEAC-4A19A3E2F76C}"/>
              </c:ext>
            </c:extLst>
          </c:dPt>
          <c:dPt>
            <c:idx val="2"/>
            <c:bubble3D val="0"/>
            <c:spPr>
              <a:solidFill>
                <a:schemeClr val="accent1">
                  <a:alpha val="40000"/>
                </a:schemeClr>
              </a:solidFill>
            </c:spPr>
            <c:extLst>
              <c:ext xmlns:c16="http://schemas.microsoft.com/office/drawing/2014/chart" uri="{C3380CC4-5D6E-409C-BE32-E72D297353CC}">
                <c16:uniqueId val="{00000005-8AB0-47DB-BEAC-4A19A3E2F76C}"/>
              </c:ext>
            </c:extLst>
          </c:dPt>
          <c:cat>
            <c:strRef>
              <c:f>Sheet1!$A$2:$A$4</c:f>
              <c:strCache>
                <c:ptCount val="3"/>
                <c:pt idx="0">
                  <c:v>1st Qtr</c:v>
                </c:pt>
                <c:pt idx="1">
                  <c:v>2nd Qtr</c:v>
                </c:pt>
                <c:pt idx="2">
                  <c:v>3rd Qtr</c:v>
                </c:pt>
              </c:strCache>
            </c:strRef>
          </c:cat>
          <c:val>
            <c:numRef>
              <c:f>Sheet1!$B$2:$B$4</c:f>
              <c:numCache>
                <c:formatCode>General</c:formatCode>
                <c:ptCount val="3"/>
                <c:pt idx="0">
                  <c:v>35</c:v>
                </c:pt>
                <c:pt idx="1">
                  <c:v>40</c:v>
                </c:pt>
                <c:pt idx="2">
                  <c:v>25</c:v>
                </c:pt>
              </c:numCache>
            </c:numRef>
          </c:val>
          <c:extLst>
            <c:ext xmlns:c16="http://schemas.microsoft.com/office/drawing/2014/chart" uri="{C3380CC4-5D6E-409C-BE32-E72D297353CC}">
              <c16:uniqueId val="{00000006-8AB0-47DB-BEAC-4A19A3E2F76C}"/>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remoteAssistance_Trim.mp4"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12220" y="1188357"/>
            <a:ext cx="5868144" cy="1383393"/>
          </a:xfrm>
        </p:spPr>
        <p:txBody>
          <a:bodyPr/>
          <a:lstStyle/>
          <a:p>
            <a:r>
              <a:rPr lang="en-US" b="1"/>
              <a:t>Windows Remote Assistance</a:t>
            </a:r>
            <a:br>
              <a:rPr lang="en-US" b="1"/>
            </a:br>
            <a:r>
              <a:rPr lang="en-US" b="1"/>
              <a:t>XXE vulnerability</a:t>
            </a:r>
            <a:r>
              <a:rPr lang="en-US" altLang="ko-KR">
                <a:ea typeface="맑은 고딕" pitchFamily="50" charset="-127"/>
              </a:rPr>
              <a:t> </a:t>
            </a:r>
          </a:p>
        </p:txBody>
      </p:sp>
      <p:sp>
        <p:nvSpPr>
          <p:cNvPr id="4" name="Text Placeholder 3"/>
          <p:cNvSpPr>
            <a:spLocks noGrp="1"/>
          </p:cNvSpPr>
          <p:nvPr>
            <p:ph type="body" sz="quarter" idx="11"/>
          </p:nvPr>
        </p:nvSpPr>
        <p:spPr>
          <a:xfrm>
            <a:off x="3312220" y="2427734"/>
            <a:ext cx="5292080" cy="488816"/>
          </a:xfrm>
        </p:spPr>
        <p:txBody>
          <a:bodyPr/>
          <a:lstStyle/>
          <a:p>
            <a:pPr>
              <a:spcBef>
                <a:spcPts val="0"/>
              </a:spcBef>
              <a:defRPr/>
            </a:pPr>
            <a:r>
              <a:rPr lang="en-US" sz="2000" b="1"/>
              <a:t>CVE-2018-0878</a:t>
            </a:r>
            <a:endParaRPr lang="en-US" altLang="ko-KR" sz="2000"/>
          </a:p>
        </p:txBody>
      </p:sp>
      <p:sp>
        <p:nvSpPr>
          <p:cNvPr id="6" name="TextBox 5">
            <a:hlinkClick r:id="rId2"/>
          </p:cNvPr>
          <p:cNvSpPr txBox="1"/>
          <p:nvPr/>
        </p:nvSpPr>
        <p:spPr>
          <a:xfrm>
            <a:off x="3312220" y="2913180"/>
            <a:ext cx="4752528" cy="338554"/>
          </a:xfrm>
          <a:prstGeom prst="rect">
            <a:avLst/>
          </a:prstGeom>
          <a:noFill/>
        </p:spPr>
        <p:txBody>
          <a:bodyPr wrap="square" rtlCol="0">
            <a:spAutoFit/>
          </a:bodyPr>
          <a:lstStyle/>
          <a:p>
            <a:r>
              <a:rPr lang="en-US" altLang="ko-KR" sz="1600" err="1">
                <a:solidFill>
                  <a:schemeClr val="bg1"/>
                </a:solidFill>
                <a:cs typeface="Arial" pitchFamily="34" charset="0"/>
              </a:rPr>
              <a:t>Môn</a:t>
            </a:r>
            <a:r>
              <a:rPr lang="en-US" altLang="ko-KR" sz="1600">
                <a:solidFill>
                  <a:schemeClr val="bg1"/>
                </a:solidFill>
                <a:cs typeface="Arial" pitchFamily="34" charset="0"/>
              </a:rPr>
              <a:t> </a:t>
            </a:r>
            <a:r>
              <a:rPr lang="en-US" altLang="ko-KR" sz="1600" err="1">
                <a:solidFill>
                  <a:schemeClr val="bg1"/>
                </a:solidFill>
                <a:cs typeface="Arial" pitchFamily="34" charset="0"/>
              </a:rPr>
              <a:t>học</a:t>
            </a:r>
            <a:r>
              <a:rPr lang="en-US" altLang="ko-KR" sz="1600">
                <a:solidFill>
                  <a:schemeClr val="bg1"/>
                </a:solidFill>
                <a:cs typeface="Arial" pitchFamily="34" charset="0"/>
              </a:rPr>
              <a:t>: An </a:t>
            </a:r>
            <a:r>
              <a:rPr lang="en-US" altLang="ko-KR" sz="1600" err="1">
                <a:solidFill>
                  <a:schemeClr val="bg1"/>
                </a:solidFill>
                <a:cs typeface="Arial" pitchFamily="34" charset="0"/>
              </a:rPr>
              <a:t>toàn</a:t>
            </a:r>
            <a:r>
              <a:rPr lang="en-US" altLang="ko-KR" sz="1600">
                <a:solidFill>
                  <a:schemeClr val="bg1"/>
                </a:solidFill>
                <a:cs typeface="Arial" pitchFamily="34" charset="0"/>
              </a:rPr>
              <a:t> </a:t>
            </a:r>
            <a:r>
              <a:rPr lang="en-US" altLang="ko-KR" sz="1600" err="1">
                <a:solidFill>
                  <a:schemeClr val="bg1"/>
                </a:solidFill>
                <a:cs typeface="Arial" pitchFamily="34" charset="0"/>
              </a:rPr>
              <a:t>hệ</a:t>
            </a:r>
            <a:r>
              <a:rPr lang="en-US" altLang="ko-KR" sz="1600">
                <a:solidFill>
                  <a:schemeClr val="bg1"/>
                </a:solidFill>
                <a:cs typeface="Arial" pitchFamily="34" charset="0"/>
              </a:rPr>
              <a:t> </a:t>
            </a:r>
            <a:r>
              <a:rPr lang="en-US" altLang="ko-KR" sz="1600" err="1">
                <a:solidFill>
                  <a:schemeClr val="bg1"/>
                </a:solidFill>
                <a:cs typeface="Arial" pitchFamily="34" charset="0"/>
              </a:rPr>
              <a:t>điều</a:t>
            </a:r>
            <a:r>
              <a:rPr lang="en-US" altLang="ko-KR" sz="1600">
                <a:solidFill>
                  <a:schemeClr val="bg1"/>
                </a:solidFill>
                <a:cs typeface="Arial" pitchFamily="34" charset="0"/>
              </a:rPr>
              <a:t> </a:t>
            </a:r>
            <a:r>
              <a:rPr lang="en-US" altLang="ko-KR" sz="1600" err="1">
                <a:solidFill>
                  <a:schemeClr val="bg1"/>
                </a:solidFill>
                <a:cs typeface="Arial" pitchFamily="34" charset="0"/>
              </a:rPr>
              <a:t>hành</a:t>
            </a:r>
            <a:endParaRPr lang="en-US" altLang="ko-KR" sz="1600">
              <a:solidFill>
                <a:schemeClr val="bg1"/>
              </a:solidFill>
              <a:cs typeface="Arial" pitchFamily="34" charset="0"/>
            </a:endParaRPr>
          </a:p>
        </p:txBody>
      </p:sp>
      <p:sp>
        <p:nvSpPr>
          <p:cNvPr id="7" name="TextBox 6">
            <a:extLst>
              <a:ext uri="{FF2B5EF4-FFF2-40B4-BE49-F238E27FC236}">
                <a16:creationId xmlns:a16="http://schemas.microsoft.com/office/drawing/2014/main" id="{0B1EC163-CCD2-4DB7-89B1-30EB15343A85}"/>
              </a:ext>
            </a:extLst>
          </p:cNvPr>
          <p:cNvSpPr txBox="1"/>
          <p:nvPr/>
        </p:nvSpPr>
        <p:spPr>
          <a:xfrm>
            <a:off x="6111192" y="3507854"/>
            <a:ext cx="2538240" cy="1077218"/>
          </a:xfrm>
          <a:prstGeom prst="rect">
            <a:avLst/>
          </a:prstGeom>
          <a:noFill/>
        </p:spPr>
        <p:txBody>
          <a:bodyPr wrap="square" rtlCol="0">
            <a:spAutoFit/>
          </a:bodyPr>
          <a:lstStyle/>
          <a:p>
            <a:r>
              <a:rPr lang="en-US" sz="1600">
                <a:solidFill>
                  <a:schemeClr val="bg1">
                    <a:lumMod val="85000"/>
                  </a:schemeClr>
                </a:solidFill>
              </a:rPr>
              <a:t>NHÓM:</a:t>
            </a:r>
          </a:p>
          <a:p>
            <a:pPr lvl="1"/>
            <a:r>
              <a:rPr lang="en-US" sz="1600" err="1">
                <a:solidFill>
                  <a:schemeClr val="bg1">
                    <a:lumMod val="85000"/>
                  </a:schemeClr>
                </a:solidFill>
              </a:rPr>
              <a:t>Cầm</a:t>
            </a:r>
            <a:r>
              <a:rPr lang="en-US" sz="1600">
                <a:solidFill>
                  <a:schemeClr val="bg1">
                    <a:lumMod val="85000"/>
                  </a:schemeClr>
                </a:solidFill>
              </a:rPr>
              <a:t> </a:t>
            </a:r>
            <a:r>
              <a:rPr lang="en-US" sz="1600" err="1">
                <a:solidFill>
                  <a:schemeClr val="bg1">
                    <a:lumMod val="85000"/>
                  </a:schemeClr>
                </a:solidFill>
              </a:rPr>
              <a:t>Đức</a:t>
            </a:r>
            <a:r>
              <a:rPr lang="en-US" sz="1600">
                <a:solidFill>
                  <a:schemeClr val="bg1">
                    <a:lumMod val="85000"/>
                  </a:schemeClr>
                </a:solidFill>
              </a:rPr>
              <a:t> </a:t>
            </a:r>
            <a:r>
              <a:rPr lang="en-US" sz="1600" err="1">
                <a:solidFill>
                  <a:schemeClr val="bg1">
                    <a:lumMod val="85000"/>
                  </a:schemeClr>
                </a:solidFill>
              </a:rPr>
              <a:t>Hoàn</a:t>
            </a:r>
            <a:endParaRPr lang="en-US" sz="1600">
              <a:solidFill>
                <a:schemeClr val="bg1">
                  <a:lumMod val="85000"/>
                </a:schemeClr>
              </a:solidFill>
            </a:endParaRPr>
          </a:p>
          <a:p>
            <a:pPr lvl="1"/>
            <a:r>
              <a:rPr lang="en-US" sz="1600">
                <a:solidFill>
                  <a:schemeClr val="bg1">
                    <a:lumMod val="85000"/>
                  </a:schemeClr>
                </a:solidFill>
              </a:rPr>
              <a:t>Lê Huy Hoàng</a:t>
            </a:r>
          </a:p>
          <a:p>
            <a:pPr lvl="1"/>
            <a:r>
              <a:rPr lang="en-US" sz="1600" err="1">
                <a:solidFill>
                  <a:schemeClr val="bg1">
                    <a:lumMod val="85000"/>
                  </a:schemeClr>
                </a:solidFill>
              </a:rPr>
              <a:t>Nguyễn</a:t>
            </a:r>
            <a:r>
              <a:rPr lang="en-US" sz="1600">
                <a:solidFill>
                  <a:schemeClr val="bg1">
                    <a:lumMod val="85000"/>
                  </a:schemeClr>
                </a:solidFill>
              </a:rPr>
              <a:t> </a:t>
            </a:r>
            <a:r>
              <a:rPr lang="en-US" sz="1600" err="1">
                <a:solidFill>
                  <a:schemeClr val="bg1">
                    <a:lumMod val="85000"/>
                  </a:schemeClr>
                </a:solidFill>
              </a:rPr>
              <a:t>Thế</a:t>
            </a:r>
            <a:r>
              <a:rPr lang="en-US" sz="1600">
                <a:solidFill>
                  <a:schemeClr val="bg1">
                    <a:lumMod val="85000"/>
                  </a:schemeClr>
                </a:solidFill>
              </a:rPr>
              <a:t> Hoàng</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Our Services</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929628"/>
            <a:chOff x="803640" y="3362835"/>
            <a:chExt cx="2059657" cy="929628"/>
          </a:xfrm>
        </p:grpSpPr>
        <p:sp>
          <p:nvSpPr>
            <p:cNvPr id="12" name="TextBox 11"/>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Your Text  Here</a:t>
              </a:r>
              <a:endParaRPr lang="ko-KR" altLang="en-US" sz="1400" b="1">
                <a:solidFill>
                  <a:schemeClr val="bg1"/>
                </a:solidFill>
                <a:cs typeface="Arial" pitchFamily="34" charset="0"/>
              </a:endParaRPr>
            </a:p>
          </p:txBody>
        </p:sp>
      </p:grpSp>
      <p:grpSp>
        <p:nvGrpSpPr>
          <p:cNvPr id="14" name="Group 13"/>
          <p:cNvGrpSpPr/>
          <p:nvPr/>
        </p:nvGrpSpPr>
        <p:grpSpPr>
          <a:xfrm>
            <a:off x="1300683" y="2538984"/>
            <a:ext cx="2664296" cy="929628"/>
            <a:chOff x="803640" y="3362835"/>
            <a:chExt cx="2059657" cy="929628"/>
          </a:xfrm>
        </p:grpSpPr>
        <p:sp>
          <p:nvSpPr>
            <p:cNvPr id="15" name="TextBox 14"/>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Your Text  Here</a:t>
              </a:r>
              <a:endParaRPr lang="ko-KR" altLang="en-US" sz="1400" b="1">
                <a:solidFill>
                  <a:schemeClr val="bg1"/>
                </a:solidFill>
                <a:cs typeface="Arial" pitchFamily="34" charset="0"/>
              </a:endParaRPr>
            </a:p>
          </p:txBody>
        </p:sp>
      </p:gr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Your Text  Here</a:t>
              </a:r>
              <a:endParaRPr lang="ko-KR" altLang="en-US" sz="1400" b="1">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929628"/>
            <a:chOff x="803640" y="3362835"/>
            <a:chExt cx="2059657" cy="929628"/>
          </a:xfrm>
        </p:grpSpPr>
        <p:sp>
          <p:nvSpPr>
            <p:cNvPr id="24" name="TextBox 23"/>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Your Text  Here</a:t>
              </a:r>
              <a:endParaRPr lang="ko-KR" altLang="en-US" sz="1400" b="1">
                <a:solidFill>
                  <a:schemeClr val="bg1"/>
                </a:solidFill>
                <a:cs typeface="Arial" pitchFamily="34" charset="0"/>
              </a:endParaRPr>
            </a:p>
          </p:txBody>
        </p:sp>
      </p:grpSp>
      <p:grpSp>
        <p:nvGrpSpPr>
          <p:cNvPr id="26" name="Group 25"/>
          <p:cNvGrpSpPr/>
          <p:nvPr/>
        </p:nvGrpSpPr>
        <p:grpSpPr>
          <a:xfrm>
            <a:off x="5896719" y="2547367"/>
            <a:ext cx="2664296" cy="929628"/>
            <a:chOff x="803640" y="3362835"/>
            <a:chExt cx="2059657" cy="929628"/>
          </a:xfrm>
        </p:grpSpPr>
        <p:sp>
          <p:nvSpPr>
            <p:cNvPr id="27" name="TextBox 26"/>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Your Text  Here</a:t>
              </a:r>
              <a:endParaRPr lang="ko-KR" altLang="en-US" sz="1400" b="1">
                <a:solidFill>
                  <a:schemeClr val="bg1"/>
                </a:solidFill>
                <a:cs typeface="Arial" pitchFamily="34" charset="0"/>
              </a:endParaRPr>
            </a:p>
          </p:txBody>
        </p:sp>
      </p:grpSp>
      <p:grpSp>
        <p:nvGrpSpPr>
          <p:cNvPr id="29" name="Group 28"/>
          <p:cNvGrpSpPr/>
          <p:nvPr/>
        </p:nvGrpSpPr>
        <p:grpSpPr>
          <a:xfrm>
            <a:off x="5896719" y="3555479"/>
            <a:ext cx="2664296" cy="929628"/>
            <a:chOff x="803640" y="3362835"/>
            <a:chExt cx="2059657" cy="929628"/>
          </a:xfrm>
        </p:grpSpPr>
        <p:sp>
          <p:nvSpPr>
            <p:cNvPr id="30" name="TextBox 29"/>
            <p:cNvSpPr txBox="1"/>
            <p:nvPr/>
          </p:nvSpPr>
          <p:spPr>
            <a:xfrm>
              <a:off x="803640" y="3646132"/>
              <a:ext cx="2059657" cy="646331"/>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31" name="TextBox 30"/>
            <p:cNvSpPr txBox="1"/>
            <p:nvPr/>
          </p:nvSpPr>
          <p:spPr>
            <a:xfrm>
              <a:off x="803640" y="3362835"/>
              <a:ext cx="2059657" cy="307777"/>
            </a:xfrm>
            <a:prstGeom prst="rect">
              <a:avLst/>
            </a:prstGeom>
            <a:noFill/>
          </p:spPr>
          <p:txBody>
            <a:bodyPr wrap="square" rtlCol="0">
              <a:spAutoFit/>
            </a:bodyPr>
            <a:lstStyle/>
            <a:p>
              <a:r>
                <a:rPr lang="en-US" altLang="ko-KR" sz="1400" b="1">
                  <a:solidFill>
                    <a:schemeClr val="bg1"/>
                  </a:solidFill>
                  <a:cs typeface="Arial" pitchFamily="34" charset="0"/>
                </a:rPr>
                <a:t>Your Text  Here</a:t>
              </a:r>
              <a:endParaRPr lang="ko-KR" altLang="en-US" sz="1400" b="1">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01</a:t>
            </a:r>
            <a:endParaRPr lang="ko-KR" altLang="en-US" sz="2400" b="1">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02</a:t>
            </a:r>
            <a:endParaRPr lang="ko-KR" altLang="en-US" sz="2400" b="1">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03</a:t>
            </a:r>
            <a:endParaRPr lang="ko-KR" altLang="en-US" sz="2400" b="1">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04</a:t>
            </a:r>
            <a:endParaRPr lang="ko-KR" altLang="en-US" sz="2400" b="1">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05</a:t>
            </a:r>
            <a:endParaRPr lang="ko-KR" altLang="en-US" sz="2400" b="1">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06</a:t>
            </a:r>
            <a:endParaRPr lang="ko-KR" altLang="en-US" sz="2400" b="1">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Our Team Layout</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16" name="Group 15"/>
          <p:cNvGrpSpPr/>
          <p:nvPr/>
        </p:nvGrpSpPr>
        <p:grpSpPr>
          <a:xfrm>
            <a:off x="251520" y="3350185"/>
            <a:ext cx="1656184" cy="1366330"/>
            <a:chOff x="251520" y="3350185"/>
            <a:chExt cx="1656184" cy="1366330"/>
          </a:xfrm>
        </p:grpSpPr>
        <p:grpSp>
          <p:nvGrpSpPr>
            <p:cNvPr id="12" name="Group 11"/>
            <p:cNvGrpSpPr/>
            <p:nvPr/>
          </p:nvGrpSpPr>
          <p:grpSpPr>
            <a:xfrm>
              <a:off x="251520" y="3350185"/>
              <a:ext cx="1656184" cy="511791"/>
              <a:chOff x="3779911" y="3327771"/>
              <a:chExt cx="1584178" cy="511791"/>
            </a:xfrm>
            <a:noFill/>
          </p:grpSpPr>
          <p:sp>
            <p:nvSpPr>
              <p:cNvPr id="13"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tx1">
                        <a:lumMod val="75000"/>
                        <a:lumOff val="25000"/>
                      </a:schemeClr>
                    </a:solidFill>
                    <a:cs typeface="Arial" pitchFamily="34" charset="0"/>
                  </a:rPr>
                  <a:t>Name Here</a:t>
                </a:r>
              </a:p>
            </p:txBody>
          </p:sp>
          <p:sp>
            <p:nvSpPr>
              <p:cNvPr id="14"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accent1"/>
                    </a:solidFill>
                    <a:cs typeface="Arial" pitchFamily="34" charset="0"/>
                  </a:rPr>
                  <a:t>Programmer</a:t>
                </a:r>
              </a:p>
            </p:txBody>
          </p:sp>
        </p:grpSp>
        <p:sp>
          <p:nvSpPr>
            <p:cNvPr id="15" name="TextBox 14"/>
            <p:cNvSpPr txBox="1"/>
            <p:nvPr/>
          </p:nvSpPr>
          <p:spPr>
            <a:xfrm>
              <a:off x="251520" y="3885518"/>
              <a:ext cx="1656183" cy="830997"/>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a:t>
              </a:r>
              <a:endParaRPr lang="ko-KR" altLang="en-US" sz="1200">
                <a:solidFill>
                  <a:schemeClr val="tx1">
                    <a:lumMod val="75000"/>
                    <a:lumOff val="25000"/>
                  </a:schemeClr>
                </a:solidFill>
                <a:cs typeface="Arial" pitchFamily="34" charset="0"/>
              </a:endParaRPr>
            </a:p>
          </p:txBody>
        </p:sp>
      </p:grpSp>
      <p:grpSp>
        <p:nvGrpSpPr>
          <p:cNvPr id="17" name="Group 16"/>
          <p:cNvGrpSpPr/>
          <p:nvPr/>
        </p:nvGrpSpPr>
        <p:grpSpPr>
          <a:xfrm>
            <a:off x="2579609" y="3350185"/>
            <a:ext cx="1656184" cy="1366330"/>
            <a:chOff x="251520" y="3350185"/>
            <a:chExt cx="1656184" cy="1366330"/>
          </a:xfrm>
        </p:grpSpPr>
        <p:grpSp>
          <p:nvGrpSpPr>
            <p:cNvPr id="18" name="Group 17"/>
            <p:cNvGrpSpPr/>
            <p:nvPr/>
          </p:nvGrpSpPr>
          <p:grpSpPr>
            <a:xfrm>
              <a:off x="251520" y="3350185"/>
              <a:ext cx="1656184" cy="511791"/>
              <a:chOff x="3779911" y="3327771"/>
              <a:chExt cx="1584178" cy="511791"/>
            </a:xfrm>
            <a:noFill/>
          </p:grpSpPr>
          <p:sp>
            <p:nvSpPr>
              <p:cNvPr id="20"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tx1">
                        <a:lumMod val="75000"/>
                        <a:lumOff val="25000"/>
                      </a:schemeClr>
                    </a:solidFill>
                    <a:cs typeface="Arial" pitchFamily="34" charset="0"/>
                  </a:rPr>
                  <a:t>Name Here</a:t>
                </a:r>
              </a:p>
            </p:txBody>
          </p:sp>
          <p:sp>
            <p:nvSpPr>
              <p:cNvPr id="21"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accent1"/>
                    </a:solidFill>
                    <a:cs typeface="Arial" pitchFamily="34" charset="0"/>
                  </a:rPr>
                  <a:t>Programmer</a:t>
                </a:r>
              </a:p>
            </p:txBody>
          </p:sp>
        </p:grpSp>
        <p:sp>
          <p:nvSpPr>
            <p:cNvPr id="19" name="TextBox 18"/>
            <p:cNvSpPr txBox="1"/>
            <p:nvPr/>
          </p:nvSpPr>
          <p:spPr>
            <a:xfrm>
              <a:off x="251520" y="3885518"/>
              <a:ext cx="1656183" cy="830997"/>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a:t>
              </a:r>
              <a:endParaRPr lang="ko-KR" altLang="en-US" sz="1200">
                <a:solidFill>
                  <a:schemeClr val="tx1">
                    <a:lumMod val="75000"/>
                    <a:lumOff val="25000"/>
                  </a:schemeClr>
                </a:solidFill>
                <a:cs typeface="Arial" pitchFamily="34" charset="0"/>
              </a:endParaRPr>
            </a:p>
          </p:txBody>
        </p:sp>
      </p:grpSp>
      <p:grpSp>
        <p:nvGrpSpPr>
          <p:cNvPr id="22" name="Group 21"/>
          <p:cNvGrpSpPr/>
          <p:nvPr/>
        </p:nvGrpSpPr>
        <p:grpSpPr>
          <a:xfrm>
            <a:off x="4907698" y="3350185"/>
            <a:ext cx="1656184" cy="1366330"/>
            <a:chOff x="251520" y="3350185"/>
            <a:chExt cx="1656184" cy="1366330"/>
          </a:xfrm>
        </p:grpSpPr>
        <p:grpSp>
          <p:nvGrpSpPr>
            <p:cNvPr id="23" name="Group 22"/>
            <p:cNvGrpSpPr/>
            <p:nvPr/>
          </p:nvGrpSpPr>
          <p:grpSpPr>
            <a:xfrm>
              <a:off x="251520" y="3350185"/>
              <a:ext cx="1656184" cy="511791"/>
              <a:chOff x="3779911" y="3327771"/>
              <a:chExt cx="1584178" cy="511791"/>
            </a:xfrm>
            <a:noFill/>
          </p:grpSpPr>
          <p:sp>
            <p:nvSpPr>
              <p:cNvPr id="25"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tx1">
                        <a:lumMod val="75000"/>
                        <a:lumOff val="25000"/>
                      </a:schemeClr>
                    </a:solidFill>
                    <a:cs typeface="Arial" pitchFamily="34" charset="0"/>
                  </a:rPr>
                  <a:t>Name Here</a:t>
                </a:r>
              </a:p>
            </p:txBody>
          </p:sp>
          <p:sp>
            <p:nvSpPr>
              <p:cNvPr id="26"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accent1"/>
                    </a:solidFill>
                    <a:cs typeface="Arial" pitchFamily="34" charset="0"/>
                  </a:rPr>
                  <a:t>Programmer</a:t>
                </a:r>
              </a:p>
            </p:txBody>
          </p:sp>
        </p:grpSp>
        <p:sp>
          <p:nvSpPr>
            <p:cNvPr id="24" name="TextBox 23"/>
            <p:cNvSpPr txBox="1"/>
            <p:nvPr/>
          </p:nvSpPr>
          <p:spPr>
            <a:xfrm>
              <a:off x="251520" y="3885518"/>
              <a:ext cx="1656183" cy="830997"/>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a:t>
              </a:r>
              <a:endParaRPr lang="ko-KR" altLang="en-US" sz="1200">
                <a:solidFill>
                  <a:schemeClr val="tx1">
                    <a:lumMod val="75000"/>
                    <a:lumOff val="25000"/>
                  </a:schemeClr>
                </a:solidFill>
                <a:cs typeface="Arial" pitchFamily="34" charset="0"/>
              </a:endParaRPr>
            </a:p>
          </p:txBody>
        </p:sp>
      </p:grpSp>
      <p:grpSp>
        <p:nvGrpSpPr>
          <p:cNvPr id="27" name="Group 26"/>
          <p:cNvGrpSpPr/>
          <p:nvPr/>
        </p:nvGrpSpPr>
        <p:grpSpPr>
          <a:xfrm>
            <a:off x="7235788" y="3350185"/>
            <a:ext cx="1656184" cy="1366330"/>
            <a:chOff x="251520" y="3350185"/>
            <a:chExt cx="1656184" cy="1366330"/>
          </a:xfrm>
        </p:grpSpPr>
        <p:grpSp>
          <p:nvGrpSpPr>
            <p:cNvPr id="28" name="Group 27"/>
            <p:cNvGrpSpPr/>
            <p:nvPr/>
          </p:nvGrpSpPr>
          <p:grpSpPr>
            <a:xfrm>
              <a:off x="251520" y="3350185"/>
              <a:ext cx="1656184" cy="511791"/>
              <a:chOff x="3779911" y="3327771"/>
              <a:chExt cx="1584178" cy="511791"/>
            </a:xfrm>
            <a:noFill/>
          </p:grpSpPr>
          <p:sp>
            <p:nvSpPr>
              <p:cNvPr id="30"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tx1">
                        <a:lumMod val="75000"/>
                        <a:lumOff val="25000"/>
                      </a:schemeClr>
                    </a:solidFill>
                    <a:cs typeface="Arial" pitchFamily="34" charset="0"/>
                  </a:rPr>
                  <a:t>Name Here</a:t>
                </a:r>
              </a:p>
            </p:txBody>
          </p:sp>
          <p:sp>
            <p:nvSpPr>
              <p:cNvPr id="31"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accent1"/>
                    </a:solidFill>
                    <a:cs typeface="Arial" pitchFamily="34" charset="0"/>
                  </a:rPr>
                  <a:t>Programmer</a:t>
                </a:r>
              </a:p>
            </p:txBody>
          </p:sp>
        </p:grpSp>
        <p:sp>
          <p:nvSpPr>
            <p:cNvPr id="29" name="TextBox 28"/>
            <p:cNvSpPr txBox="1"/>
            <p:nvPr/>
          </p:nvSpPr>
          <p:spPr>
            <a:xfrm>
              <a:off x="251520" y="3885518"/>
              <a:ext cx="1656183" cy="830997"/>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a:t>
              </a:r>
              <a:endParaRPr lang="ko-KR" altLang="en-US" sz="1200">
                <a:solidFill>
                  <a:schemeClr val="tx1">
                    <a:lumMod val="75000"/>
                    <a:lumOff val="25000"/>
                  </a:schemeClr>
                </a:solidFill>
                <a:cs typeface="Arial" pitchFamily="34" charset="0"/>
              </a:endParaRPr>
            </a:p>
          </p:txBody>
        </p:sp>
      </p:grpSp>
      <p:sp>
        <p:nvSpPr>
          <p:cNvPr id="5" name="그림 개체 틀 4">
            <a:extLst>
              <a:ext uri="{FF2B5EF4-FFF2-40B4-BE49-F238E27FC236}">
                <a16:creationId xmlns:a16="http://schemas.microsoft.com/office/drawing/2014/main" id="{1C153C51-869D-4B56-A0F6-8DF088F4003A}"/>
              </a:ext>
            </a:extLst>
          </p:cNvPr>
          <p:cNvSpPr>
            <a:spLocks noGrp="1"/>
          </p:cNvSpPr>
          <p:nvPr>
            <p:ph type="pic" idx="12"/>
          </p:nvPr>
        </p:nvSpPr>
        <p:spPr/>
      </p:sp>
      <p:sp>
        <p:nvSpPr>
          <p:cNvPr id="8" name="그림 개체 틀 7">
            <a:extLst>
              <a:ext uri="{FF2B5EF4-FFF2-40B4-BE49-F238E27FC236}">
                <a16:creationId xmlns:a16="http://schemas.microsoft.com/office/drawing/2014/main" id="{29FD51A2-334B-40FC-803A-39FE4F524BBC}"/>
              </a:ext>
            </a:extLst>
          </p:cNvPr>
          <p:cNvSpPr>
            <a:spLocks noGrp="1"/>
          </p:cNvSpPr>
          <p:nvPr>
            <p:ph type="pic" idx="13"/>
          </p:nvPr>
        </p:nvSpPr>
        <p:spPr/>
      </p:sp>
      <p:sp>
        <p:nvSpPr>
          <p:cNvPr id="33" name="그림 개체 틀 32">
            <a:extLst>
              <a:ext uri="{FF2B5EF4-FFF2-40B4-BE49-F238E27FC236}">
                <a16:creationId xmlns:a16="http://schemas.microsoft.com/office/drawing/2014/main" id="{43A8F909-FEB5-444D-A52E-B6704F463417}"/>
              </a:ext>
            </a:extLst>
          </p:cNvPr>
          <p:cNvSpPr>
            <a:spLocks noGrp="1"/>
          </p:cNvSpPr>
          <p:nvPr>
            <p:ph type="pic" idx="14"/>
          </p:nvPr>
        </p:nvSpPr>
        <p:spPr/>
      </p:sp>
      <p:sp>
        <p:nvSpPr>
          <p:cNvPr id="35" name="그림 개체 틀 34">
            <a:extLst>
              <a:ext uri="{FF2B5EF4-FFF2-40B4-BE49-F238E27FC236}">
                <a16:creationId xmlns:a16="http://schemas.microsoft.com/office/drawing/2014/main" id="{E8352AB9-680C-47B5-8F98-4E774E9FD608}"/>
              </a:ext>
            </a:extLst>
          </p:cNvPr>
          <p:cNvSpPr>
            <a:spLocks noGrp="1"/>
          </p:cNvSpPr>
          <p:nvPr>
            <p:ph type="pic" idx="15"/>
          </p:nvPr>
        </p:nvSpPr>
        <p:spPr/>
      </p:sp>
    </p:spTree>
    <p:extLst>
      <p:ext uri="{BB962C8B-B14F-4D97-AF65-F5344CB8AC3E}">
        <p14:creationId xmlns:p14="http://schemas.microsoft.com/office/powerpoint/2010/main" val="386031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Timeline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sp>
        <p:nvSpPr>
          <p:cNvPr id="6" name="TextBox 5"/>
          <p:cNvSpPr txBox="1"/>
          <p:nvPr/>
        </p:nvSpPr>
        <p:spPr>
          <a:xfrm>
            <a:off x="827584" y="2696881"/>
            <a:ext cx="922945" cy="461665"/>
          </a:xfrm>
          <a:prstGeom prst="rect">
            <a:avLst/>
          </a:prstGeom>
          <a:noFill/>
        </p:spPr>
        <p:txBody>
          <a:bodyPr wrap="square" rtlCol="0">
            <a:spAutoFit/>
          </a:bodyPr>
          <a:lstStyle/>
          <a:p>
            <a:pPr algn="ctr"/>
            <a:r>
              <a:rPr lang="en-US" altLang="ko-KR" sz="2400" b="1">
                <a:solidFill>
                  <a:schemeClr val="accent1"/>
                </a:solidFill>
                <a:cs typeface="Arial" pitchFamily="34" charset="0"/>
              </a:rPr>
              <a:t>2015</a:t>
            </a:r>
            <a:endParaRPr lang="ko-KR" altLang="en-US" sz="2400" b="1">
              <a:solidFill>
                <a:schemeClr val="accent1"/>
              </a:solidFill>
              <a:cs typeface="Arial" pitchFamily="34" charset="0"/>
            </a:endParaRPr>
          </a:p>
        </p:txBody>
      </p:sp>
      <p:sp>
        <p:nvSpPr>
          <p:cNvPr id="7" name="TextBox 6"/>
          <p:cNvSpPr txBox="1"/>
          <p:nvPr/>
        </p:nvSpPr>
        <p:spPr>
          <a:xfrm>
            <a:off x="2469055" y="2696881"/>
            <a:ext cx="922945" cy="461665"/>
          </a:xfrm>
          <a:prstGeom prst="rect">
            <a:avLst/>
          </a:prstGeom>
          <a:noFill/>
        </p:spPr>
        <p:txBody>
          <a:bodyPr wrap="square" rtlCol="0">
            <a:spAutoFit/>
          </a:bodyPr>
          <a:lstStyle/>
          <a:p>
            <a:pPr algn="ctr"/>
            <a:r>
              <a:rPr lang="en-US" altLang="ko-KR" sz="2400" b="1">
                <a:solidFill>
                  <a:schemeClr val="accent1"/>
                </a:solidFill>
                <a:cs typeface="Arial" pitchFamily="34" charset="0"/>
              </a:rPr>
              <a:t>2016</a:t>
            </a:r>
            <a:endParaRPr lang="ko-KR" altLang="en-US" sz="2400" b="1">
              <a:solidFill>
                <a:schemeClr val="accent1"/>
              </a:solidFill>
              <a:cs typeface="Arial" pitchFamily="34" charset="0"/>
            </a:endParaRPr>
          </a:p>
        </p:txBody>
      </p:sp>
      <p:sp>
        <p:nvSpPr>
          <p:cNvPr id="8" name="TextBox 7"/>
          <p:cNvSpPr txBox="1"/>
          <p:nvPr/>
        </p:nvSpPr>
        <p:spPr>
          <a:xfrm>
            <a:off x="4110526" y="2696881"/>
            <a:ext cx="922945" cy="461665"/>
          </a:xfrm>
          <a:prstGeom prst="rect">
            <a:avLst/>
          </a:prstGeom>
          <a:noFill/>
        </p:spPr>
        <p:txBody>
          <a:bodyPr wrap="square" rtlCol="0">
            <a:spAutoFit/>
          </a:bodyPr>
          <a:lstStyle/>
          <a:p>
            <a:pPr algn="ctr"/>
            <a:r>
              <a:rPr lang="en-US" altLang="ko-KR" sz="2400" b="1">
                <a:solidFill>
                  <a:schemeClr val="accent1"/>
                </a:solidFill>
                <a:cs typeface="Arial" pitchFamily="34" charset="0"/>
              </a:rPr>
              <a:t>2017</a:t>
            </a:r>
            <a:endParaRPr lang="ko-KR" altLang="en-US" sz="2400" b="1">
              <a:solidFill>
                <a:schemeClr val="accent1"/>
              </a:solidFill>
              <a:cs typeface="Arial" pitchFamily="34" charset="0"/>
            </a:endParaRPr>
          </a:p>
        </p:txBody>
      </p:sp>
      <p:sp>
        <p:nvSpPr>
          <p:cNvPr id="9" name="TextBox 8"/>
          <p:cNvSpPr txBox="1"/>
          <p:nvPr/>
        </p:nvSpPr>
        <p:spPr>
          <a:xfrm>
            <a:off x="5751997" y="2696881"/>
            <a:ext cx="922945" cy="461665"/>
          </a:xfrm>
          <a:prstGeom prst="rect">
            <a:avLst/>
          </a:prstGeom>
          <a:noFill/>
        </p:spPr>
        <p:txBody>
          <a:bodyPr wrap="square" rtlCol="0">
            <a:spAutoFit/>
          </a:bodyPr>
          <a:lstStyle/>
          <a:p>
            <a:pPr algn="ctr"/>
            <a:r>
              <a:rPr lang="en-US" altLang="ko-KR" sz="2400" b="1">
                <a:solidFill>
                  <a:schemeClr val="accent1"/>
                </a:solidFill>
                <a:cs typeface="Arial" pitchFamily="34" charset="0"/>
              </a:rPr>
              <a:t>2018</a:t>
            </a:r>
            <a:endParaRPr lang="ko-KR" altLang="en-US" sz="2400" b="1">
              <a:solidFill>
                <a:schemeClr val="accent1"/>
              </a:solidFill>
              <a:cs typeface="Arial" pitchFamily="34" charset="0"/>
            </a:endParaRPr>
          </a:p>
        </p:txBody>
      </p:sp>
      <p:sp>
        <p:nvSpPr>
          <p:cNvPr id="10" name="TextBox 9"/>
          <p:cNvSpPr txBox="1"/>
          <p:nvPr/>
        </p:nvSpPr>
        <p:spPr>
          <a:xfrm>
            <a:off x="7393471" y="2696881"/>
            <a:ext cx="922945" cy="461665"/>
          </a:xfrm>
          <a:prstGeom prst="rect">
            <a:avLst/>
          </a:prstGeom>
          <a:noFill/>
        </p:spPr>
        <p:txBody>
          <a:bodyPr wrap="square" rtlCol="0">
            <a:spAutoFit/>
          </a:bodyPr>
          <a:lstStyle/>
          <a:p>
            <a:pPr algn="ctr"/>
            <a:r>
              <a:rPr lang="en-US" altLang="ko-KR" sz="2400" b="1">
                <a:solidFill>
                  <a:schemeClr val="accent2"/>
                </a:solidFill>
                <a:cs typeface="Arial" pitchFamily="34" charset="0"/>
              </a:rPr>
              <a:t>2019</a:t>
            </a:r>
            <a:endParaRPr lang="ko-KR" altLang="en-US" sz="2400" b="1">
              <a:solidFill>
                <a:schemeClr val="accent2"/>
              </a:solidFill>
              <a:cs typeface="Arial" pitchFamily="34" charset="0"/>
            </a:endParaRPr>
          </a:p>
        </p:txBody>
      </p:sp>
      <p:sp>
        <p:nvSpPr>
          <p:cNvPr id="4" name="Rectangle 3"/>
          <p:cNvSpPr/>
          <p:nvPr/>
        </p:nvSpPr>
        <p:spPr>
          <a:xfrm>
            <a:off x="171379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355263"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99673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638205"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421670" y="3195125"/>
            <a:ext cx="1734772" cy="1248833"/>
            <a:chOff x="421670" y="2818111"/>
            <a:chExt cx="1734772" cy="1248833"/>
          </a:xfrm>
        </p:grpSpPr>
        <p:sp>
          <p:nvSpPr>
            <p:cNvPr id="15" name="TextBox 14"/>
            <p:cNvSpPr txBox="1"/>
            <p:nvPr/>
          </p:nvSpPr>
          <p:spPr>
            <a:xfrm>
              <a:off x="421670" y="2818111"/>
              <a:ext cx="1734772" cy="1015663"/>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063141" y="1429033"/>
            <a:ext cx="1734772" cy="1255148"/>
            <a:chOff x="2063141" y="1065139"/>
            <a:chExt cx="1734772" cy="1255148"/>
          </a:xfrm>
        </p:grpSpPr>
        <p:sp>
          <p:nvSpPr>
            <p:cNvPr id="16" name="TextBox 15"/>
            <p:cNvSpPr txBox="1"/>
            <p:nvPr/>
          </p:nvSpPr>
          <p:spPr>
            <a:xfrm>
              <a:off x="2063141" y="1304624"/>
              <a:ext cx="1734772" cy="1015663"/>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0" name="Group 19"/>
          <p:cNvGrpSpPr/>
          <p:nvPr/>
        </p:nvGrpSpPr>
        <p:grpSpPr>
          <a:xfrm>
            <a:off x="3636354" y="3195125"/>
            <a:ext cx="1734772" cy="1248833"/>
            <a:chOff x="421670" y="2818111"/>
            <a:chExt cx="1734772" cy="1248833"/>
          </a:xfrm>
        </p:grpSpPr>
        <p:sp>
          <p:nvSpPr>
            <p:cNvPr id="21" name="TextBox 20"/>
            <p:cNvSpPr txBox="1"/>
            <p:nvPr/>
          </p:nvSpPr>
          <p:spPr>
            <a:xfrm>
              <a:off x="421670" y="2818111"/>
              <a:ext cx="1734772" cy="1015663"/>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3" name="Group 22"/>
          <p:cNvGrpSpPr/>
          <p:nvPr/>
        </p:nvGrpSpPr>
        <p:grpSpPr>
          <a:xfrm>
            <a:off x="6987557" y="3195125"/>
            <a:ext cx="1734772" cy="1248833"/>
            <a:chOff x="421670" y="2818111"/>
            <a:chExt cx="1734772" cy="1248833"/>
          </a:xfrm>
        </p:grpSpPr>
        <p:sp>
          <p:nvSpPr>
            <p:cNvPr id="24" name="TextBox 23"/>
            <p:cNvSpPr txBox="1"/>
            <p:nvPr/>
          </p:nvSpPr>
          <p:spPr>
            <a:xfrm>
              <a:off x="421670" y="2818111"/>
              <a:ext cx="1734772" cy="1015663"/>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25" name="Rectangle 24"/>
            <p:cNvSpPr/>
            <p:nvPr/>
          </p:nvSpPr>
          <p:spPr>
            <a:xfrm>
              <a:off x="421670" y="3886944"/>
              <a:ext cx="1734772"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7" name="Group 26"/>
          <p:cNvGrpSpPr/>
          <p:nvPr/>
        </p:nvGrpSpPr>
        <p:grpSpPr>
          <a:xfrm>
            <a:off x="5371126" y="1429033"/>
            <a:ext cx="1734772" cy="1255148"/>
            <a:chOff x="2063141" y="1065139"/>
            <a:chExt cx="1734772" cy="1255148"/>
          </a:xfrm>
        </p:grpSpPr>
        <p:sp>
          <p:nvSpPr>
            <p:cNvPr id="28" name="TextBox 27"/>
            <p:cNvSpPr txBox="1"/>
            <p:nvPr/>
          </p:nvSpPr>
          <p:spPr>
            <a:xfrm>
              <a:off x="2063141" y="1304624"/>
              <a:ext cx="1734772" cy="1015663"/>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29" name="Rectangle 28"/>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Tree>
    <p:extLst>
      <p:ext uri="{BB962C8B-B14F-4D97-AF65-F5344CB8AC3E}">
        <p14:creationId xmlns:p14="http://schemas.microsoft.com/office/powerpoint/2010/main" val="109036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72859" y="200038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872859" y="273867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872859" y="347696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p:txBody>
          <a:bodyPr/>
          <a:lstStyle/>
          <a:p>
            <a:r>
              <a:rPr lang="en-US" altLang="ko-KR"/>
              <a:t>Infographic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683568" y="275211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p:cNvSpPr txBox="1"/>
          <p:nvPr/>
        </p:nvSpPr>
        <p:spPr>
          <a:xfrm>
            <a:off x="5081675" y="2026498"/>
            <a:ext cx="2371794" cy="307777"/>
          </a:xfrm>
          <a:prstGeom prst="rect">
            <a:avLst/>
          </a:prstGeom>
          <a:noFill/>
        </p:spPr>
        <p:txBody>
          <a:bodyPr wrap="square" rtlCol="0">
            <a:spAutoFit/>
          </a:bodyPr>
          <a:lstStyle/>
          <a:p>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28" name="TextBox 27"/>
          <p:cNvSpPr txBox="1"/>
          <p:nvPr/>
        </p:nvSpPr>
        <p:spPr>
          <a:xfrm>
            <a:off x="5081675" y="2743103"/>
            <a:ext cx="2371794" cy="307777"/>
          </a:xfrm>
          <a:prstGeom prst="rect">
            <a:avLst/>
          </a:prstGeom>
          <a:noFill/>
        </p:spPr>
        <p:txBody>
          <a:bodyPr wrap="square" rtlCol="0">
            <a:spAutoFit/>
          </a:bodyPr>
          <a:lstStyle/>
          <a:p>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29" name="TextBox 28"/>
          <p:cNvSpPr txBox="1"/>
          <p:nvPr/>
        </p:nvSpPr>
        <p:spPr>
          <a:xfrm>
            <a:off x="5081675" y="3523624"/>
            <a:ext cx="2371794" cy="307777"/>
          </a:xfrm>
          <a:prstGeom prst="rect">
            <a:avLst/>
          </a:prstGeom>
          <a:noFill/>
        </p:spPr>
        <p:txBody>
          <a:bodyPr wrap="square" rtlCol="0">
            <a:spAutoFit/>
          </a:bodyPr>
          <a:lstStyle/>
          <a:p>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30" name="TextBox 29"/>
          <p:cNvSpPr txBox="1"/>
          <p:nvPr/>
        </p:nvSpPr>
        <p:spPr>
          <a:xfrm>
            <a:off x="1691680" y="2045722"/>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31" name="TextBox 30"/>
          <p:cNvSpPr txBox="1"/>
          <p:nvPr/>
        </p:nvSpPr>
        <p:spPr>
          <a:xfrm>
            <a:off x="1691680" y="2762327"/>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32" name="TextBox 31"/>
          <p:cNvSpPr txBox="1"/>
          <p:nvPr/>
        </p:nvSpPr>
        <p:spPr>
          <a:xfrm>
            <a:off x="1691680" y="3542848"/>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33" name="TextBox 32"/>
          <p:cNvSpPr txBox="1"/>
          <p:nvPr/>
        </p:nvSpPr>
        <p:spPr>
          <a:xfrm>
            <a:off x="5111228" y="2393629"/>
            <a:ext cx="327719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Easy to change colors, photos and Text.</a:t>
            </a:r>
            <a:endParaRPr lang="ko-KR" altLang="en-US" sz="1200">
              <a:solidFill>
                <a:schemeClr val="tx1">
                  <a:lumMod val="75000"/>
                  <a:lumOff val="25000"/>
                </a:schemeClr>
              </a:solidFill>
              <a:cs typeface="Arial" pitchFamily="34" charset="0"/>
            </a:endParaRPr>
          </a:p>
        </p:txBody>
      </p:sp>
      <p:sp>
        <p:nvSpPr>
          <p:cNvPr id="35" name="TextBox 34"/>
          <p:cNvSpPr txBox="1"/>
          <p:nvPr/>
        </p:nvSpPr>
        <p:spPr>
          <a:xfrm>
            <a:off x="5111228" y="3150268"/>
            <a:ext cx="327719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Easy to change colors, photos and Text.</a:t>
            </a:r>
            <a:endParaRPr lang="ko-KR" altLang="en-US" sz="1200">
              <a:solidFill>
                <a:schemeClr val="tx1">
                  <a:lumMod val="75000"/>
                  <a:lumOff val="25000"/>
                </a:schemeClr>
              </a:solidFill>
              <a:cs typeface="Arial" pitchFamily="34" charset="0"/>
            </a:endParaRPr>
          </a:p>
        </p:txBody>
      </p:sp>
      <p:sp>
        <p:nvSpPr>
          <p:cNvPr id="36" name="TextBox 35"/>
          <p:cNvSpPr txBox="1"/>
          <p:nvPr/>
        </p:nvSpPr>
        <p:spPr>
          <a:xfrm>
            <a:off x="5111228" y="3906907"/>
            <a:ext cx="327719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Easy to change colors, photos and Text.</a:t>
            </a:r>
            <a:endParaRPr lang="ko-KR" altLang="en-US" sz="1200">
              <a:solidFill>
                <a:schemeClr val="tx1">
                  <a:lumMod val="75000"/>
                  <a:lumOff val="25000"/>
                </a:schemeClr>
              </a:solidFill>
              <a:cs typeface="Arial" pitchFamily="34" charset="0"/>
            </a:endParaRPr>
          </a:p>
        </p:txBody>
      </p:sp>
      <p:sp>
        <p:nvSpPr>
          <p:cNvPr id="37" name="TextBox 36"/>
          <p:cNvSpPr txBox="1"/>
          <p:nvPr/>
        </p:nvSpPr>
        <p:spPr>
          <a:xfrm>
            <a:off x="786278" y="2407529"/>
            <a:ext cx="3277196" cy="276999"/>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Easy to change colors, photos and Text.</a:t>
            </a:r>
            <a:endParaRPr lang="ko-KR" altLang="en-US" sz="1200">
              <a:solidFill>
                <a:schemeClr val="tx1">
                  <a:lumMod val="75000"/>
                  <a:lumOff val="25000"/>
                </a:schemeClr>
              </a:solidFill>
              <a:cs typeface="Arial" pitchFamily="34" charset="0"/>
            </a:endParaRPr>
          </a:p>
        </p:txBody>
      </p:sp>
      <p:sp>
        <p:nvSpPr>
          <p:cNvPr id="38" name="TextBox 37"/>
          <p:cNvSpPr txBox="1"/>
          <p:nvPr/>
        </p:nvSpPr>
        <p:spPr>
          <a:xfrm>
            <a:off x="786278" y="3164168"/>
            <a:ext cx="3277196" cy="276999"/>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Easy to change colors, photos and Text.</a:t>
            </a:r>
            <a:endParaRPr lang="ko-KR" altLang="en-US" sz="1200">
              <a:solidFill>
                <a:schemeClr val="tx1">
                  <a:lumMod val="75000"/>
                  <a:lumOff val="25000"/>
                </a:schemeClr>
              </a:solidFill>
              <a:cs typeface="Arial" pitchFamily="34" charset="0"/>
            </a:endParaRPr>
          </a:p>
        </p:txBody>
      </p:sp>
      <p:sp>
        <p:nvSpPr>
          <p:cNvPr id="39" name="TextBox 38"/>
          <p:cNvSpPr txBox="1"/>
          <p:nvPr/>
        </p:nvSpPr>
        <p:spPr>
          <a:xfrm>
            <a:off x="786278" y="3920807"/>
            <a:ext cx="3277196" cy="276999"/>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Easy to change colors, photos and Text.</a:t>
            </a:r>
            <a:endParaRPr lang="ko-KR" altLang="en-US" sz="12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622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3551985" y="2172250"/>
            <a:ext cx="2736052" cy="1518828"/>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a:t>Infographic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sp>
        <p:nvSpPr>
          <p:cNvPr id="4" name="Rounded Rectangle 3"/>
          <p:cNvSpPr/>
          <p:nvPr/>
        </p:nvSpPr>
        <p:spPr>
          <a:xfrm>
            <a:off x="651681"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ed Rectangle 5"/>
          <p:cNvSpPr/>
          <p:nvPr/>
        </p:nvSpPr>
        <p:spPr>
          <a:xfrm>
            <a:off x="1403648" y="1399883"/>
            <a:ext cx="540000"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6"/>
          <p:cNvSpPr/>
          <p:nvPr/>
        </p:nvSpPr>
        <p:spPr>
          <a:xfrm>
            <a:off x="2155615"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a:off x="2907582"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3659549"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5245101" y="2317823"/>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6588224" y="2419626"/>
            <a:ext cx="2304256" cy="1048024"/>
            <a:chOff x="803640" y="3362835"/>
            <a:chExt cx="2059657" cy="1048024"/>
          </a:xfrm>
        </p:grpSpPr>
        <p:sp>
          <p:nvSpPr>
            <p:cNvPr id="12" name="TextBox 11"/>
            <p:cNvSpPr txBox="1"/>
            <p:nvPr/>
          </p:nvSpPr>
          <p:spPr>
            <a:xfrm>
              <a:off x="803640" y="3579862"/>
              <a:ext cx="2059657" cy="830997"/>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14" name="Group 13"/>
          <p:cNvGrpSpPr/>
          <p:nvPr/>
        </p:nvGrpSpPr>
        <p:grpSpPr>
          <a:xfrm rot="3411746">
            <a:off x="5587356" y="2382006"/>
            <a:ext cx="480665" cy="1023698"/>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Oval 9"/>
          <p:cNvSpPr/>
          <p:nvPr/>
        </p:nvSpPr>
        <p:spPr>
          <a:xfrm>
            <a:off x="690633"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1442600"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20"/>
          <p:cNvSpPr/>
          <p:nvPr/>
        </p:nvSpPr>
        <p:spPr>
          <a:xfrm>
            <a:off x="2194567"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2946534"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3698501"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658962" y="1475862"/>
            <a:ext cx="533522" cy="400110"/>
          </a:xfrm>
          <a:prstGeom prst="rect">
            <a:avLst/>
          </a:prstGeom>
          <a:noFill/>
        </p:spPr>
        <p:txBody>
          <a:bodyPr wrap="square" rtlCol="0">
            <a:spAutoFit/>
          </a:bodyPr>
          <a:lstStyle/>
          <a:p>
            <a:pPr algn="ctr"/>
            <a:r>
              <a:rPr lang="en-US" altLang="ko-KR" sz="2000" b="1">
                <a:solidFill>
                  <a:schemeClr val="accent1"/>
                </a:solidFill>
                <a:cs typeface="Arial" pitchFamily="34" charset="0"/>
              </a:rPr>
              <a:t>01</a:t>
            </a:r>
            <a:endParaRPr lang="ko-KR" altLang="en-US" sz="2000" b="1">
              <a:solidFill>
                <a:schemeClr val="accent1"/>
              </a:solidFill>
              <a:cs typeface="Arial" pitchFamily="34" charset="0"/>
            </a:endParaRPr>
          </a:p>
        </p:txBody>
      </p:sp>
      <p:sp>
        <p:nvSpPr>
          <p:cNvPr id="25" name="TextBox 24"/>
          <p:cNvSpPr txBox="1"/>
          <p:nvPr/>
        </p:nvSpPr>
        <p:spPr>
          <a:xfrm>
            <a:off x="1410126" y="1474107"/>
            <a:ext cx="533522" cy="400110"/>
          </a:xfrm>
          <a:prstGeom prst="rect">
            <a:avLst/>
          </a:prstGeom>
          <a:noFill/>
        </p:spPr>
        <p:txBody>
          <a:bodyPr wrap="square" rtlCol="0">
            <a:spAutoFit/>
          </a:bodyPr>
          <a:lstStyle/>
          <a:p>
            <a:pPr algn="ctr"/>
            <a:r>
              <a:rPr lang="en-US" altLang="ko-KR" sz="2000" b="1">
                <a:solidFill>
                  <a:schemeClr val="accent2"/>
                </a:solidFill>
                <a:cs typeface="Arial" pitchFamily="34" charset="0"/>
              </a:rPr>
              <a:t>02</a:t>
            </a:r>
            <a:endParaRPr lang="ko-KR" altLang="en-US" sz="2000" b="1">
              <a:solidFill>
                <a:schemeClr val="accent2"/>
              </a:solidFill>
              <a:cs typeface="Arial" pitchFamily="34" charset="0"/>
            </a:endParaRPr>
          </a:p>
        </p:txBody>
      </p:sp>
      <p:sp>
        <p:nvSpPr>
          <p:cNvPr id="26" name="TextBox 25"/>
          <p:cNvSpPr txBox="1"/>
          <p:nvPr/>
        </p:nvSpPr>
        <p:spPr>
          <a:xfrm>
            <a:off x="2161290" y="1472352"/>
            <a:ext cx="533522" cy="400110"/>
          </a:xfrm>
          <a:prstGeom prst="rect">
            <a:avLst/>
          </a:prstGeom>
          <a:noFill/>
        </p:spPr>
        <p:txBody>
          <a:bodyPr wrap="square" rtlCol="0">
            <a:spAutoFit/>
          </a:bodyPr>
          <a:lstStyle/>
          <a:p>
            <a:pPr algn="ctr"/>
            <a:r>
              <a:rPr lang="en-US" altLang="ko-KR" sz="2000" b="1">
                <a:solidFill>
                  <a:schemeClr val="accent1"/>
                </a:solidFill>
                <a:cs typeface="Arial" pitchFamily="34" charset="0"/>
              </a:rPr>
              <a:t>03</a:t>
            </a:r>
            <a:endParaRPr lang="ko-KR" altLang="en-US" sz="2000" b="1">
              <a:solidFill>
                <a:schemeClr val="accent1"/>
              </a:solidFill>
              <a:cs typeface="Arial" pitchFamily="34" charset="0"/>
            </a:endParaRPr>
          </a:p>
        </p:txBody>
      </p:sp>
      <p:sp>
        <p:nvSpPr>
          <p:cNvPr id="27" name="TextBox 26"/>
          <p:cNvSpPr txBox="1"/>
          <p:nvPr/>
        </p:nvSpPr>
        <p:spPr>
          <a:xfrm>
            <a:off x="2912454" y="1470597"/>
            <a:ext cx="533522" cy="400110"/>
          </a:xfrm>
          <a:prstGeom prst="rect">
            <a:avLst/>
          </a:prstGeom>
          <a:noFill/>
        </p:spPr>
        <p:txBody>
          <a:bodyPr wrap="square" rtlCol="0">
            <a:spAutoFit/>
          </a:bodyPr>
          <a:lstStyle/>
          <a:p>
            <a:pPr algn="ctr"/>
            <a:r>
              <a:rPr lang="en-US" altLang="ko-KR" sz="2000" b="1">
                <a:solidFill>
                  <a:schemeClr val="accent1"/>
                </a:solidFill>
                <a:cs typeface="Arial" pitchFamily="34" charset="0"/>
              </a:rPr>
              <a:t>04</a:t>
            </a:r>
            <a:endParaRPr lang="ko-KR" altLang="en-US" sz="2000" b="1">
              <a:solidFill>
                <a:schemeClr val="accent1"/>
              </a:solidFill>
              <a:cs typeface="Arial" pitchFamily="34" charset="0"/>
            </a:endParaRPr>
          </a:p>
        </p:txBody>
      </p:sp>
      <p:sp>
        <p:nvSpPr>
          <p:cNvPr id="28" name="TextBox 27"/>
          <p:cNvSpPr txBox="1"/>
          <p:nvPr/>
        </p:nvSpPr>
        <p:spPr>
          <a:xfrm>
            <a:off x="3663618" y="1468842"/>
            <a:ext cx="533522" cy="400110"/>
          </a:xfrm>
          <a:prstGeom prst="rect">
            <a:avLst/>
          </a:prstGeom>
          <a:noFill/>
        </p:spPr>
        <p:txBody>
          <a:bodyPr wrap="square" rtlCol="0">
            <a:spAutoFit/>
          </a:bodyPr>
          <a:lstStyle/>
          <a:p>
            <a:pPr algn="ctr"/>
            <a:r>
              <a:rPr lang="en-US" altLang="ko-KR" sz="2000" b="1">
                <a:solidFill>
                  <a:schemeClr val="accent1"/>
                </a:solidFill>
                <a:cs typeface="Arial" pitchFamily="34" charset="0"/>
              </a:rPr>
              <a:t>05</a:t>
            </a:r>
            <a:endParaRPr lang="ko-KR" altLang="en-US" sz="2000" b="1">
              <a:solidFill>
                <a:schemeClr val="accent1"/>
              </a:solidFill>
              <a:cs typeface="Arial" pitchFamily="34" charset="0"/>
            </a:endParaRPr>
          </a:p>
        </p:txBody>
      </p:sp>
      <p:sp>
        <p:nvSpPr>
          <p:cNvPr id="29" name="TextBox 28"/>
          <p:cNvSpPr txBox="1"/>
          <p:nvPr/>
        </p:nvSpPr>
        <p:spPr>
          <a:xfrm rot="16200000">
            <a:off x="-264216" y="3011307"/>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30" name="TextBox 29"/>
          <p:cNvSpPr txBox="1"/>
          <p:nvPr/>
        </p:nvSpPr>
        <p:spPr>
          <a:xfrm rot="16200000">
            <a:off x="487751" y="3011308"/>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31" name="TextBox 30"/>
          <p:cNvSpPr txBox="1"/>
          <p:nvPr/>
        </p:nvSpPr>
        <p:spPr>
          <a:xfrm rot="16200000">
            <a:off x="1239718" y="3011309"/>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32" name="TextBox 31"/>
          <p:cNvSpPr txBox="1"/>
          <p:nvPr/>
        </p:nvSpPr>
        <p:spPr>
          <a:xfrm rot="16200000">
            <a:off x="1991685" y="3011310"/>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
        <p:nvSpPr>
          <p:cNvPr id="33" name="TextBox 32"/>
          <p:cNvSpPr txBox="1"/>
          <p:nvPr/>
        </p:nvSpPr>
        <p:spPr>
          <a:xfrm rot="16200000">
            <a:off x="2743652" y="3011311"/>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Add Contents Title</a:t>
            </a:r>
            <a:endParaRPr lang="ko-KR" altLang="en-US" sz="1400" b="1">
              <a:solidFill>
                <a:schemeClr val="bg1"/>
              </a:solidFill>
              <a:cs typeface="Arial" pitchFamily="34" charset="0"/>
            </a:endParaRPr>
          </a:p>
        </p:txBody>
      </p:sp>
    </p:spTree>
    <p:extLst>
      <p:ext uri="{BB962C8B-B14F-4D97-AF65-F5344CB8AC3E}">
        <p14:creationId xmlns:p14="http://schemas.microsoft.com/office/powerpoint/2010/main" val="181553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6516216" y="411510"/>
            <a:ext cx="249216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a:solidFill>
                  <a:schemeClr val="accent1"/>
                </a:solidFill>
                <a:latin typeface="+mj-lt"/>
                <a:cs typeface="Arial" pitchFamily="34" charset="0"/>
              </a:rPr>
              <a:t>Portfolio </a:t>
            </a:r>
          </a:p>
          <a:p>
            <a:pPr marL="0" indent="0">
              <a:buNone/>
            </a:pPr>
            <a:r>
              <a:rPr lang="en-US" altLang="ko-KR" sz="2800" b="1">
                <a:solidFill>
                  <a:schemeClr val="tx1">
                    <a:lumMod val="75000"/>
                    <a:lumOff val="25000"/>
                  </a:schemeClr>
                </a:solidFill>
                <a:latin typeface="+mj-lt"/>
                <a:cs typeface="Arial" pitchFamily="34" charset="0"/>
              </a:rPr>
              <a:t>Presentation</a:t>
            </a:r>
          </a:p>
          <a:p>
            <a:pPr marL="0" indent="0">
              <a:buNone/>
            </a:pPr>
            <a:r>
              <a:rPr lang="en-US" altLang="ko-KR" sz="2800" b="1">
                <a:solidFill>
                  <a:schemeClr val="tx1">
                    <a:lumMod val="75000"/>
                    <a:lumOff val="25000"/>
                  </a:schemeClr>
                </a:solidFill>
                <a:latin typeface="+mj-lt"/>
                <a:cs typeface="Arial" pitchFamily="34" charset="0"/>
              </a:rPr>
              <a:t>Designed</a:t>
            </a:r>
            <a:endParaRPr lang="ko-KR" altLang="en-US" sz="2800" b="1">
              <a:solidFill>
                <a:schemeClr val="tx1">
                  <a:lumMod val="75000"/>
                  <a:lumOff val="25000"/>
                </a:schemeClr>
              </a:solidFill>
              <a:latin typeface="+mj-lt"/>
              <a:cs typeface="Arial" pitchFamily="34" charset="0"/>
            </a:endParaRPr>
          </a:p>
        </p:txBody>
      </p:sp>
      <p:sp>
        <p:nvSpPr>
          <p:cNvPr id="11" name="TextBox 10"/>
          <p:cNvSpPr txBox="1"/>
          <p:nvPr/>
        </p:nvSpPr>
        <p:spPr>
          <a:xfrm>
            <a:off x="6563813" y="2061649"/>
            <a:ext cx="2256659" cy="2677656"/>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3" name="그림 개체 틀 2">
            <a:extLst>
              <a:ext uri="{FF2B5EF4-FFF2-40B4-BE49-F238E27FC236}">
                <a16:creationId xmlns:a16="http://schemas.microsoft.com/office/drawing/2014/main" id="{7F780D82-9754-4A8D-899D-91ED7068BDEE}"/>
              </a:ext>
            </a:extLst>
          </p:cNvPr>
          <p:cNvSpPr>
            <a:spLocks noGrp="1"/>
          </p:cNvSpPr>
          <p:nvPr>
            <p:ph type="pic" idx="1"/>
          </p:nvPr>
        </p:nvSpPr>
        <p:spPr/>
      </p:sp>
      <p:sp>
        <p:nvSpPr>
          <p:cNvPr id="5" name="그림 개체 틀 4">
            <a:extLst>
              <a:ext uri="{FF2B5EF4-FFF2-40B4-BE49-F238E27FC236}">
                <a16:creationId xmlns:a16="http://schemas.microsoft.com/office/drawing/2014/main" id="{F4576FEE-3B58-4EE2-9ED2-09E2A3C2341B}"/>
              </a:ext>
            </a:extLst>
          </p:cNvPr>
          <p:cNvSpPr>
            <a:spLocks noGrp="1"/>
          </p:cNvSpPr>
          <p:nvPr>
            <p:ph type="pic" idx="10"/>
          </p:nvPr>
        </p:nvSpPr>
        <p:spPr/>
      </p:sp>
      <p:sp>
        <p:nvSpPr>
          <p:cNvPr id="7" name="그림 개체 틀 6">
            <a:extLst>
              <a:ext uri="{FF2B5EF4-FFF2-40B4-BE49-F238E27FC236}">
                <a16:creationId xmlns:a16="http://schemas.microsoft.com/office/drawing/2014/main" id="{D8511E80-C33A-42EF-BE27-5980A667A731}"/>
              </a:ext>
            </a:extLst>
          </p:cNvPr>
          <p:cNvSpPr>
            <a:spLocks noGrp="1"/>
          </p:cNvSpPr>
          <p:nvPr>
            <p:ph type="pic" idx="11"/>
          </p:nvPr>
        </p:nvSpPr>
        <p:spPr/>
      </p:sp>
    </p:spTree>
    <p:extLst>
      <p:ext uri="{BB962C8B-B14F-4D97-AF65-F5344CB8AC3E}">
        <p14:creationId xmlns:p14="http://schemas.microsoft.com/office/powerpoint/2010/main" val="340720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Infographic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sp>
        <p:nvSpPr>
          <p:cNvPr id="7" name="Oval 6"/>
          <p:cNvSpPr/>
          <p:nvPr/>
        </p:nvSpPr>
        <p:spPr>
          <a:xfrm>
            <a:off x="5460398" y="1296560"/>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5964454" y="30107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5964454" y="2153671"/>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5460398" y="3867894"/>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9"/>
          <p:cNvSpPr/>
          <p:nvPr/>
        </p:nvSpPr>
        <p:spPr>
          <a:xfrm>
            <a:off x="6127163" y="232669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6"/>
          <p:cNvSpPr/>
          <p:nvPr/>
        </p:nvSpPr>
        <p:spPr>
          <a:xfrm rot="2700000">
            <a:off x="6166266" y="3115694"/>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Parallelogram 15"/>
          <p:cNvSpPr/>
          <p:nvPr/>
        </p:nvSpPr>
        <p:spPr>
          <a:xfrm rot="16200000">
            <a:off x="5607057" y="1428593"/>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ound Same Side Corner Rectangle 6"/>
          <p:cNvSpPr>
            <a:spLocks noChangeAspect="1"/>
          </p:cNvSpPr>
          <p:nvPr/>
        </p:nvSpPr>
        <p:spPr>
          <a:xfrm rot="2700000">
            <a:off x="5729712" y="397254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14"/>
          <p:cNvSpPr/>
          <p:nvPr/>
        </p:nvSpPr>
        <p:spPr>
          <a:xfrm flipH="1">
            <a:off x="2875339" y="1296560"/>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Oval 15"/>
          <p:cNvSpPr/>
          <p:nvPr/>
        </p:nvSpPr>
        <p:spPr>
          <a:xfrm flipH="1">
            <a:off x="2371283" y="30107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Oval 16"/>
          <p:cNvSpPr/>
          <p:nvPr/>
        </p:nvSpPr>
        <p:spPr>
          <a:xfrm flipH="1">
            <a:off x="2371283" y="2153671"/>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Oval 17"/>
          <p:cNvSpPr/>
          <p:nvPr/>
        </p:nvSpPr>
        <p:spPr>
          <a:xfrm flipH="1">
            <a:off x="2875339" y="3867894"/>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9"/>
          <p:cNvSpPr/>
          <p:nvPr/>
        </p:nvSpPr>
        <p:spPr>
          <a:xfrm flipH="1">
            <a:off x="2533991" y="232669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6"/>
          <p:cNvSpPr/>
          <p:nvPr/>
        </p:nvSpPr>
        <p:spPr>
          <a:xfrm rot="18900000" flipH="1">
            <a:off x="2573095" y="3115694"/>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Parallelogram 15"/>
          <p:cNvSpPr/>
          <p:nvPr/>
        </p:nvSpPr>
        <p:spPr>
          <a:xfrm rot="5400000" flipH="1">
            <a:off x="3021999" y="1428593"/>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 Same Side Corner Rectangle 6"/>
          <p:cNvSpPr>
            <a:spLocks noChangeAspect="1"/>
          </p:cNvSpPr>
          <p:nvPr/>
        </p:nvSpPr>
        <p:spPr>
          <a:xfrm rot="18900000" flipH="1">
            <a:off x="3144653" y="397254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5" name="Group 24"/>
          <p:cNvGrpSpPr/>
          <p:nvPr/>
        </p:nvGrpSpPr>
        <p:grpSpPr>
          <a:xfrm>
            <a:off x="897754" y="1188917"/>
            <a:ext cx="1926735"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t>
              </a:r>
              <a:endParaRPr lang="ko-KR" altLang="en-US" sz="120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28" name="Group 27"/>
          <p:cNvGrpSpPr/>
          <p:nvPr/>
        </p:nvGrpSpPr>
        <p:grpSpPr>
          <a:xfrm>
            <a:off x="409052" y="2046028"/>
            <a:ext cx="1926735"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t>
              </a:r>
              <a:endParaRPr lang="ko-KR" altLang="en-US" sz="120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31" name="Group 30"/>
          <p:cNvGrpSpPr/>
          <p:nvPr/>
        </p:nvGrpSpPr>
        <p:grpSpPr>
          <a:xfrm>
            <a:off x="409052" y="2903139"/>
            <a:ext cx="1926735" cy="863358"/>
            <a:chOff x="803640" y="3362835"/>
            <a:chExt cx="2059657" cy="863358"/>
          </a:xfrm>
        </p:grpSpPr>
        <p:sp>
          <p:nvSpPr>
            <p:cNvPr id="32" name="TextBox 31"/>
            <p:cNvSpPr txBox="1"/>
            <p:nvPr/>
          </p:nvSpPr>
          <p:spPr>
            <a:xfrm>
              <a:off x="803640" y="3579862"/>
              <a:ext cx="2059657" cy="646331"/>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t>
              </a:r>
              <a:endParaRPr lang="ko-KR" altLang="en-US" sz="1200">
                <a:solidFill>
                  <a:schemeClr val="tx1">
                    <a:lumMod val="75000"/>
                    <a:lumOff val="25000"/>
                  </a:schemeClr>
                </a:solidFill>
                <a:cs typeface="Arial" pitchFamily="34" charset="0"/>
              </a:endParaRPr>
            </a:p>
          </p:txBody>
        </p:sp>
        <p:sp>
          <p:nvSpPr>
            <p:cNvPr id="33" name="TextBox 32"/>
            <p:cNvSpPr txBox="1"/>
            <p:nvPr/>
          </p:nvSpPr>
          <p:spPr>
            <a:xfrm>
              <a:off x="803640" y="3362835"/>
              <a:ext cx="2059657"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34" name="Group 33"/>
          <p:cNvGrpSpPr/>
          <p:nvPr/>
        </p:nvGrpSpPr>
        <p:grpSpPr>
          <a:xfrm>
            <a:off x="862662" y="3760251"/>
            <a:ext cx="1926735" cy="863358"/>
            <a:chOff x="803640" y="3362835"/>
            <a:chExt cx="2059657" cy="863358"/>
          </a:xfrm>
        </p:grpSpPr>
        <p:sp>
          <p:nvSpPr>
            <p:cNvPr id="35" name="TextBox 34"/>
            <p:cNvSpPr txBox="1"/>
            <p:nvPr/>
          </p:nvSpPr>
          <p:spPr>
            <a:xfrm>
              <a:off x="803640" y="3579862"/>
              <a:ext cx="2059657" cy="646331"/>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t>
              </a:r>
              <a:endParaRPr lang="ko-KR" altLang="en-US" sz="1200">
                <a:solidFill>
                  <a:schemeClr val="tx1">
                    <a:lumMod val="75000"/>
                    <a:lumOff val="25000"/>
                  </a:schemeClr>
                </a:solidFill>
                <a:cs typeface="Arial" pitchFamily="34" charset="0"/>
              </a:endParaRPr>
            </a:p>
          </p:txBody>
        </p:sp>
        <p:sp>
          <p:nvSpPr>
            <p:cNvPr id="36" name="TextBox 35"/>
            <p:cNvSpPr txBox="1"/>
            <p:nvPr/>
          </p:nvSpPr>
          <p:spPr>
            <a:xfrm>
              <a:off x="803640" y="3362835"/>
              <a:ext cx="2059657"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37" name="Group 36"/>
          <p:cNvGrpSpPr/>
          <p:nvPr/>
        </p:nvGrpSpPr>
        <p:grpSpPr>
          <a:xfrm>
            <a:off x="6284838" y="1187696"/>
            <a:ext cx="1926735" cy="863358"/>
            <a:chOff x="803640" y="3362835"/>
            <a:chExt cx="2059657" cy="863358"/>
          </a:xfrm>
        </p:grpSpPr>
        <p:sp>
          <p:nvSpPr>
            <p:cNvPr id="38" name="TextBox 37"/>
            <p:cNvSpPr txBox="1"/>
            <p:nvPr/>
          </p:nvSpPr>
          <p:spPr>
            <a:xfrm>
              <a:off x="803640" y="3579862"/>
              <a:ext cx="2059657" cy="646331"/>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t>
              </a:r>
              <a:endParaRPr lang="ko-KR" altLang="en-US" sz="1200">
                <a:solidFill>
                  <a:schemeClr val="tx1">
                    <a:lumMod val="75000"/>
                    <a:lumOff val="25000"/>
                  </a:schemeClr>
                </a:solidFill>
                <a:cs typeface="Arial" pitchFamily="34" charset="0"/>
              </a:endParaRPr>
            </a:p>
          </p:txBody>
        </p:sp>
        <p:sp>
          <p:nvSpPr>
            <p:cNvPr id="39" name="TextBox 38"/>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40" name="Group 39"/>
          <p:cNvGrpSpPr/>
          <p:nvPr/>
        </p:nvGrpSpPr>
        <p:grpSpPr>
          <a:xfrm>
            <a:off x="6821729" y="2044807"/>
            <a:ext cx="1926735" cy="863358"/>
            <a:chOff x="803640" y="3362835"/>
            <a:chExt cx="2059657" cy="863358"/>
          </a:xfrm>
        </p:grpSpPr>
        <p:sp>
          <p:nvSpPr>
            <p:cNvPr id="41" name="TextBox 40"/>
            <p:cNvSpPr txBox="1"/>
            <p:nvPr/>
          </p:nvSpPr>
          <p:spPr>
            <a:xfrm>
              <a:off x="803640" y="3579862"/>
              <a:ext cx="2059657" cy="646331"/>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t>
              </a:r>
              <a:endParaRPr lang="ko-KR" altLang="en-US" sz="1200">
                <a:solidFill>
                  <a:schemeClr val="tx1">
                    <a:lumMod val="75000"/>
                    <a:lumOff val="25000"/>
                  </a:schemeClr>
                </a:solidFill>
                <a:cs typeface="Arial" pitchFamily="34" charset="0"/>
              </a:endParaRPr>
            </a:p>
          </p:txBody>
        </p:sp>
        <p:sp>
          <p:nvSpPr>
            <p:cNvPr id="42" name="TextBox 41"/>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43" name="Group 42"/>
          <p:cNvGrpSpPr/>
          <p:nvPr/>
        </p:nvGrpSpPr>
        <p:grpSpPr>
          <a:xfrm>
            <a:off x="6821729" y="2901918"/>
            <a:ext cx="1926735" cy="863358"/>
            <a:chOff x="803640" y="3362835"/>
            <a:chExt cx="2059657" cy="863358"/>
          </a:xfrm>
        </p:grpSpPr>
        <p:sp>
          <p:nvSpPr>
            <p:cNvPr id="44" name="TextBox 43"/>
            <p:cNvSpPr txBox="1"/>
            <p:nvPr/>
          </p:nvSpPr>
          <p:spPr>
            <a:xfrm>
              <a:off x="803640" y="3579862"/>
              <a:ext cx="2059657" cy="646331"/>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t>
              </a:r>
              <a:endParaRPr lang="ko-KR" altLang="en-US" sz="1200">
                <a:solidFill>
                  <a:schemeClr val="tx1">
                    <a:lumMod val="75000"/>
                    <a:lumOff val="25000"/>
                  </a:schemeClr>
                </a:solidFill>
                <a:cs typeface="Arial" pitchFamily="34" charset="0"/>
              </a:endParaRPr>
            </a:p>
          </p:txBody>
        </p:sp>
        <p:sp>
          <p:nvSpPr>
            <p:cNvPr id="45" name="TextBox 44"/>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46" name="Group 45"/>
          <p:cNvGrpSpPr/>
          <p:nvPr/>
        </p:nvGrpSpPr>
        <p:grpSpPr>
          <a:xfrm>
            <a:off x="6249746" y="3759030"/>
            <a:ext cx="1926735" cy="863358"/>
            <a:chOff x="803640" y="3362835"/>
            <a:chExt cx="2059657" cy="863358"/>
          </a:xfrm>
        </p:grpSpPr>
        <p:sp>
          <p:nvSpPr>
            <p:cNvPr id="47" name="TextBox 46"/>
            <p:cNvSpPr txBox="1"/>
            <p:nvPr/>
          </p:nvSpPr>
          <p:spPr>
            <a:xfrm>
              <a:off x="803640" y="3579862"/>
              <a:ext cx="2059657" cy="646331"/>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t>
              </a:r>
              <a:endParaRPr lang="ko-KR" altLang="en-US" sz="1200">
                <a:solidFill>
                  <a:schemeClr val="tx1">
                    <a:lumMod val="75000"/>
                    <a:lumOff val="25000"/>
                  </a:schemeClr>
                </a:solidFill>
                <a:cs typeface="Arial" pitchFamily="34" charset="0"/>
              </a:endParaRPr>
            </a:p>
          </p:txBody>
        </p:sp>
        <p:sp>
          <p:nvSpPr>
            <p:cNvPr id="48" name="TextBox 47"/>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sp>
        <p:nvSpPr>
          <p:cNvPr id="49" name="Freeform 9">
            <a:extLst>
              <a:ext uri="{FF2B5EF4-FFF2-40B4-BE49-F238E27FC236}">
                <a16:creationId xmlns:a16="http://schemas.microsoft.com/office/drawing/2014/main" id="{B26EBCD2-4BC1-4A3D-B36A-8AAF3F123BDA}"/>
              </a:ext>
            </a:extLst>
          </p:cNvPr>
          <p:cNvSpPr>
            <a:spLocks/>
          </p:cNvSpPr>
          <p:nvPr/>
        </p:nvSpPr>
        <p:spPr bwMode="auto">
          <a:xfrm>
            <a:off x="4570917" y="1537088"/>
            <a:ext cx="765102" cy="2729660"/>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0" name="Freeform 18">
            <a:extLst>
              <a:ext uri="{FF2B5EF4-FFF2-40B4-BE49-F238E27FC236}">
                <a16:creationId xmlns:a16="http://schemas.microsoft.com/office/drawing/2014/main" id="{1FC3FE2C-CB12-4331-852B-C80C20FA3985}"/>
              </a:ext>
            </a:extLst>
          </p:cNvPr>
          <p:cNvSpPr>
            <a:spLocks/>
          </p:cNvSpPr>
          <p:nvPr/>
        </p:nvSpPr>
        <p:spPr bwMode="auto">
          <a:xfrm>
            <a:off x="3660906" y="1487193"/>
            <a:ext cx="813539" cy="282945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227677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Infographic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5" name="Group 4"/>
          <p:cNvGrpSpPr/>
          <p:nvPr/>
        </p:nvGrpSpPr>
        <p:grpSpPr>
          <a:xfrm>
            <a:off x="1737740" y="1573354"/>
            <a:ext cx="5642572" cy="2726588"/>
            <a:chOff x="1521716" y="1275606"/>
            <a:chExt cx="5642572" cy="2726588"/>
          </a:xfrm>
          <a:solidFill>
            <a:schemeClr val="accent1"/>
          </a:solidFill>
        </p:grpSpPr>
        <p:grpSp>
          <p:nvGrpSpPr>
            <p:cNvPr id="6" name="Group 5"/>
            <p:cNvGrpSpPr/>
            <p:nvPr/>
          </p:nvGrpSpPr>
          <p:grpSpPr>
            <a:xfrm>
              <a:off x="1521716" y="1596158"/>
              <a:ext cx="3168352" cy="2406036"/>
              <a:chOff x="1521716" y="1596158"/>
              <a:chExt cx="3168352" cy="2406036"/>
            </a:xfrm>
            <a:grpFill/>
          </p:grpSpPr>
          <p:grpSp>
            <p:nvGrpSpPr>
              <p:cNvPr id="12" name="Group 11"/>
              <p:cNvGrpSpPr/>
              <p:nvPr/>
            </p:nvGrpSpPr>
            <p:grpSpPr>
              <a:xfrm>
                <a:off x="1521716" y="1596158"/>
                <a:ext cx="3168352" cy="2406036"/>
                <a:chOff x="1691680" y="-1532706"/>
                <a:chExt cx="7101775" cy="5393065"/>
              </a:xfrm>
              <a:grpFill/>
            </p:grpSpPr>
            <p:sp>
              <p:nvSpPr>
                <p:cNvPr id="14" name="Donut 13"/>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Right Arrow 14"/>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Oval 12"/>
              <p:cNvSpPr/>
              <p:nvPr/>
            </p:nvSpPr>
            <p:spPr>
              <a:xfrm>
                <a:off x="2263185" y="2337627"/>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7" name="Group 6"/>
            <p:cNvGrpSpPr/>
            <p:nvPr/>
          </p:nvGrpSpPr>
          <p:grpSpPr>
            <a:xfrm>
              <a:off x="3995936" y="1275606"/>
              <a:ext cx="3168352" cy="2406036"/>
              <a:chOff x="3851920" y="1401130"/>
              <a:chExt cx="3168352" cy="2406036"/>
            </a:xfrm>
            <a:grpFill/>
          </p:grpSpPr>
          <p:grpSp>
            <p:nvGrpSpPr>
              <p:cNvPr id="8" name="Group 7"/>
              <p:cNvGrpSpPr/>
              <p:nvPr/>
            </p:nvGrpSpPr>
            <p:grpSpPr>
              <a:xfrm rot="10800000">
                <a:off x="3851920" y="1401130"/>
                <a:ext cx="3168352" cy="2406036"/>
                <a:chOff x="1691680" y="-1532706"/>
                <a:chExt cx="7101775" cy="5393065"/>
              </a:xfrm>
              <a:grpFill/>
            </p:grpSpPr>
            <p:sp>
              <p:nvSpPr>
                <p:cNvPr id="10" name="Donut 9"/>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Right Arrow 10"/>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 name="Oval 8"/>
              <p:cNvSpPr/>
              <p:nvPr/>
            </p:nvSpPr>
            <p:spPr>
              <a:xfrm>
                <a:off x="5577220" y="2364114"/>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6" name="Isosceles Triangle 15"/>
          <p:cNvSpPr/>
          <p:nvPr/>
        </p:nvSpPr>
        <p:spPr>
          <a:xfrm>
            <a:off x="4051070" y="2498755"/>
            <a:ext cx="1015912" cy="875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 Same Side Corner Rectangle 8"/>
          <p:cNvSpPr/>
          <p:nvPr/>
        </p:nvSpPr>
        <p:spPr>
          <a:xfrm>
            <a:off x="4393111" y="2894798"/>
            <a:ext cx="331830" cy="332339"/>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Group 17"/>
          <p:cNvGrpSpPr/>
          <p:nvPr/>
        </p:nvGrpSpPr>
        <p:grpSpPr>
          <a:xfrm>
            <a:off x="2655368" y="2787967"/>
            <a:ext cx="349262" cy="396501"/>
            <a:chOff x="1308754" y="3454361"/>
            <a:chExt cx="2889328" cy="3280121"/>
          </a:xfrm>
          <a:solidFill>
            <a:schemeClr val="bg1"/>
          </a:solidFill>
        </p:grpSpPr>
        <p:sp>
          <p:nvSpPr>
            <p:cNvPr id="19" name="Donut 18"/>
            <p:cNvSpPr/>
            <p:nvPr/>
          </p:nvSpPr>
          <p:spPr>
            <a:xfrm>
              <a:off x="1308754" y="4335332"/>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0" name="Up Arrow 19"/>
            <p:cNvSpPr/>
            <p:nvPr/>
          </p:nvSpPr>
          <p:spPr>
            <a:xfrm rot="2632973">
              <a:off x="3193286" y="3454361"/>
              <a:ext cx="1004796" cy="1639484"/>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p:nvGrpSpPr>
        <p:grpSpPr>
          <a:xfrm>
            <a:off x="6091456" y="2675549"/>
            <a:ext cx="409092" cy="394981"/>
            <a:chOff x="4462674" y="3512626"/>
            <a:chExt cx="3384287" cy="3267549"/>
          </a:xfrm>
          <a:solidFill>
            <a:schemeClr val="bg1"/>
          </a:solidFill>
        </p:grpSpPr>
        <p:sp>
          <p:nvSpPr>
            <p:cNvPr id="22" name="Donut 21"/>
            <p:cNvSpPr/>
            <p:nvPr/>
          </p:nvSpPr>
          <p:spPr>
            <a:xfrm>
              <a:off x="5447811" y="3512626"/>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 name="Rounded Rectangle 22"/>
            <p:cNvSpPr/>
            <p:nvPr/>
          </p:nvSpPr>
          <p:spPr>
            <a:xfrm rot="2700000">
              <a:off x="5162501" y="5103870"/>
              <a:ext cx="461837" cy="18614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ounded Rectangle 23"/>
            <p:cNvSpPr/>
            <p:nvPr/>
          </p:nvSpPr>
          <p:spPr>
            <a:xfrm rot="8100000">
              <a:off x="5238958" y="5083288"/>
              <a:ext cx="461837" cy="16968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TextBox 24"/>
          <p:cNvSpPr txBox="1"/>
          <p:nvPr/>
        </p:nvSpPr>
        <p:spPr>
          <a:xfrm>
            <a:off x="4622893" y="1275606"/>
            <a:ext cx="4031895"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p>
        </p:txBody>
      </p:sp>
      <p:sp>
        <p:nvSpPr>
          <p:cNvPr id="26" name="TextBox 25"/>
          <p:cNvSpPr txBox="1"/>
          <p:nvPr/>
        </p:nvSpPr>
        <p:spPr>
          <a:xfrm>
            <a:off x="361216" y="4155926"/>
            <a:ext cx="4031895" cy="461665"/>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and appeal to your Presentations. </a:t>
            </a:r>
          </a:p>
        </p:txBody>
      </p:sp>
      <p:sp>
        <p:nvSpPr>
          <p:cNvPr id="27" name="TextBox 26"/>
          <p:cNvSpPr txBox="1"/>
          <p:nvPr/>
        </p:nvSpPr>
        <p:spPr>
          <a:xfrm>
            <a:off x="2123728" y="3748502"/>
            <a:ext cx="2336966" cy="276999"/>
          </a:xfrm>
          <a:prstGeom prst="rect">
            <a:avLst/>
          </a:prstGeom>
          <a:noFill/>
        </p:spPr>
        <p:txBody>
          <a:bodyPr wrap="square" rtlCol="0">
            <a:spAutoFit/>
          </a:bodyPr>
          <a:lstStyle/>
          <a:p>
            <a:pPr algn="r"/>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sp>
        <p:nvSpPr>
          <p:cNvPr id="28" name="TextBox 27"/>
          <p:cNvSpPr txBox="1"/>
          <p:nvPr/>
        </p:nvSpPr>
        <p:spPr>
          <a:xfrm>
            <a:off x="4648830" y="1847793"/>
            <a:ext cx="2336966" cy="276999"/>
          </a:xfrm>
          <a:prstGeom prst="rect">
            <a:avLst/>
          </a:prstGeom>
          <a:noFill/>
        </p:spPr>
        <p:txBody>
          <a:bodyPr wrap="square" rtlCol="0">
            <a:spAutoFit/>
          </a:bodyPr>
          <a:lstStyle/>
          <a:p>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spTree>
    <p:extLst>
      <p:ext uri="{BB962C8B-B14F-4D97-AF65-F5344CB8AC3E}">
        <p14:creationId xmlns:p14="http://schemas.microsoft.com/office/powerpoint/2010/main" val="18847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Infographic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sp>
        <p:nvSpPr>
          <p:cNvPr id="6" name="Freeform 5"/>
          <p:cNvSpPr/>
          <p:nvPr/>
        </p:nvSpPr>
        <p:spPr>
          <a:xfrm>
            <a:off x="4061224" y="120359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7" name="Freeform 6"/>
          <p:cNvSpPr/>
          <p:nvPr/>
        </p:nvSpPr>
        <p:spPr>
          <a:xfrm rot="2160000">
            <a:off x="5020924" y="1965135"/>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2778" rIns="98127" bIns="82777"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8" name="Freeform 7"/>
          <p:cNvSpPr/>
          <p:nvPr/>
        </p:nvSpPr>
        <p:spPr>
          <a:xfrm>
            <a:off x="5266192"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9" name="Freeform 8"/>
          <p:cNvSpPr/>
          <p:nvPr/>
        </p:nvSpPr>
        <p:spPr>
          <a:xfrm rot="17280000">
            <a:off x="5401642" y="3108411"/>
            <a:ext cx="264268"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7"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0" name="Freeform 9"/>
          <p:cNvSpPr/>
          <p:nvPr/>
        </p:nvSpPr>
        <p:spPr>
          <a:xfrm>
            <a:off x="4805935"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1" name="Freeform 10"/>
          <p:cNvSpPr/>
          <p:nvPr/>
        </p:nvSpPr>
        <p:spPr>
          <a:xfrm>
            <a:off x="4431970" y="3823786"/>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2" name="Freeform 11"/>
          <p:cNvSpPr/>
          <p:nvPr/>
        </p:nvSpPr>
        <p:spPr>
          <a:xfrm>
            <a:off x="3316512"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3" name="Freeform 12"/>
          <p:cNvSpPr/>
          <p:nvPr/>
        </p:nvSpPr>
        <p:spPr>
          <a:xfrm rot="4320000">
            <a:off x="3451962" y="3122637"/>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4" name="Freeform 13"/>
          <p:cNvSpPr/>
          <p:nvPr/>
        </p:nvSpPr>
        <p:spPr>
          <a:xfrm>
            <a:off x="2856255"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5" name="Freeform 14"/>
          <p:cNvSpPr/>
          <p:nvPr/>
        </p:nvSpPr>
        <p:spPr>
          <a:xfrm rot="19440000">
            <a:off x="3815956" y="1973927"/>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7" name="Freeform 16"/>
          <p:cNvSpPr/>
          <p:nvPr/>
        </p:nvSpPr>
        <p:spPr>
          <a:xfrm>
            <a:off x="4061224" y="2444656"/>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8" name="Rectangle 9"/>
          <p:cNvSpPr/>
          <p:nvPr/>
        </p:nvSpPr>
        <p:spPr>
          <a:xfrm flipH="1">
            <a:off x="3202435" y="2423442"/>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15"/>
          <p:cNvSpPr/>
          <p:nvPr/>
        </p:nvSpPr>
        <p:spPr>
          <a:xfrm rot="5400000" flipH="1">
            <a:off x="4386727" y="1506995"/>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ound Same Side Corner Rectangle 6"/>
          <p:cNvSpPr>
            <a:spLocks noChangeAspect="1"/>
          </p:cNvSpPr>
          <p:nvPr/>
        </p:nvSpPr>
        <p:spPr>
          <a:xfrm rot="18900000" flipH="1">
            <a:off x="3812676" y="3847539"/>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467544" y="2047738"/>
            <a:ext cx="2323459" cy="1048024"/>
            <a:chOff x="803640" y="3362835"/>
            <a:chExt cx="2059657" cy="1048024"/>
          </a:xfrm>
        </p:grpSpPr>
        <p:sp>
          <p:nvSpPr>
            <p:cNvPr id="24" name="TextBox 23"/>
            <p:cNvSpPr txBox="1"/>
            <p:nvPr/>
          </p:nvSpPr>
          <p:spPr>
            <a:xfrm>
              <a:off x="803640" y="3579862"/>
              <a:ext cx="2059657" cy="830997"/>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26" name="Group 25"/>
          <p:cNvGrpSpPr/>
          <p:nvPr/>
        </p:nvGrpSpPr>
        <p:grpSpPr>
          <a:xfrm>
            <a:off x="5297074" y="1338233"/>
            <a:ext cx="3379382" cy="678692"/>
            <a:chOff x="803640" y="3362835"/>
            <a:chExt cx="2059657" cy="678692"/>
          </a:xfrm>
        </p:grpSpPr>
        <p:sp>
          <p:nvSpPr>
            <p:cNvPr id="27" name="TextBox 26"/>
            <p:cNvSpPr txBox="1"/>
            <p:nvPr/>
          </p:nvSpPr>
          <p:spPr>
            <a:xfrm>
              <a:off x="803640" y="357986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29" name="Group 28"/>
          <p:cNvGrpSpPr/>
          <p:nvPr/>
        </p:nvGrpSpPr>
        <p:grpSpPr>
          <a:xfrm>
            <a:off x="6368899" y="2047738"/>
            <a:ext cx="2323459"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32" name="Group 31"/>
          <p:cNvGrpSpPr/>
          <p:nvPr/>
        </p:nvGrpSpPr>
        <p:grpSpPr>
          <a:xfrm>
            <a:off x="5868144" y="3493649"/>
            <a:ext cx="2323459" cy="1048024"/>
            <a:chOff x="803640" y="3362835"/>
            <a:chExt cx="2059657" cy="1048024"/>
          </a:xfrm>
        </p:grpSpPr>
        <p:sp>
          <p:nvSpPr>
            <p:cNvPr id="33" name="TextBox 32"/>
            <p:cNvSpPr txBox="1"/>
            <p:nvPr/>
          </p:nvSpPr>
          <p:spPr>
            <a:xfrm>
              <a:off x="803640" y="3579862"/>
              <a:ext cx="2059657" cy="830997"/>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35" name="Group 34"/>
          <p:cNvGrpSpPr/>
          <p:nvPr/>
        </p:nvGrpSpPr>
        <p:grpSpPr>
          <a:xfrm>
            <a:off x="891641" y="3465253"/>
            <a:ext cx="2323459" cy="1048024"/>
            <a:chOff x="803640" y="3362835"/>
            <a:chExt cx="2059657" cy="1048024"/>
          </a:xfrm>
        </p:grpSpPr>
        <p:sp>
          <p:nvSpPr>
            <p:cNvPr id="36" name="TextBox 35"/>
            <p:cNvSpPr txBox="1"/>
            <p:nvPr/>
          </p:nvSpPr>
          <p:spPr>
            <a:xfrm>
              <a:off x="803640" y="3579862"/>
              <a:ext cx="2059657" cy="830997"/>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sp>
        <p:nvSpPr>
          <p:cNvPr id="38" name="Block Arc 14"/>
          <p:cNvSpPr/>
          <p:nvPr/>
        </p:nvSpPr>
        <p:spPr>
          <a:xfrm rot="16200000">
            <a:off x="4305129" y="2680445"/>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76553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31840" y="181632"/>
            <a:ext cx="6012160" cy="576064"/>
          </a:xfrm>
        </p:spPr>
        <p:txBody>
          <a:bodyPr/>
          <a:lstStyle/>
          <a:p>
            <a:r>
              <a:rPr lang="en-US" altLang="ko-KR" b="1">
                <a:solidFill>
                  <a:schemeClr val="tx1">
                    <a:lumMod val="75000"/>
                    <a:lumOff val="25000"/>
                  </a:schemeClr>
                </a:solidFill>
              </a:rPr>
              <a:t>Portfolio Presentation</a:t>
            </a:r>
          </a:p>
        </p:txBody>
      </p:sp>
      <p:sp>
        <p:nvSpPr>
          <p:cNvPr id="3" name="Text Placeholder 2"/>
          <p:cNvSpPr>
            <a:spLocks noGrp="1"/>
          </p:cNvSpPr>
          <p:nvPr>
            <p:ph type="body" sz="quarter" idx="11"/>
          </p:nvPr>
        </p:nvSpPr>
        <p:spPr>
          <a:xfrm>
            <a:off x="3131840" y="757696"/>
            <a:ext cx="6012160" cy="288032"/>
          </a:xfrm>
        </p:spPr>
        <p:txBody>
          <a:bodyPr/>
          <a:lstStyle/>
          <a:p>
            <a:pPr lvl="0"/>
            <a:r>
              <a:rPr lang="en-US" altLang="ko-KR"/>
              <a:t>Insert the title of your subtitle Here</a:t>
            </a:r>
          </a:p>
        </p:txBody>
      </p:sp>
      <p:sp>
        <p:nvSpPr>
          <p:cNvPr id="8" name="TextBox 7"/>
          <p:cNvSpPr txBox="1"/>
          <p:nvPr/>
        </p:nvSpPr>
        <p:spPr>
          <a:xfrm>
            <a:off x="6300192" y="2044921"/>
            <a:ext cx="2520280" cy="2492990"/>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9" name="Text Placeholder 1"/>
          <p:cNvSpPr txBox="1">
            <a:spLocks/>
          </p:cNvSpPr>
          <p:nvPr/>
        </p:nvSpPr>
        <p:spPr>
          <a:xfrm>
            <a:off x="6300193" y="1734944"/>
            <a:ext cx="2520279"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a:solidFill>
                  <a:schemeClr val="accent1"/>
                </a:solidFill>
                <a:cs typeface="Arial" pitchFamily="34" charset="0"/>
              </a:rPr>
              <a:t>Simple Portfolio Designed</a:t>
            </a:r>
            <a:endParaRPr lang="ko-KR" altLang="en-US" sz="1400" b="1">
              <a:solidFill>
                <a:schemeClr val="accent1"/>
              </a:solidFill>
              <a:cs typeface="Arial" pitchFamily="34" charset="0"/>
            </a:endParaRPr>
          </a:p>
        </p:txBody>
      </p:sp>
      <p:sp>
        <p:nvSpPr>
          <p:cNvPr id="5" name="그림 개체 틀 4">
            <a:extLst>
              <a:ext uri="{FF2B5EF4-FFF2-40B4-BE49-F238E27FC236}">
                <a16:creationId xmlns:a16="http://schemas.microsoft.com/office/drawing/2014/main" id="{7D62F326-1AA2-4110-BE21-A6007AD8BD67}"/>
              </a:ext>
            </a:extLst>
          </p:cNvPr>
          <p:cNvSpPr>
            <a:spLocks noGrp="1"/>
          </p:cNvSpPr>
          <p:nvPr>
            <p:ph type="pic" idx="1"/>
          </p:nvPr>
        </p:nvSpPr>
        <p:spPr/>
      </p:sp>
      <p:sp>
        <p:nvSpPr>
          <p:cNvPr id="7" name="그림 개체 틀 6">
            <a:extLst>
              <a:ext uri="{FF2B5EF4-FFF2-40B4-BE49-F238E27FC236}">
                <a16:creationId xmlns:a16="http://schemas.microsoft.com/office/drawing/2014/main" id="{C39D6FAE-89F6-4B42-B6AE-C5931233BF88}"/>
              </a:ext>
            </a:extLst>
          </p:cNvPr>
          <p:cNvSpPr>
            <a:spLocks noGrp="1"/>
          </p:cNvSpPr>
          <p:nvPr>
            <p:ph type="pic" idx="12"/>
          </p:nvPr>
        </p:nvSpPr>
        <p:spPr/>
      </p:sp>
    </p:spTree>
    <p:extLst>
      <p:ext uri="{BB962C8B-B14F-4D97-AF65-F5344CB8AC3E}">
        <p14:creationId xmlns:p14="http://schemas.microsoft.com/office/powerpoint/2010/main" val="162879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cs typeface="Arial" pitchFamily="34" charset="0"/>
              </a:rPr>
              <a:t>Nội dung</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itchFamily="34" charset="0"/>
              </a:rPr>
              <a:t>01</a:t>
            </a:r>
            <a:endParaRPr lang="ko-KR" altLang="en-US" sz="2000" b="1">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a:solidFill>
                  <a:schemeClr val="bg1"/>
                </a:solidFill>
                <a:cs typeface="Arial" pitchFamily="34" charset="0"/>
              </a:rPr>
              <a:t>02</a:t>
            </a:r>
            <a:endParaRPr lang="ko-KR" altLang="en-US" sz="2000" b="1">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a:solidFill>
                  <a:schemeClr val="bg1"/>
                </a:solidFill>
                <a:cs typeface="Arial" pitchFamily="34" charset="0"/>
              </a:rPr>
              <a:t>03</a:t>
            </a:r>
            <a:endParaRPr lang="ko-KR" altLang="en-US" sz="2000" b="1">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a:solidFill>
                  <a:schemeClr val="bg1"/>
                </a:solidFill>
                <a:cs typeface="Arial" pitchFamily="34" charset="0"/>
              </a:rPr>
              <a:t>04</a:t>
            </a:r>
            <a:endParaRPr lang="ko-KR" altLang="en-US" sz="2000" b="1">
              <a:solidFill>
                <a:schemeClr val="bg1"/>
              </a:solidFill>
              <a:cs typeface="Arial" pitchFamily="34" charset="0"/>
            </a:endParaRPr>
          </a:p>
        </p:txBody>
      </p:sp>
      <p:sp>
        <p:nvSpPr>
          <p:cNvPr id="30" name="TextBox 29"/>
          <p:cNvSpPr txBox="1"/>
          <p:nvPr/>
        </p:nvSpPr>
        <p:spPr>
          <a:xfrm>
            <a:off x="3923848" y="1375348"/>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Tổng quan về XML</a:t>
            </a:r>
            <a:endParaRPr lang="ko-KR" altLang="en-US" sz="1400" b="1">
              <a:solidFill>
                <a:schemeClr val="tx1">
                  <a:lumMod val="75000"/>
                  <a:lumOff val="25000"/>
                </a:schemeClr>
              </a:solidFill>
              <a:cs typeface="Arial" pitchFamily="34" charset="0"/>
            </a:endParaRPr>
          </a:p>
        </p:txBody>
      </p:sp>
      <p:sp>
        <p:nvSpPr>
          <p:cNvPr id="37" name="TextBox 36"/>
          <p:cNvSpPr txBox="1"/>
          <p:nvPr/>
        </p:nvSpPr>
        <p:spPr>
          <a:xfrm>
            <a:off x="3851839" y="2257598"/>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XXE Attack </a:t>
            </a:r>
            <a:endParaRPr lang="ko-KR" altLang="en-US" sz="1400" b="1">
              <a:solidFill>
                <a:schemeClr val="tx1">
                  <a:lumMod val="75000"/>
                  <a:lumOff val="25000"/>
                </a:schemeClr>
              </a:solidFill>
              <a:cs typeface="Arial" pitchFamily="34" charset="0"/>
            </a:endParaRPr>
          </a:p>
        </p:txBody>
      </p:sp>
      <p:grpSp>
        <p:nvGrpSpPr>
          <p:cNvPr id="39" name="Group 38"/>
          <p:cNvGrpSpPr/>
          <p:nvPr/>
        </p:nvGrpSpPr>
        <p:grpSpPr>
          <a:xfrm>
            <a:off x="3851840" y="3244805"/>
            <a:ext cx="4396429" cy="446277"/>
            <a:chOff x="3851840" y="1456195"/>
            <a:chExt cx="4396429" cy="446277"/>
          </a:xfrm>
        </p:grpSpPr>
        <p:sp>
          <p:nvSpPr>
            <p:cNvPr id="40" name="TextBox 39"/>
            <p:cNvSpPr txBox="1"/>
            <p:nvPr/>
          </p:nvSpPr>
          <p:spPr>
            <a:xfrm>
              <a:off x="3855702" y="1456195"/>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Lỗ hổng XXE trong Windows Remote Assistance</a:t>
              </a:r>
              <a:endParaRPr lang="ko-KR" altLang="en-US" sz="1400" b="1">
                <a:solidFill>
                  <a:schemeClr val="tx1">
                    <a:lumMod val="75000"/>
                    <a:lumOff val="25000"/>
                  </a:schemeClr>
                </a:solidFill>
                <a:cs typeface="Arial" pitchFamily="34" charset="0"/>
              </a:endParaRPr>
            </a:p>
          </p:txBody>
        </p:sp>
        <p:sp>
          <p:nvSpPr>
            <p:cNvPr id="41" name="TextBox 40"/>
            <p:cNvSpPr txBox="1"/>
            <p:nvPr/>
          </p:nvSpPr>
          <p:spPr>
            <a:xfrm>
              <a:off x="3851840" y="1625473"/>
              <a:ext cx="4392568"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grpSp>
      <p:sp>
        <p:nvSpPr>
          <p:cNvPr id="43" name="TextBox 42"/>
          <p:cNvSpPr txBox="1"/>
          <p:nvPr/>
        </p:nvSpPr>
        <p:spPr>
          <a:xfrm>
            <a:off x="3898035" y="4145973"/>
            <a:ext cx="439256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Demo</a:t>
            </a:r>
            <a:endParaRPr lang="ko-KR" altLang="en-US" sz="1400" b="1">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72EE8027-9579-4E39-BE96-0DF93400D797}"/>
              </a:ext>
            </a:extLst>
          </p:cNvPr>
          <p:cNvSpPr txBox="1"/>
          <p:nvPr/>
        </p:nvSpPr>
        <p:spPr>
          <a:xfrm>
            <a:off x="3923847" y="1652011"/>
            <a:ext cx="4392568"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Giới thiệu XML và cấu trúc của XML</a:t>
            </a:r>
            <a:endParaRPr lang="ko-KR" altLang="en-US" sz="120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8A283524-F253-400D-B6F3-1388049D6DF1}"/>
              </a:ext>
            </a:extLst>
          </p:cNvPr>
          <p:cNvSpPr txBox="1"/>
          <p:nvPr/>
        </p:nvSpPr>
        <p:spPr>
          <a:xfrm>
            <a:off x="3846086" y="2574790"/>
            <a:ext cx="4392568"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XXE và kĩ thuật Out-of-band</a:t>
            </a:r>
            <a:endParaRPr lang="ko-KR" altLang="en-US" sz="12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Infographic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7" name="Group 6"/>
          <p:cNvGrpSpPr/>
          <p:nvPr/>
        </p:nvGrpSpPr>
        <p:grpSpPr>
          <a:xfrm>
            <a:off x="3615894" y="1967733"/>
            <a:ext cx="900000" cy="900000"/>
            <a:chOff x="3563888" y="1923678"/>
            <a:chExt cx="900000" cy="900000"/>
          </a:xfrm>
        </p:grpSpPr>
        <p:sp>
          <p:nvSpPr>
            <p:cNvPr id="4" name="Rectangle 3"/>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ight Triangle 4"/>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8" name="Group 7"/>
          <p:cNvGrpSpPr/>
          <p:nvPr/>
        </p:nvGrpSpPr>
        <p:grpSpPr>
          <a:xfrm rot="5400000">
            <a:off x="4626684" y="1715733"/>
            <a:ext cx="1152000" cy="1152000"/>
            <a:chOff x="3563888" y="1923678"/>
            <a:chExt cx="900000" cy="900000"/>
          </a:xfrm>
        </p:grpSpPr>
        <p:sp>
          <p:nvSpPr>
            <p:cNvPr id="9" name="Rectangle 8"/>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ight Triangle 9"/>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1" name="Group 10"/>
          <p:cNvGrpSpPr/>
          <p:nvPr/>
        </p:nvGrpSpPr>
        <p:grpSpPr>
          <a:xfrm rot="10800000">
            <a:off x="4626684" y="2980022"/>
            <a:ext cx="720000" cy="720000"/>
            <a:chOff x="3563888" y="1923678"/>
            <a:chExt cx="900000" cy="900000"/>
          </a:xfrm>
        </p:grpSpPr>
        <p:sp>
          <p:nvSpPr>
            <p:cNvPr id="12" name="Rectangle 11"/>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Triangle 12"/>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4" name="Group 13"/>
          <p:cNvGrpSpPr/>
          <p:nvPr/>
        </p:nvGrpSpPr>
        <p:grpSpPr>
          <a:xfrm rot="16200000">
            <a:off x="3507861" y="2980023"/>
            <a:ext cx="1008033" cy="1008033"/>
            <a:chOff x="3563888" y="1923678"/>
            <a:chExt cx="900000" cy="900000"/>
          </a:xfrm>
        </p:grpSpPr>
        <p:sp>
          <p:nvSpPr>
            <p:cNvPr id="15" name="Rectangle 14"/>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ight Triangle 15"/>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7" name="TextBox 16"/>
          <p:cNvSpPr txBox="1"/>
          <p:nvPr/>
        </p:nvSpPr>
        <p:spPr>
          <a:xfrm>
            <a:off x="4025097" y="2386248"/>
            <a:ext cx="402887" cy="400110"/>
          </a:xfrm>
          <a:prstGeom prst="rect">
            <a:avLst/>
          </a:prstGeom>
          <a:noFill/>
        </p:spPr>
        <p:txBody>
          <a:bodyPr wrap="square" rtlCol="0">
            <a:spAutoFit/>
          </a:bodyPr>
          <a:lstStyle/>
          <a:p>
            <a:pPr algn="ctr"/>
            <a:r>
              <a:rPr lang="en-US" altLang="ko-KR" sz="2000" b="1">
                <a:solidFill>
                  <a:schemeClr val="accent1"/>
                </a:solidFill>
                <a:cs typeface="Arial" pitchFamily="34" charset="0"/>
              </a:rPr>
              <a:t>A</a:t>
            </a:r>
            <a:endParaRPr lang="ko-KR" altLang="en-US" sz="2000" b="1">
              <a:solidFill>
                <a:schemeClr val="accent1"/>
              </a:solidFill>
              <a:cs typeface="Arial" pitchFamily="34" charset="0"/>
            </a:endParaRPr>
          </a:p>
        </p:txBody>
      </p:sp>
      <p:sp>
        <p:nvSpPr>
          <p:cNvPr id="18" name="TextBox 17"/>
          <p:cNvSpPr txBox="1"/>
          <p:nvPr/>
        </p:nvSpPr>
        <p:spPr>
          <a:xfrm>
            <a:off x="4733299" y="2346544"/>
            <a:ext cx="402887" cy="400110"/>
          </a:xfrm>
          <a:prstGeom prst="rect">
            <a:avLst/>
          </a:prstGeom>
          <a:noFill/>
        </p:spPr>
        <p:txBody>
          <a:bodyPr wrap="square" rtlCol="0">
            <a:spAutoFit/>
          </a:bodyPr>
          <a:lstStyle/>
          <a:p>
            <a:pPr algn="ctr"/>
            <a:r>
              <a:rPr lang="en-US" altLang="ko-KR" sz="2000" b="1">
                <a:solidFill>
                  <a:schemeClr val="accent1"/>
                </a:solidFill>
                <a:cs typeface="Arial" pitchFamily="34" charset="0"/>
              </a:rPr>
              <a:t>B</a:t>
            </a:r>
            <a:endParaRPr lang="ko-KR" altLang="en-US" sz="2000" b="1">
              <a:solidFill>
                <a:schemeClr val="accent1"/>
              </a:solidFill>
              <a:cs typeface="Arial" pitchFamily="34" charset="0"/>
            </a:endParaRPr>
          </a:p>
        </p:txBody>
      </p:sp>
      <p:sp>
        <p:nvSpPr>
          <p:cNvPr id="19" name="TextBox 18"/>
          <p:cNvSpPr txBox="1"/>
          <p:nvPr/>
        </p:nvSpPr>
        <p:spPr>
          <a:xfrm>
            <a:off x="4025097" y="3074253"/>
            <a:ext cx="402887" cy="400110"/>
          </a:xfrm>
          <a:prstGeom prst="rect">
            <a:avLst/>
          </a:prstGeom>
          <a:noFill/>
        </p:spPr>
        <p:txBody>
          <a:bodyPr wrap="square" rtlCol="0">
            <a:spAutoFit/>
          </a:bodyPr>
          <a:lstStyle/>
          <a:p>
            <a:pPr algn="ctr"/>
            <a:r>
              <a:rPr lang="en-US" altLang="ko-KR" sz="2000" b="1">
                <a:solidFill>
                  <a:schemeClr val="accent1"/>
                </a:solidFill>
                <a:cs typeface="Arial" pitchFamily="34" charset="0"/>
              </a:rPr>
              <a:t>C</a:t>
            </a:r>
            <a:endParaRPr lang="ko-KR" altLang="en-US" sz="2000" b="1">
              <a:solidFill>
                <a:schemeClr val="accent1"/>
              </a:solidFill>
              <a:cs typeface="Arial" pitchFamily="34" charset="0"/>
            </a:endParaRPr>
          </a:p>
        </p:txBody>
      </p:sp>
      <p:sp>
        <p:nvSpPr>
          <p:cNvPr id="20" name="TextBox 19"/>
          <p:cNvSpPr txBox="1"/>
          <p:nvPr/>
        </p:nvSpPr>
        <p:spPr>
          <a:xfrm>
            <a:off x="4638332" y="2995981"/>
            <a:ext cx="402887" cy="400110"/>
          </a:xfrm>
          <a:prstGeom prst="rect">
            <a:avLst/>
          </a:prstGeom>
          <a:noFill/>
        </p:spPr>
        <p:txBody>
          <a:bodyPr wrap="square" rtlCol="0">
            <a:spAutoFit/>
          </a:bodyPr>
          <a:lstStyle/>
          <a:p>
            <a:pPr algn="ctr"/>
            <a:r>
              <a:rPr lang="en-US" altLang="ko-KR" sz="2000" b="1">
                <a:solidFill>
                  <a:schemeClr val="accent1"/>
                </a:solidFill>
                <a:cs typeface="Arial" pitchFamily="34" charset="0"/>
              </a:rPr>
              <a:t>D</a:t>
            </a:r>
            <a:endParaRPr lang="ko-KR" altLang="en-US" sz="2000" b="1">
              <a:solidFill>
                <a:schemeClr val="accent1"/>
              </a:solidFill>
              <a:cs typeface="Arial" pitchFamily="34" charset="0"/>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1"/>
          <p:cNvSpPr>
            <a:spLocks noChangeAspect="1"/>
          </p:cNvSpPr>
          <p:nvPr/>
        </p:nvSpPr>
        <p:spPr>
          <a:xfrm>
            <a:off x="5233491" y="1896998"/>
            <a:ext cx="391466" cy="3947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5" name="Group 24"/>
          <p:cNvGrpSpPr/>
          <p:nvPr/>
        </p:nvGrpSpPr>
        <p:grpSpPr>
          <a:xfrm>
            <a:off x="542153" y="1778520"/>
            <a:ext cx="2539483"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28" name="Group 27"/>
          <p:cNvGrpSpPr/>
          <p:nvPr/>
        </p:nvGrpSpPr>
        <p:grpSpPr>
          <a:xfrm>
            <a:off x="542153" y="3578720"/>
            <a:ext cx="2539483"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31" name="Group 30"/>
          <p:cNvGrpSpPr/>
          <p:nvPr/>
        </p:nvGrpSpPr>
        <p:grpSpPr>
          <a:xfrm>
            <a:off x="6116170" y="1778520"/>
            <a:ext cx="2539483" cy="863358"/>
            <a:chOff x="803640" y="3362835"/>
            <a:chExt cx="2059657" cy="863358"/>
          </a:xfrm>
        </p:grpSpPr>
        <p:sp>
          <p:nvSpPr>
            <p:cNvPr id="32" name="TextBox 31"/>
            <p:cNvSpPr txBox="1"/>
            <p:nvPr/>
          </p:nvSpPr>
          <p:spPr>
            <a:xfrm>
              <a:off x="803640" y="3579862"/>
              <a:ext cx="2059657" cy="646331"/>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33" name="TextBox 32"/>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34" name="Group 33"/>
          <p:cNvGrpSpPr/>
          <p:nvPr/>
        </p:nvGrpSpPr>
        <p:grpSpPr>
          <a:xfrm>
            <a:off x="6116170" y="3578720"/>
            <a:ext cx="2539483" cy="863358"/>
            <a:chOff x="803640" y="3362835"/>
            <a:chExt cx="2059657" cy="863358"/>
          </a:xfrm>
        </p:grpSpPr>
        <p:sp>
          <p:nvSpPr>
            <p:cNvPr id="35" name="TextBox 34"/>
            <p:cNvSpPr txBox="1"/>
            <p:nvPr/>
          </p:nvSpPr>
          <p:spPr>
            <a:xfrm>
              <a:off x="803640" y="3579862"/>
              <a:ext cx="2059657" cy="646331"/>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36" name="TextBox 35"/>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83789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3850130" y="555526"/>
            <a:ext cx="284243" cy="2660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16"/>
          <p:cNvSpPr/>
          <p:nvPr/>
        </p:nvSpPr>
        <p:spPr>
          <a:xfrm rot="2700000">
            <a:off x="3884578" y="2784863"/>
            <a:ext cx="215347" cy="38607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21"/>
          <p:cNvSpPr>
            <a:spLocks noChangeAspect="1"/>
          </p:cNvSpPr>
          <p:nvPr/>
        </p:nvSpPr>
        <p:spPr>
          <a:xfrm>
            <a:off x="3819820" y="1672044"/>
            <a:ext cx="344862" cy="34774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27"/>
          <p:cNvSpPr/>
          <p:nvPr/>
        </p:nvSpPr>
        <p:spPr>
          <a:xfrm>
            <a:off x="3844662" y="3936015"/>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11"/>
          <p:cNvSpPr txBox="1"/>
          <p:nvPr/>
        </p:nvSpPr>
        <p:spPr>
          <a:xfrm>
            <a:off x="3260027" y="1108324"/>
            <a:ext cx="146444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sp>
        <p:nvSpPr>
          <p:cNvPr id="13" name="TextBox 12"/>
          <p:cNvSpPr txBox="1"/>
          <p:nvPr/>
        </p:nvSpPr>
        <p:spPr>
          <a:xfrm>
            <a:off x="3260027" y="2306507"/>
            <a:ext cx="146444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sp>
        <p:nvSpPr>
          <p:cNvPr id="14" name="TextBox 13"/>
          <p:cNvSpPr txBox="1"/>
          <p:nvPr/>
        </p:nvSpPr>
        <p:spPr>
          <a:xfrm>
            <a:off x="3260027" y="3372295"/>
            <a:ext cx="146444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sp>
        <p:nvSpPr>
          <p:cNvPr id="15" name="TextBox 14"/>
          <p:cNvSpPr txBox="1"/>
          <p:nvPr/>
        </p:nvSpPr>
        <p:spPr>
          <a:xfrm>
            <a:off x="3260027" y="4449474"/>
            <a:ext cx="1464448"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sp>
        <p:nvSpPr>
          <p:cNvPr id="16" name="Text Placeholder 1"/>
          <p:cNvSpPr txBox="1">
            <a:spLocks/>
          </p:cNvSpPr>
          <p:nvPr/>
        </p:nvSpPr>
        <p:spPr>
          <a:xfrm>
            <a:off x="5220072" y="1263221"/>
            <a:ext cx="3456384"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a:solidFill>
                  <a:schemeClr val="accent1"/>
                </a:solidFill>
                <a:latin typeface="+mj-lt"/>
                <a:cs typeface="Arial" pitchFamily="34" charset="0"/>
              </a:rPr>
              <a:t>Simple Portfolio </a:t>
            </a:r>
          </a:p>
          <a:p>
            <a:pPr marL="0" indent="0">
              <a:buNone/>
            </a:pPr>
            <a:r>
              <a:rPr lang="en-US" altLang="ko-KR" sz="2800" b="1">
                <a:solidFill>
                  <a:schemeClr val="accent1"/>
                </a:solidFill>
                <a:latin typeface="+mj-lt"/>
                <a:cs typeface="Arial" pitchFamily="34" charset="0"/>
              </a:rPr>
              <a:t>Designed</a:t>
            </a:r>
            <a:endParaRPr lang="ko-KR" altLang="en-US" sz="2800" b="1">
              <a:solidFill>
                <a:schemeClr val="accent1"/>
              </a:solidFill>
              <a:latin typeface="+mj-lt"/>
              <a:cs typeface="Arial" pitchFamily="34" charset="0"/>
            </a:endParaRPr>
          </a:p>
        </p:txBody>
      </p:sp>
      <p:sp>
        <p:nvSpPr>
          <p:cNvPr id="17" name="TextBox 16"/>
          <p:cNvSpPr txBox="1"/>
          <p:nvPr/>
        </p:nvSpPr>
        <p:spPr>
          <a:xfrm>
            <a:off x="5220072" y="2313970"/>
            <a:ext cx="3744416" cy="1569660"/>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3" name="그림 개체 틀 2">
            <a:extLst>
              <a:ext uri="{FF2B5EF4-FFF2-40B4-BE49-F238E27FC236}">
                <a16:creationId xmlns:a16="http://schemas.microsoft.com/office/drawing/2014/main" id="{4841F98A-FAD5-4B0A-8751-0FD61BCD7983}"/>
              </a:ext>
            </a:extLst>
          </p:cNvPr>
          <p:cNvSpPr>
            <a:spLocks noGrp="1"/>
          </p:cNvSpPr>
          <p:nvPr>
            <p:ph type="pic" idx="1"/>
          </p:nvPr>
        </p:nvSpPr>
        <p:spPr/>
      </p:sp>
    </p:spTree>
    <p:extLst>
      <p:ext uri="{BB962C8B-B14F-4D97-AF65-F5344CB8AC3E}">
        <p14:creationId xmlns:p14="http://schemas.microsoft.com/office/powerpoint/2010/main" val="415941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951" y="1463317"/>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4064951" y="2116379"/>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4064951" y="2769441"/>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4064951" y="3422503"/>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4064951" y="4075564"/>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a:t>Chart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aphicFrame>
        <p:nvGraphicFramePr>
          <p:cNvPr id="4" name="Chart 3"/>
          <p:cNvGraphicFramePr/>
          <p:nvPr>
            <p:extLst>
              <p:ext uri="{D42A27DB-BD31-4B8C-83A1-F6EECF244321}">
                <p14:modId xmlns:p14="http://schemas.microsoft.com/office/powerpoint/2010/main" val="1299088680"/>
              </p:ext>
            </p:extLst>
          </p:nvPr>
        </p:nvGraphicFramePr>
        <p:xfrm>
          <a:off x="3923928" y="1275606"/>
          <a:ext cx="5208240" cy="3544168"/>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269900" y="1475958"/>
            <a:ext cx="866638" cy="461665"/>
          </a:xfrm>
          <a:prstGeom prst="rect">
            <a:avLst/>
          </a:prstGeom>
          <a:noFill/>
        </p:spPr>
        <p:txBody>
          <a:bodyPr wrap="square" rtlCol="0" anchor="ctr">
            <a:spAutoFit/>
          </a:bodyPr>
          <a:lstStyle/>
          <a:p>
            <a:pPr algn="ctr"/>
            <a:r>
              <a:rPr lang="en-US" altLang="ko-KR" sz="2400" b="1">
                <a:solidFill>
                  <a:schemeClr val="bg1"/>
                </a:solidFill>
                <a:latin typeface="Arial" pitchFamily="34" charset="0"/>
                <a:cs typeface="Arial" pitchFamily="34" charset="0"/>
              </a:rPr>
              <a:t>80%</a:t>
            </a:r>
            <a:endParaRPr lang="ko-KR" altLang="en-US" sz="2400" b="1">
              <a:solidFill>
                <a:schemeClr val="bg1"/>
              </a:solidFill>
              <a:latin typeface="Arial" pitchFamily="34" charset="0"/>
              <a:cs typeface="Arial" pitchFamily="34" charset="0"/>
            </a:endParaRPr>
          </a:p>
        </p:txBody>
      </p:sp>
      <p:sp>
        <p:nvSpPr>
          <p:cNvPr id="14" name="TextBox 13"/>
          <p:cNvSpPr txBox="1"/>
          <p:nvPr/>
        </p:nvSpPr>
        <p:spPr>
          <a:xfrm>
            <a:off x="4269900" y="2130481"/>
            <a:ext cx="866638" cy="461665"/>
          </a:xfrm>
          <a:prstGeom prst="rect">
            <a:avLst/>
          </a:prstGeom>
          <a:noFill/>
        </p:spPr>
        <p:txBody>
          <a:bodyPr wrap="square" rtlCol="0" anchor="ctr">
            <a:spAutoFit/>
          </a:bodyPr>
          <a:lstStyle/>
          <a:p>
            <a:pPr algn="ctr"/>
            <a:r>
              <a:rPr lang="en-US" altLang="ko-KR" sz="2400" b="1">
                <a:solidFill>
                  <a:schemeClr val="bg1"/>
                </a:solidFill>
                <a:latin typeface="Arial" pitchFamily="34" charset="0"/>
                <a:cs typeface="Arial" pitchFamily="34" charset="0"/>
              </a:rPr>
              <a:t>50%</a:t>
            </a:r>
            <a:endParaRPr lang="ko-KR" altLang="en-US" sz="2400" b="1">
              <a:solidFill>
                <a:schemeClr val="bg1"/>
              </a:solidFill>
              <a:latin typeface="Arial" pitchFamily="34" charset="0"/>
              <a:cs typeface="Arial" pitchFamily="34" charset="0"/>
            </a:endParaRPr>
          </a:p>
        </p:txBody>
      </p:sp>
      <p:sp>
        <p:nvSpPr>
          <p:cNvPr id="15" name="TextBox 14"/>
          <p:cNvSpPr txBox="1"/>
          <p:nvPr/>
        </p:nvSpPr>
        <p:spPr>
          <a:xfrm>
            <a:off x="4269900" y="2785004"/>
            <a:ext cx="866638" cy="461665"/>
          </a:xfrm>
          <a:prstGeom prst="rect">
            <a:avLst/>
          </a:prstGeom>
          <a:noFill/>
        </p:spPr>
        <p:txBody>
          <a:bodyPr wrap="square" rtlCol="0" anchor="ctr">
            <a:spAutoFit/>
          </a:bodyPr>
          <a:lstStyle/>
          <a:p>
            <a:pPr algn="ctr"/>
            <a:r>
              <a:rPr lang="en-US" altLang="ko-KR" sz="2400" b="1">
                <a:solidFill>
                  <a:schemeClr val="bg1"/>
                </a:solidFill>
                <a:latin typeface="Arial" pitchFamily="34" charset="0"/>
                <a:cs typeface="Arial" pitchFamily="34" charset="0"/>
              </a:rPr>
              <a:t>40%</a:t>
            </a:r>
            <a:endParaRPr lang="ko-KR" altLang="en-US" sz="2400" b="1">
              <a:solidFill>
                <a:schemeClr val="bg1"/>
              </a:solidFill>
              <a:latin typeface="Arial" pitchFamily="34" charset="0"/>
              <a:cs typeface="Arial" pitchFamily="34" charset="0"/>
            </a:endParaRPr>
          </a:p>
        </p:txBody>
      </p:sp>
      <p:sp>
        <p:nvSpPr>
          <p:cNvPr id="16" name="TextBox 15"/>
          <p:cNvSpPr txBox="1"/>
          <p:nvPr/>
        </p:nvSpPr>
        <p:spPr>
          <a:xfrm>
            <a:off x="4269900" y="3439527"/>
            <a:ext cx="866638" cy="461665"/>
          </a:xfrm>
          <a:prstGeom prst="rect">
            <a:avLst/>
          </a:prstGeom>
          <a:noFill/>
        </p:spPr>
        <p:txBody>
          <a:bodyPr wrap="square" rtlCol="0" anchor="ctr">
            <a:spAutoFit/>
          </a:bodyPr>
          <a:lstStyle/>
          <a:p>
            <a:pPr algn="ctr"/>
            <a:r>
              <a:rPr lang="en-US" altLang="ko-KR" sz="2400" b="1">
                <a:solidFill>
                  <a:schemeClr val="bg1"/>
                </a:solidFill>
                <a:latin typeface="Arial" pitchFamily="34" charset="0"/>
                <a:cs typeface="Arial" pitchFamily="34" charset="0"/>
              </a:rPr>
              <a:t>70%</a:t>
            </a:r>
            <a:endParaRPr lang="ko-KR" altLang="en-US" sz="2400" b="1">
              <a:solidFill>
                <a:schemeClr val="bg1"/>
              </a:solidFill>
              <a:latin typeface="Arial" pitchFamily="34" charset="0"/>
              <a:cs typeface="Arial" pitchFamily="34" charset="0"/>
            </a:endParaRPr>
          </a:p>
        </p:txBody>
      </p:sp>
      <p:sp>
        <p:nvSpPr>
          <p:cNvPr id="17" name="TextBox 16"/>
          <p:cNvSpPr txBox="1"/>
          <p:nvPr/>
        </p:nvSpPr>
        <p:spPr>
          <a:xfrm>
            <a:off x="4269900" y="4094050"/>
            <a:ext cx="866638" cy="461665"/>
          </a:xfrm>
          <a:prstGeom prst="rect">
            <a:avLst/>
          </a:prstGeom>
          <a:noFill/>
        </p:spPr>
        <p:txBody>
          <a:bodyPr wrap="square" rtlCol="0" anchor="ctr">
            <a:spAutoFit/>
          </a:bodyPr>
          <a:lstStyle/>
          <a:p>
            <a:pPr algn="ctr"/>
            <a:r>
              <a:rPr lang="en-US" altLang="ko-KR" sz="2400" b="1">
                <a:solidFill>
                  <a:schemeClr val="bg1"/>
                </a:solidFill>
                <a:latin typeface="Arial" pitchFamily="34" charset="0"/>
                <a:cs typeface="Arial" pitchFamily="34" charset="0"/>
              </a:rPr>
              <a:t>60%</a:t>
            </a:r>
            <a:endParaRPr lang="ko-KR" altLang="en-US" sz="2400" b="1">
              <a:solidFill>
                <a:schemeClr val="bg1"/>
              </a:solidFill>
              <a:latin typeface="Arial" pitchFamily="34" charset="0"/>
              <a:cs typeface="Arial" pitchFamily="34" charset="0"/>
            </a:endParaRPr>
          </a:p>
        </p:txBody>
      </p:sp>
      <p:sp>
        <p:nvSpPr>
          <p:cNvPr id="18" name="TextBox 17"/>
          <p:cNvSpPr txBox="1"/>
          <p:nvPr/>
        </p:nvSpPr>
        <p:spPr>
          <a:xfrm>
            <a:off x="395536" y="1652702"/>
            <a:ext cx="866638" cy="461665"/>
          </a:xfrm>
          <a:prstGeom prst="rect">
            <a:avLst/>
          </a:prstGeom>
          <a:noFill/>
        </p:spPr>
        <p:txBody>
          <a:bodyPr wrap="square" rtlCol="0" anchor="ctr">
            <a:spAutoFit/>
          </a:bodyPr>
          <a:lstStyle/>
          <a:p>
            <a:pPr algn="ctr"/>
            <a:r>
              <a:rPr lang="en-US" altLang="ko-KR" sz="2400" b="1">
                <a:solidFill>
                  <a:schemeClr val="accent1"/>
                </a:solidFill>
                <a:cs typeface="Arial" pitchFamily="34" charset="0"/>
              </a:rPr>
              <a:t>80%</a:t>
            </a:r>
            <a:endParaRPr lang="ko-KR" altLang="en-US" sz="2400" b="1">
              <a:solidFill>
                <a:schemeClr val="accent1"/>
              </a:solidFill>
              <a:cs typeface="Arial" pitchFamily="34" charset="0"/>
            </a:endParaRPr>
          </a:p>
        </p:txBody>
      </p:sp>
      <p:sp>
        <p:nvSpPr>
          <p:cNvPr id="19" name="TextBox 18"/>
          <p:cNvSpPr txBox="1"/>
          <p:nvPr/>
        </p:nvSpPr>
        <p:spPr>
          <a:xfrm>
            <a:off x="1340767" y="1514202"/>
            <a:ext cx="1008112" cy="738664"/>
          </a:xfrm>
          <a:prstGeom prst="rect">
            <a:avLst/>
          </a:prstGeom>
          <a:noFill/>
        </p:spPr>
        <p:txBody>
          <a:bodyPr wrap="square" rtlCol="0">
            <a:spAutoFit/>
          </a:bodyPr>
          <a:lstStyle/>
          <a:p>
            <a:r>
              <a:rPr lang="en-US" altLang="ko-KR" sz="1400" b="1">
                <a:solidFill>
                  <a:schemeClr val="accent1"/>
                </a:solidFill>
                <a:cs typeface="Arial" pitchFamily="34" charset="0"/>
              </a:rPr>
              <a:t>Add Contents Title</a:t>
            </a:r>
            <a:endParaRPr lang="ko-KR" altLang="en-US" sz="1400" b="1">
              <a:solidFill>
                <a:schemeClr val="accent1"/>
              </a:solidFill>
              <a:cs typeface="Arial" pitchFamily="34" charset="0"/>
            </a:endParaRPr>
          </a:p>
        </p:txBody>
      </p:sp>
      <p:sp>
        <p:nvSpPr>
          <p:cNvPr id="20" name="TextBox 19"/>
          <p:cNvSpPr txBox="1"/>
          <p:nvPr/>
        </p:nvSpPr>
        <p:spPr>
          <a:xfrm>
            <a:off x="2267744" y="1468036"/>
            <a:ext cx="1656184" cy="830997"/>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a:t>
            </a:r>
            <a:endParaRPr lang="ko-KR" altLang="en-US" sz="1200">
              <a:solidFill>
                <a:schemeClr val="tx1">
                  <a:lumMod val="75000"/>
                  <a:lumOff val="25000"/>
                </a:schemeClr>
              </a:solidFill>
              <a:cs typeface="Arial" pitchFamily="34" charset="0"/>
            </a:endParaRPr>
          </a:p>
        </p:txBody>
      </p:sp>
      <p:sp>
        <p:nvSpPr>
          <p:cNvPr id="21" name="TextBox 20"/>
          <p:cNvSpPr txBox="1"/>
          <p:nvPr/>
        </p:nvSpPr>
        <p:spPr>
          <a:xfrm>
            <a:off x="395536" y="2464316"/>
            <a:ext cx="3528392" cy="2123658"/>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You can simply impress your audience and add a unique zing and appeal to your Presentations. Get a modern PowerPoint  Presentation that is beautifully designed. </a:t>
            </a:r>
          </a:p>
          <a:p>
            <a:endParaRPr lang="en-US" altLang="ko-KR" sz="1200">
              <a:solidFill>
                <a:schemeClr val="tx1">
                  <a:lumMod val="75000"/>
                  <a:lumOff val="25000"/>
                </a:schemeClr>
              </a:solidFill>
              <a:cs typeface="Arial" pitchFamily="34" charset="0"/>
            </a:endParaRPr>
          </a:p>
          <a:p>
            <a:r>
              <a:rPr lang="en-US" altLang="ko-KR" sz="120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552514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824" y="0"/>
            <a:ext cx="2376264" cy="51435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323528" y="1139092"/>
            <a:ext cx="2511720" cy="1440160"/>
          </a:xfrm>
        </p:spPr>
        <p:txBody>
          <a:bodyPr/>
          <a:lstStyle/>
          <a:p>
            <a:pPr algn="l"/>
            <a:r>
              <a:rPr lang="en-US" altLang="ko-KR">
                <a:solidFill>
                  <a:schemeClr val="accent2"/>
                </a:solidFill>
              </a:rPr>
              <a:t>Worldmap </a:t>
            </a:r>
            <a:r>
              <a:rPr lang="en-US" altLang="ko-KR"/>
              <a:t>Style</a:t>
            </a:r>
            <a:endParaRPr lang="ko-KR" altLang="en-US"/>
          </a:p>
        </p:txBody>
      </p:sp>
      <p:sp>
        <p:nvSpPr>
          <p:cNvPr id="7" name="TextBox 6"/>
          <p:cNvSpPr txBox="1"/>
          <p:nvPr/>
        </p:nvSpPr>
        <p:spPr>
          <a:xfrm>
            <a:off x="323528" y="2579252"/>
            <a:ext cx="4536503" cy="1938992"/>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Easy to change colors, photos and Text. Easy to change colors, photos and Text. Get a modern PowerPoint  Presentation that is beautifully designed.  Easy to change colors, photos and Text. </a:t>
            </a:r>
          </a:p>
          <a:p>
            <a:endParaRPr lang="en-US" altLang="ko-KR" sz="1200">
              <a:solidFill>
                <a:schemeClr val="tx1">
                  <a:lumMod val="75000"/>
                  <a:lumOff val="25000"/>
                </a:schemeClr>
              </a:solidFill>
              <a:cs typeface="Arial" pitchFamily="34" charset="0"/>
            </a:endParaRPr>
          </a:p>
          <a:p>
            <a:r>
              <a:rPr lang="en-US" altLang="ko-KR" sz="120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Easy to change colors, photos and Text.</a:t>
            </a:r>
          </a:p>
        </p:txBody>
      </p:sp>
      <p:sp>
        <p:nvSpPr>
          <p:cNvPr id="8" name="TextBox 7"/>
          <p:cNvSpPr txBox="1"/>
          <p:nvPr/>
        </p:nvSpPr>
        <p:spPr>
          <a:xfrm>
            <a:off x="323528" y="875362"/>
            <a:ext cx="2736304"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PowerPoint  Presentation</a:t>
            </a:r>
            <a:endParaRPr lang="ko-KR" altLang="en-US" sz="1400" b="1">
              <a:solidFill>
                <a:schemeClr val="tx1">
                  <a:lumMod val="75000"/>
                  <a:lumOff val="25000"/>
                </a:schemeClr>
              </a:solidFill>
              <a:cs typeface="Arial" pitchFamily="34" charset="0"/>
            </a:endParaRPr>
          </a:p>
        </p:txBody>
      </p:sp>
      <p:sp>
        <p:nvSpPr>
          <p:cNvPr id="9" name="Freeform 15"/>
          <p:cNvSpPr>
            <a:spLocks noEditPoints="1"/>
          </p:cNvSpPr>
          <p:nvPr/>
        </p:nvSpPr>
        <p:spPr bwMode="auto">
          <a:xfrm>
            <a:off x="5615608" y="869104"/>
            <a:ext cx="3389176" cy="3746362"/>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accent3">
              <a:alpha val="60000"/>
            </a:schemeClr>
          </a:solidFill>
          <a:ln w="3175">
            <a:noFill/>
          </a:ln>
          <a:extLst/>
        </p:spPr>
        <p:txBody>
          <a:bodyPr vert="horz" wrap="square" lIns="91440" tIns="45720" rIns="91440" bIns="45720" numCol="1" anchor="t" anchorCtr="0" compatLnSpc="1">
            <a:prstTxWarp prst="textNoShape">
              <a:avLst/>
            </a:prstTxWarp>
          </a:bodyPr>
          <a:lstStyle/>
          <a:p>
            <a:endParaRPr lang="ko-KR" altLang="en-US"/>
          </a:p>
        </p:txBody>
      </p:sp>
      <p:sp>
        <p:nvSpPr>
          <p:cNvPr id="6" name="Rectangle 5"/>
          <p:cNvSpPr/>
          <p:nvPr/>
        </p:nvSpPr>
        <p:spPr>
          <a:xfrm>
            <a:off x="0" y="267494"/>
            <a:ext cx="899592" cy="21602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475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F95A6D7-D6BE-436D-826E-C64B2D7D60A1}"/>
              </a:ext>
            </a:extLst>
          </p:cNvPr>
          <p:cNvSpPr>
            <a:spLocks noGrp="1"/>
          </p:cNvSpPr>
          <p:nvPr>
            <p:ph type="pic" idx="1"/>
          </p:nvPr>
        </p:nvSpPr>
        <p:spPr/>
      </p:sp>
      <p:sp>
        <p:nvSpPr>
          <p:cNvPr id="5" name="Rectangle 4"/>
          <p:cNvSpPr/>
          <p:nvPr/>
        </p:nvSpPr>
        <p:spPr>
          <a:xfrm>
            <a:off x="600844" y="2521687"/>
            <a:ext cx="3395091" cy="1152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 Placeholder 1"/>
          <p:cNvSpPr txBox="1">
            <a:spLocks/>
          </p:cNvSpPr>
          <p:nvPr/>
        </p:nvSpPr>
        <p:spPr>
          <a:xfrm>
            <a:off x="755576" y="2557120"/>
            <a:ext cx="3168352" cy="48611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b="1">
                <a:solidFill>
                  <a:schemeClr val="bg1"/>
                </a:solidFill>
                <a:cs typeface="Arial" pitchFamily="34" charset="0"/>
              </a:rPr>
              <a:t>Portfolio Designed</a:t>
            </a:r>
            <a:endParaRPr lang="ko-KR" altLang="en-US" sz="2400" b="1">
              <a:solidFill>
                <a:schemeClr val="bg1"/>
              </a:solidFill>
              <a:cs typeface="Arial" pitchFamily="34" charset="0"/>
            </a:endParaRPr>
          </a:p>
        </p:txBody>
      </p:sp>
      <p:sp>
        <p:nvSpPr>
          <p:cNvPr id="10" name="TextBox 9"/>
          <p:cNvSpPr txBox="1"/>
          <p:nvPr/>
        </p:nvSpPr>
        <p:spPr>
          <a:xfrm>
            <a:off x="755576" y="2972674"/>
            <a:ext cx="3096344" cy="646331"/>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11" name="Text Placeholder 1"/>
          <p:cNvSpPr txBox="1">
            <a:spLocks/>
          </p:cNvSpPr>
          <p:nvPr/>
        </p:nvSpPr>
        <p:spPr>
          <a:xfrm>
            <a:off x="5868144" y="3199036"/>
            <a:ext cx="2808312"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b="1">
                <a:solidFill>
                  <a:schemeClr val="bg1"/>
                </a:solidFill>
                <a:latin typeface="+mj-lt"/>
                <a:cs typeface="Arial" pitchFamily="34" charset="0"/>
              </a:rPr>
              <a:t>Portfolio </a:t>
            </a:r>
          </a:p>
          <a:p>
            <a:pPr marL="0" indent="0" algn="r">
              <a:buNone/>
            </a:pPr>
            <a:r>
              <a:rPr lang="en-US" altLang="ko-KR" b="1">
                <a:solidFill>
                  <a:schemeClr val="bg1"/>
                </a:solidFill>
                <a:latin typeface="+mj-lt"/>
                <a:cs typeface="Arial" pitchFamily="34" charset="0"/>
              </a:rPr>
              <a:t>Presentation</a:t>
            </a:r>
          </a:p>
          <a:p>
            <a:pPr marL="0" indent="0" algn="r">
              <a:buNone/>
            </a:pPr>
            <a:r>
              <a:rPr lang="en-US" altLang="ko-KR" b="1">
                <a:solidFill>
                  <a:schemeClr val="bg1"/>
                </a:solidFill>
                <a:latin typeface="+mj-lt"/>
                <a:cs typeface="Arial" pitchFamily="34" charset="0"/>
              </a:rPr>
              <a:t>Designed</a:t>
            </a:r>
            <a:endParaRPr lang="ko-KR" altLang="en-US" b="1">
              <a:solidFill>
                <a:schemeClr val="bg1"/>
              </a:solidFill>
              <a:latin typeface="+mj-lt"/>
              <a:cs typeface="Arial" pitchFamily="34" charset="0"/>
            </a:endParaRPr>
          </a:p>
        </p:txBody>
      </p:sp>
      <p:sp>
        <p:nvSpPr>
          <p:cNvPr id="12" name="TextBox 11"/>
          <p:cNvSpPr txBox="1"/>
          <p:nvPr/>
        </p:nvSpPr>
        <p:spPr>
          <a:xfrm>
            <a:off x="611560" y="3917721"/>
            <a:ext cx="4896544" cy="1015663"/>
          </a:xfrm>
          <a:prstGeom prst="rect">
            <a:avLst/>
          </a:prstGeom>
          <a:noFill/>
        </p:spPr>
        <p:txBody>
          <a:bodyPr wrap="square" rtlCol="0">
            <a:spAutoFit/>
          </a:bodyPr>
          <a:lstStyle/>
          <a:p>
            <a:pPr algn="r"/>
            <a:r>
              <a:rPr lang="en-US" altLang="ko-KR" sz="120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p>
        </p:txBody>
      </p:sp>
    </p:spTree>
    <p:extLst>
      <p:ext uri="{BB962C8B-B14F-4D97-AF65-F5344CB8AC3E}">
        <p14:creationId xmlns:p14="http://schemas.microsoft.com/office/powerpoint/2010/main" val="3369135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Infographic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10" name="Group 9"/>
          <p:cNvGrpSpPr/>
          <p:nvPr/>
        </p:nvGrpSpPr>
        <p:grpSpPr>
          <a:xfrm>
            <a:off x="0" y="1270544"/>
            <a:ext cx="4355976" cy="653133"/>
            <a:chOff x="0" y="1270545"/>
            <a:chExt cx="4355976" cy="504056"/>
          </a:xfrm>
        </p:grpSpPr>
        <p:sp>
          <p:nvSpPr>
            <p:cNvPr id="5" name="Rectangle 4"/>
            <p:cNvSpPr/>
            <p:nvPr/>
          </p:nvSpPr>
          <p:spPr>
            <a:xfrm>
              <a:off x="323528" y="1270545"/>
              <a:ext cx="4032448"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p:cNvSpPr/>
            <p:nvPr/>
          </p:nvSpPr>
          <p:spPr>
            <a:xfrm>
              <a:off x="0" y="1270545"/>
              <a:ext cx="323528" cy="504056"/>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 name="TextBox 7"/>
          <p:cNvSpPr txBox="1"/>
          <p:nvPr/>
        </p:nvSpPr>
        <p:spPr>
          <a:xfrm>
            <a:off x="467544" y="1315361"/>
            <a:ext cx="3240360" cy="307777"/>
          </a:xfrm>
          <a:prstGeom prst="rect">
            <a:avLst/>
          </a:prstGeom>
          <a:noFill/>
        </p:spPr>
        <p:txBody>
          <a:bodyPr wrap="square" rtlCol="0">
            <a:spAutoFit/>
          </a:bodyPr>
          <a:lstStyle/>
          <a:p>
            <a:r>
              <a:rPr lang="en-US" altLang="ko-KR" sz="1400" b="1">
                <a:solidFill>
                  <a:schemeClr val="bg1"/>
                </a:solidFill>
                <a:cs typeface="Arial" pitchFamily="34" charset="0"/>
              </a:rPr>
              <a:t>Infographic Designed</a:t>
            </a:r>
            <a:endParaRPr lang="ko-KR" altLang="en-US" sz="1400" b="1">
              <a:solidFill>
                <a:schemeClr val="bg1"/>
              </a:solidFill>
              <a:cs typeface="Arial" pitchFamily="34" charset="0"/>
            </a:endParaRPr>
          </a:p>
        </p:txBody>
      </p:sp>
      <p:sp>
        <p:nvSpPr>
          <p:cNvPr id="9" name="TextBox 8"/>
          <p:cNvSpPr txBox="1"/>
          <p:nvPr/>
        </p:nvSpPr>
        <p:spPr>
          <a:xfrm>
            <a:off x="467544" y="1606475"/>
            <a:ext cx="3240360" cy="276999"/>
          </a:xfrm>
          <a:prstGeom prst="rect">
            <a:avLst/>
          </a:prstGeom>
          <a:noFill/>
        </p:spPr>
        <p:txBody>
          <a:bodyPr wrap="square" rtlCol="0">
            <a:spAutoFit/>
          </a:bodyPr>
          <a:lstStyle/>
          <a:p>
            <a:r>
              <a:rPr lang="en-US" altLang="ko-KR" sz="1200">
                <a:solidFill>
                  <a:schemeClr val="bg1"/>
                </a:solidFill>
                <a:cs typeface="Arial" pitchFamily="34" charset="0"/>
              </a:rPr>
              <a:t>Easy to change colors, photos and Text.  </a:t>
            </a:r>
          </a:p>
        </p:txBody>
      </p:sp>
      <p:sp>
        <p:nvSpPr>
          <p:cNvPr id="11" name="TextBox 10"/>
          <p:cNvSpPr txBox="1"/>
          <p:nvPr/>
        </p:nvSpPr>
        <p:spPr>
          <a:xfrm>
            <a:off x="467544" y="1995686"/>
            <a:ext cx="3600400" cy="2677656"/>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Get a modern PowerPoint  Presentation that is beautifully designed.  Easy to change colors, photos and Text. </a:t>
            </a:r>
          </a:p>
          <a:p>
            <a:endParaRPr lang="en-US" altLang="ko-KR" sz="1200">
              <a:solidFill>
                <a:schemeClr val="tx1">
                  <a:lumMod val="75000"/>
                  <a:lumOff val="25000"/>
                </a:schemeClr>
              </a:solidFill>
              <a:cs typeface="Arial" pitchFamily="34" charset="0"/>
            </a:endParaRPr>
          </a:p>
          <a:p>
            <a:r>
              <a:rPr lang="en-US" altLang="ko-KR" sz="1200">
                <a:solidFill>
                  <a:schemeClr val="tx1">
                    <a:lumMod val="75000"/>
                    <a:lumOff val="25000"/>
                  </a:schemeClr>
                </a:solidFill>
                <a:cs typeface="Arial" pitchFamily="34" charset="0"/>
              </a:rPr>
              <a:t>Get a modern PowerPoint  Presentation that is beautifully designed.  Easy to change colors, photos and Text. </a:t>
            </a:r>
          </a:p>
          <a:p>
            <a:endParaRPr lang="en-US" altLang="ko-KR" sz="1200">
              <a:solidFill>
                <a:schemeClr val="tx1">
                  <a:lumMod val="75000"/>
                  <a:lumOff val="25000"/>
                </a:schemeClr>
              </a:solidFill>
              <a:cs typeface="Arial" pitchFamily="34" charset="0"/>
            </a:endParaRPr>
          </a:p>
          <a:p>
            <a:r>
              <a:rPr lang="en-US" altLang="ko-KR" sz="1200">
                <a:solidFill>
                  <a:schemeClr val="tx1">
                    <a:lumMod val="75000"/>
                    <a:lumOff val="25000"/>
                  </a:schemeClr>
                </a:solidFill>
                <a:cs typeface="Arial" pitchFamily="34" charset="0"/>
              </a:rPr>
              <a:t>You can simply impress your audience and add a unique zing and appeal to your Presentations</a:t>
            </a:r>
            <a:endParaRPr lang="ko-KR" altLang="en-US" sz="1200">
              <a:solidFill>
                <a:schemeClr val="tx1">
                  <a:lumMod val="75000"/>
                  <a:lumOff val="25000"/>
                </a:schemeClr>
              </a:solidFill>
              <a:cs typeface="Arial" pitchFamily="34" charset="0"/>
            </a:endParaRPr>
          </a:p>
        </p:txBody>
      </p:sp>
      <p:sp>
        <p:nvSpPr>
          <p:cNvPr id="12" name="Left Arrow 11"/>
          <p:cNvSpPr/>
          <p:nvPr/>
        </p:nvSpPr>
        <p:spPr>
          <a:xfrm rot="20722497">
            <a:off x="4984754" y="838803"/>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 name="Group 12"/>
          <p:cNvGrpSpPr/>
          <p:nvPr/>
        </p:nvGrpSpPr>
        <p:grpSpPr>
          <a:xfrm rot="20760000">
            <a:off x="5605020" y="1023682"/>
            <a:ext cx="3096344" cy="518645"/>
            <a:chOff x="803640" y="3362835"/>
            <a:chExt cx="2059657" cy="518645"/>
          </a:xfrm>
        </p:grpSpPr>
        <p:sp>
          <p:nvSpPr>
            <p:cNvPr id="14" name="TextBox 13"/>
            <p:cNvSpPr txBox="1"/>
            <p:nvPr/>
          </p:nvSpPr>
          <p:spPr>
            <a:xfrm>
              <a:off x="803640" y="3604481"/>
              <a:ext cx="2059657" cy="276999"/>
            </a:xfrm>
            <a:prstGeom prst="rect">
              <a:avLst/>
            </a:prstGeom>
            <a:noFill/>
          </p:spPr>
          <p:txBody>
            <a:bodyPr wrap="square" rtlCol="0">
              <a:spAutoFit/>
            </a:bodyPr>
            <a:lstStyle/>
            <a:p>
              <a:r>
                <a:rPr lang="en-US" altLang="ko-KR" sz="1200">
                  <a:solidFill>
                    <a:schemeClr val="bg1"/>
                  </a:solidFill>
                  <a:cs typeface="Arial" pitchFamily="34" charset="0"/>
                </a:rPr>
                <a:t>Easy to change colors, photos and Text.</a:t>
              </a:r>
              <a:endParaRPr lang="ko-KR" altLang="en-US" sz="1200">
                <a:solidFill>
                  <a:schemeClr val="bg1"/>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spAutoFit/>
            </a:bodyPr>
            <a:lstStyle/>
            <a:p>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grpSp>
      <p:sp>
        <p:nvSpPr>
          <p:cNvPr id="18" name="Left Arrow 17"/>
          <p:cNvSpPr/>
          <p:nvPr/>
        </p:nvSpPr>
        <p:spPr>
          <a:xfrm rot="20722497">
            <a:off x="4984754" y="1707590"/>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9" name="Group 18"/>
          <p:cNvGrpSpPr/>
          <p:nvPr/>
        </p:nvGrpSpPr>
        <p:grpSpPr>
          <a:xfrm rot="20760000">
            <a:off x="5605020" y="1892469"/>
            <a:ext cx="3096344" cy="518645"/>
            <a:chOff x="803640" y="3362835"/>
            <a:chExt cx="2059657" cy="518645"/>
          </a:xfrm>
        </p:grpSpPr>
        <p:sp>
          <p:nvSpPr>
            <p:cNvPr id="20" name="TextBox 19"/>
            <p:cNvSpPr txBox="1"/>
            <p:nvPr/>
          </p:nvSpPr>
          <p:spPr>
            <a:xfrm>
              <a:off x="803640" y="3604481"/>
              <a:ext cx="2059657" cy="276999"/>
            </a:xfrm>
            <a:prstGeom prst="rect">
              <a:avLst/>
            </a:prstGeom>
            <a:noFill/>
          </p:spPr>
          <p:txBody>
            <a:bodyPr wrap="square" rtlCol="0">
              <a:spAutoFit/>
            </a:bodyPr>
            <a:lstStyle/>
            <a:p>
              <a:r>
                <a:rPr lang="en-US" altLang="ko-KR" sz="1200">
                  <a:solidFill>
                    <a:schemeClr val="bg1"/>
                  </a:solidFill>
                  <a:cs typeface="Arial" pitchFamily="34" charset="0"/>
                </a:rPr>
                <a:t>Easy to change colors, photos and Text.</a:t>
              </a:r>
              <a:endParaRPr lang="ko-KR" altLang="en-US" sz="1200">
                <a:solidFill>
                  <a:schemeClr val="bg1"/>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grpSp>
      <p:sp>
        <p:nvSpPr>
          <p:cNvPr id="23" name="Left Arrow 22"/>
          <p:cNvSpPr/>
          <p:nvPr/>
        </p:nvSpPr>
        <p:spPr>
          <a:xfrm rot="20722497">
            <a:off x="4984754" y="2576377"/>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4" name="Group 23"/>
          <p:cNvGrpSpPr/>
          <p:nvPr/>
        </p:nvGrpSpPr>
        <p:grpSpPr>
          <a:xfrm rot="20760000">
            <a:off x="5605020" y="2761256"/>
            <a:ext cx="3096344" cy="518645"/>
            <a:chOff x="803640" y="3362835"/>
            <a:chExt cx="2059657" cy="518645"/>
          </a:xfrm>
        </p:grpSpPr>
        <p:sp>
          <p:nvSpPr>
            <p:cNvPr id="25" name="TextBox 24"/>
            <p:cNvSpPr txBox="1"/>
            <p:nvPr/>
          </p:nvSpPr>
          <p:spPr>
            <a:xfrm>
              <a:off x="803640" y="3604481"/>
              <a:ext cx="2059657" cy="276999"/>
            </a:xfrm>
            <a:prstGeom prst="rect">
              <a:avLst/>
            </a:prstGeom>
            <a:noFill/>
          </p:spPr>
          <p:txBody>
            <a:bodyPr wrap="square" rtlCol="0">
              <a:spAutoFit/>
            </a:bodyPr>
            <a:lstStyle/>
            <a:p>
              <a:r>
                <a:rPr lang="en-US" altLang="ko-KR" sz="1200">
                  <a:solidFill>
                    <a:schemeClr val="bg1"/>
                  </a:solidFill>
                  <a:cs typeface="Arial" pitchFamily="34" charset="0"/>
                </a:rPr>
                <a:t>Easy to change colors, photos and Text.</a:t>
              </a:r>
              <a:endParaRPr lang="ko-KR" altLang="en-US" sz="1200">
                <a:solidFill>
                  <a:schemeClr val="bg1"/>
                </a:solidFill>
                <a:cs typeface="Arial" pitchFamily="34" charset="0"/>
              </a:endParaRPr>
            </a:p>
          </p:txBody>
        </p:sp>
        <p:sp>
          <p:nvSpPr>
            <p:cNvPr id="26" name="TextBox 25"/>
            <p:cNvSpPr txBox="1"/>
            <p:nvPr/>
          </p:nvSpPr>
          <p:spPr>
            <a:xfrm>
              <a:off x="803640" y="3362835"/>
              <a:ext cx="2059657" cy="276999"/>
            </a:xfrm>
            <a:prstGeom prst="rect">
              <a:avLst/>
            </a:prstGeom>
            <a:noFill/>
          </p:spPr>
          <p:txBody>
            <a:bodyPr wrap="square" rtlCol="0">
              <a:spAutoFit/>
            </a:bodyPr>
            <a:lstStyle/>
            <a:p>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grpSp>
      <p:sp>
        <p:nvSpPr>
          <p:cNvPr id="28" name="Left Arrow 27"/>
          <p:cNvSpPr/>
          <p:nvPr/>
        </p:nvSpPr>
        <p:spPr>
          <a:xfrm rot="20722497">
            <a:off x="4984754" y="3445164"/>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rot="20760000">
            <a:off x="5605020" y="3630043"/>
            <a:ext cx="3096344" cy="518645"/>
            <a:chOff x="803640" y="3362835"/>
            <a:chExt cx="2059657" cy="518645"/>
          </a:xfrm>
        </p:grpSpPr>
        <p:sp>
          <p:nvSpPr>
            <p:cNvPr id="30" name="TextBox 29"/>
            <p:cNvSpPr txBox="1"/>
            <p:nvPr/>
          </p:nvSpPr>
          <p:spPr>
            <a:xfrm>
              <a:off x="803640" y="3604481"/>
              <a:ext cx="2059657" cy="276999"/>
            </a:xfrm>
            <a:prstGeom prst="rect">
              <a:avLst/>
            </a:prstGeom>
            <a:noFill/>
          </p:spPr>
          <p:txBody>
            <a:bodyPr wrap="square" rtlCol="0">
              <a:spAutoFit/>
            </a:bodyPr>
            <a:lstStyle/>
            <a:p>
              <a:r>
                <a:rPr lang="en-US" altLang="ko-KR" sz="1200">
                  <a:solidFill>
                    <a:schemeClr val="bg1"/>
                  </a:solidFill>
                  <a:cs typeface="Arial" pitchFamily="34" charset="0"/>
                </a:rPr>
                <a:t>Easy to change colors, photos and Text.</a:t>
              </a:r>
              <a:endParaRPr lang="ko-KR" altLang="en-US" sz="1200">
                <a:solidFill>
                  <a:schemeClr val="bg1"/>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grpSp>
    </p:spTree>
    <p:extLst>
      <p:ext uri="{BB962C8B-B14F-4D97-AF65-F5344CB8AC3E}">
        <p14:creationId xmlns:p14="http://schemas.microsoft.com/office/powerpoint/2010/main" val="380401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Table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aphicFrame>
        <p:nvGraphicFramePr>
          <p:cNvPr id="5" name="Table 4"/>
          <p:cNvGraphicFramePr>
            <a:graphicFrameLocks noGrp="1"/>
          </p:cNvGraphicFramePr>
          <p:nvPr>
            <p:extLst>
              <p:ext uri="{D42A27DB-BD31-4B8C-83A1-F6EECF244321}">
                <p14:modId xmlns:p14="http://schemas.microsoft.com/office/powerpoint/2010/main" val="2881715404"/>
              </p:ext>
            </p:extLst>
          </p:nvPr>
        </p:nvGraphicFramePr>
        <p:xfrm>
          <a:off x="755128"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a:solidFill>
                            <a:schemeClr val="tx1">
                              <a:lumMod val="75000"/>
                              <a:lumOff val="25000"/>
                            </a:schemeClr>
                          </a:solidFill>
                          <a:latin typeface="+mn-lt"/>
                          <a:cs typeface="Arial" pitchFamily="34" charset="0"/>
                        </a:rPr>
                        <a:t>Your Text  Here</a:t>
                      </a:r>
                      <a:endParaRPr lang="ko-KR" altLang="en-US" sz="1200" b="1">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a:solidFill>
                            <a:schemeClr val="bg1"/>
                          </a:solidFill>
                          <a:latin typeface="+mn-lt"/>
                          <a:cs typeface="Arial" pitchFamily="34" charset="0"/>
                        </a:rPr>
                        <a:t>$52</a:t>
                      </a:r>
                      <a:endParaRPr lang="en-US" altLang="ko-KR" sz="1400" b="1">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tx1">
                              <a:lumMod val="75000"/>
                              <a:lumOff val="25000"/>
                            </a:schemeClr>
                          </a:solidFill>
                          <a:latin typeface="+mn-lt"/>
                          <a:cs typeface="Arial" pitchFamily="34" charset="0"/>
                        </a:rPr>
                        <a:t>Text</a:t>
                      </a:r>
                      <a:r>
                        <a:rPr lang="en-US" altLang="ko-KR" sz="1200" b="1" baseline="0">
                          <a:solidFill>
                            <a:schemeClr val="tx1">
                              <a:lumMod val="75000"/>
                              <a:lumOff val="25000"/>
                            </a:schemeClr>
                          </a:solidFill>
                          <a:latin typeface="+mn-lt"/>
                          <a:cs typeface="Arial" pitchFamily="34" charset="0"/>
                        </a:rPr>
                        <a:t>  Here</a:t>
                      </a:r>
                      <a:endParaRPr lang="en-US" altLang="ko-KR" sz="1200" b="1">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tx1">
                              <a:lumMod val="75000"/>
                              <a:lumOff val="25000"/>
                            </a:schemeClr>
                          </a:solidFill>
                          <a:latin typeface="+mn-lt"/>
                          <a:cs typeface="Arial" pitchFamily="34" charset="0"/>
                        </a:rPr>
                        <a:t>Your Text  Here</a:t>
                      </a:r>
                      <a:endParaRPr lang="ko-KR" altLang="en-US" sz="1200" b="1">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24030310"/>
              </p:ext>
            </p:extLst>
          </p:nvPr>
        </p:nvGraphicFramePr>
        <p:xfrm>
          <a:off x="4691564"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a:solidFill>
                            <a:schemeClr val="tx1">
                              <a:lumMod val="75000"/>
                              <a:lumOff val="25000"/>
                            </a:schemeClr>
                          </a:solidFill>
                          <a:latin typeface="+mn-lt"/>
                          <a:cs typeface="Arial" pitchFamily="34" charset="0"/>
                        </a:rPr>
                        <a:t>Your Text  Here</a:t>
                      </a:r>
                      <a:endParaRPr lang="ko-KR" altLang="en-US" sz="1200" b="1">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a:solidFill>
                            <a:schemeClr val="bg1"/>
                          </a:solidFill>
                          <a:latin typeface="+mn-lt"/>
                          <a:cs typeface="Arial" pitchFamily="34" charset="0"/>
                        </a:rPr>
                        <a:t>$75</a:t>
                      </a:r>
                      <a:endParaRPr lang="en-US" altLang="ko-KR" sz="1400" b="1">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tx1">
                              <a:lumMod val="75000"/>
                              <a:lumOff val="25000"/>
                            </a:schemeClr>
                          </a:solidFill>
                          <a:latin typeface="+mn-lt"/>
                          <a:cs typeface="Arial" pitchFamily="34" charset="0"/>
                        </a:rPr>
                        <a:t>Text</a:t>
                      </a:r>
                      <a:r>
                        <a:rPr lang="en-US" altLang="ko-KR" sz="1200" b="1" baseline="0">
                          <a:solidFill>
                            <a:schemeClr val="tx1">
                              <a:lumMod val="75000"/>
                              <a:lumOff val="25000"/>
                            </a:schemeClr>
                          </a:solidFill>
                          <a:latin typeface="+mn-lt"/>
                          <a:cs typeface="Arial" pitchFamily="34" charset="0"/>
                        </a:rPr>
                        <a:t>  Here</a:t>
                      </a:r>
                      <a:endParaRPr lang="en-US" altLang="ko-KR" sz="1200" b="1">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tx1">
                              <a:lumMod val="75000"/>
                              <a:lumOff val="25000"/>
                            </a:schemeClr>
                          </a:solidFill>
                          <a:latin typeface="+mn-lt"/>
                          <a:cs typeface="Arial" pitchFamily="34" charset="0"/>
                        </a:rPr>
                        <a:t>Your Text  Here</a:t>
                      </a:r>
                      <a:endParaRPr lang="ko-KR" altLang="en-US" sz="1200" b="1">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2721896"/>
              </p:ext>
            </p:extLst>
          </p:nvPr>
        </p:nvGraphicFramePr>
        <p:xfrm>
          <a:off x="2723346"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a:solidFill>
                            <a:schemeClr val="tx1">
                              <a:lumMod val="75000"/>
                              <a:lumOff val="25000"/>
                            </a:schemeClr>
                          </a:solidFill>
                          <a:latin typeface="+mn-lt"/>
                          <a:cs typeface="Arial" pitchFamily="34" charset="0"/>
                        </a:rPr>
                        <a:t>Your Text  Here</a:t>
                      </a:r>
                      <a:endParaRPr lang="ko-KR" altLang="en-US" sz="1200" b="1">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a:solidFill>
                            <a:schemeClr val="bg1"/>
                          </a:solidFill>
                          <a:latin typeface="+mn-lt"/>
                          <a:cs typeface="Arial" pitchFamily="34" charset="0"/>
                        </a:rPr>
                        <a:t>$80</a:t>
                      </a:r>
                      <a:endParaRPr lang="en-US" altLang="ko-KR" sz="1400" b="1">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tx1">
                              <a:lumMod val="75000"/>
                              <a:lumOff val="25000"/>
                            </a:schemeClr>
                          </a:solidFill>
                          <a:latin typeface="+mn-lt"/>
                          <a:cs typeface="Arial" pitchFamily="34" charset="0"/>
                        </a:rPr>
                        <a:t>Text</a:t>
                      </a:r>
                      <a:r>
                        <a:rPr lang="en-US" altLang="ko-KR" sz="1200" b="1" baseline="0">
                          <a:solidFill>
                            <a:schemeClr val="tx1">
                              <a:lumMod val="75000"/>
                              <a:lumOff val="25000"/>
                            </a:schemeClr>
                          </a:solidFill>
                          <a:latin typeface="+mn-lt"/>
                          <a:cs typeface="Arial" pitchFamily="34" charset="0"/>
                        </a:rPr>
                        <a:t>  Here</a:t>
                      </a:r>
                      <a:endParaRPr lang="en-US" altLang="ko-KR" sz="1200" b="1">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tx1">
                              <a:lumMod val="75000"/>
                              <a:lumOff val="25000"/>
                            </a:schemeClr>
                          </a:solidFill>
                          <a:latin typeface="+mn-lt"/>
                          <a:cs typeface="Arial" pitchFamily="34" charset="0"/>
                        </a:rPr>
                        <a:t>Your Text  Here</a:t>
                      </a:r>
                      <a:endParaRPr lang="ko-KR" altLang="en-US" sz="1200" b="1">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sp>
        <p:nvSpPr>
          <p:cNvPr id="4" name="Rectangle 3"/>
          <p:cNvSpPr/>
          <p:nvPr/>
        </p:nvSpPr>
        <p:spPr>
          <a:xfrm>
            <a:off x="6659783" y="1347614"/>
            <a:ext cx="1872208" cy="31683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21"/>
          <p:cNvSpPr>
            <a:spLocks noChangeAspect="1"/>
          </p:cNvSpPr>
          <p:nvPr/>
        </p:nvSpPr>
        <p:spPr>
          <a:xfrm>
            <a:off x="7393223" y="1906808"/>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p:cNvSpPr txBox="1"/>
          <p:nvPr/>
        </p:nvSpPr>
        <p:spPr>
          <a:xfrm>
            <a:off x="6767795" y="2459538"/>
            <a:ext cx="1656184" cy="1569660"/>
          </a:xfrm>
          <a:prstGeom prst="rect">
            <a:avLst/>
          </a:prstGeom>
          <a:noFill/>
        </p:spPr>
        <p:txBody>
          <a:bodyPr wrap="square" rtlCol="0">
            <a:spAutoFit/>
          </a:bodyPr>
          <a:lstStyle/>
          <a:p>
            <a:pPr algn="ctr"/>
            <a:r>
              <a:rPr lang="en-US" altLang="ko-KR" sz="1200">
                <a:solidFill>
                  <a:schemeClr val="bg1"/>
                </a:solidFill>
                <a:cs typeface="Arial" pitchFamily="34" charset="0"/>
              </a:rPr>
              <a:t>Easy to change colors, photos and Text. You can simply impress your audience and add a unique zing and appeal to your Presentations. </a:t>
            </a:r>
          </a:p>
        </p:txBody>
      </p:sp>
    </p:spTree>
    <p:extLst>
      <p:ext uri="{BB962C8B-B14F-4D97-AF65-F5344CB8AC3E}">
        <p14:creationId xmlns:p14="http://schemas.microsoft.com/office/powerpoint/2010/main" val="376479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819" y="11281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US" altLang="ko-KR"/>
              <a:t>Mobile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5" name="Group 4"/>
          <p:cNvGrpSpPr/>
          <p:nvPr/>
        </p:nvGrpSpPr>
        <p:grpSpPr>
          <a:xfrm>
            <a:off x="536394" y="1850522"/>
            <a:ext cx="4827694" cy="678692"/>
            <a:chOff x="803640" y="3362835"/>
            <a:chExt cx="2059657" cy="678692"/>
          </a:xfrm>
        </p:grpSpPr>
        <p:sp>
          <p:nvSpPr>
            <p:cNvPr id="6" name="TextBox 5"/>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7" name="TextBox 6"/>
            <p:cNvSpPr txBox="1"/>
            <p:nvPr/>
          </p:nvSpPr>
          <p:spPr>
            <a:xfrm>
              <a:off x="803640" y="3362835"/>
              <a:ext cx="2059657" cy="276999"/>
            </a:xfrm>
            <a:prstGeom prst="rect">
              <a:avLst/>
            </a:prstGeom>
            <a:noFill/>
          </p:spPr>
          <p:txBody>
            <a:bodyPr wrap="square" rtlCol="0">
              <a:spAutoFit/>
            </a:bodyPr>
            <a:lstStyle/>
            <a:p>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grpSp>
      <p:grpSp>
        <p:nvGrpSpPr>
          <p:cNvPr id="8" name="Group 7"/>
          <p:cNvGrpSpPr/>
          <p:nvPr/>
        </p:nvGrpSpPr>
        <p:grpSpPr>
          <a:xfrm>
            <a:off x="536394" y="2528644"/>
            <a:ext cx="4827694" cy="678692"/>
            <a:chOff x="803640" y="3362835"/>
            <a:chExt cx="2059657" cy="678692"/>
          </a:xfrm>
        </p:grpSpPr>
        <p:sp>
          <p:nvSpPr>
            <p:cNvPr id="9" name="TextBox 8"/>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10" name="TextBox 9"/>
            <p:cNvSpPr txBox="1"/>
            <p:nvPr/>
          </p:nvSpPr>
          <p:spPr>
            <a:xfrm>
              <a:off x="803640" y="3362835"/>
              <a:ext cx="2059657" cy="276999"/>
            </a:xfrm>
            <a:prstGeom prst="rect">
              <a:avLst/>
            </a:prstGeom>
            <a:noFill/>
          </p:spPr>
          <p:txBody>
            <a:bodyPr wrap="square" rtlCol="0">
              <a:spAutoFit/>
            </a:bodyPr>
            <a:lstStyle/>
            <a:p>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grpSp>
      <p:grpSp>
        <p:nvGrpSpPr>
          <p:cNvPr id="11" name="Group 10"/>
          <p:cNvGrpSpPr/>
          <p:nvPr/>
        </p:nvGrpSpPr>
        <p:grpSpPr>
          <a:xfrm>
            <a:off x="536394" y="3206766"/>
            <a:ext cx="4827694" cy="678692"/>
            <a:chOff x="803640" y="3362835"/>
            <a:chExt cx="2059657" cy="678692"/>
          </a:xfrm>
        </p:grpSpPr>
        <p:sp>
          <p:nvSpPr>
            <p:cNvPr id="12" name="TextBox 11"/>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a:t>
              </a:r>
              <a:endParaRPr lang="ko-KR" altLang="en-US" sz="1200">
                <a:solidFill>
                  <a:schemeClr val="bg1"/>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spAutoFit/>
            </a:bodyPr>
            <a:lstStyle/>
            <a:p>
              <a:r>
                <a:rPr lang="en-US" altLang="ko-KR" sz="1200" b="1">
                  <a:solidFill>
                    <a:schemeClr val="bg1"/>
                  </a:solidFill>
                  <a:cs typeface="Arial" pitchFamily="34" charset="0"/>
                </a:rPr>
                <a:t>Your Text  Here</a:t>
              </a:r>
              <a:endParaRPr lang="ko-KR" altLang="en-US" sz="1200" b="1">
                <a:solidFill>
                  <a:schemeClr val="bg1"/>
                </a:solidFill>
                <a:cs typeface="Arial" pitchFamily="34" charset="0"/>
              </a:endParaRPr>
            </a:p>
          </p:txBody>
        </p:sp>
      </p:grpSp>
      <p:sp>
        <p:nvSpPr>
          <p:cNvPr id="20" name="Oval 19"/>
          <p:cNvSpPr/>
          <p:nvPr/>
        </p:nvSpPr>
        <p:spPr>
          <a:xfrm flipH="1">
            <a:off x="5871186"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flipH="1">
            <a:off x="684872"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flipH="1">
            <a:off x="3278029"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9"/>
          <p:cNvSpPr/>
          <p:nvPr/>
        </p:nvSpPr>
        <p:spPr>
          <a:xfrm flipH="1">
            <a:off x="811780" y="4393399"/>
            <a:ext cx="251661" cy="2355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16"/>
          <p:cNvSpPr/>
          <p:nvPr/>
        </p:nvSpPr>
        <p:spPr>
          <a:xfrm rot="18900000" flipH="1">
            <a:off x="6020558" y="4340278"/>
            <a:ext cx="190661" cy="34182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ound Same Side Corner Rectangle 6"/>
          <p:cNvSpPr>
            <a:spLocks noChangeAspect="1"/>
          </p:cNvSpPr>
          <p:nvPr/>
        </p:nvSpPr>
        <p:spPr>
          <a:xfrm rot="18900000" flipH="1">
            <a:off x="3488086" y="4353516"/>
            <a:ext cx="85363" cy="34223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6" name="Group 25"/>
          <p:cNvGrpSpPr/>
          <p:nvPr/>
        </p:nvGrpSpPr>
        <p:grpSpPr>
          <a:xfrm>
            <a:off x="1291357" y="4171842"/>
            <a:ext cx="1772938" cy="678692"/>
            <a:chOff x="803640" y="3362835"/>
            <a:chExt cx="2059657" cy="678692"/>
          </a:xfrm>
        </p:grpSpPr>
        <p:sp>
          <p:nvSpPr>
            <p:cNvPr id="27" name="TextBox 26"/>
            <p:cNvSpPr txBox="1"/>
            <p:nvPr/>
          </p:nvSpPr>
          <p:spPr>
            <a:xfrm>
              <a:off x="803640" y="357986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Easy to change colors, photos and Text. </a:t>
              </a:r>
              <a:endParaRPr lang="ko-KR" altLang="en-US" sz="120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29" name="Group 28"/>
          <p:cNvGrpSpPr/>
          <p:nvPr/>
        </p:nvGrpSpPr>
        <p:grpSpPr>
          <a:xfrm>
            <a:off x="3928390" y="4171842"/>
            <a:ext cx="1772938" cy="678692"/>
            <a:chOff x="803640" y="3362835"/>
            <a:chExt cx="2059657" cy="678692"/>
          </a:xfrm>
        </p:grpSpPr>
        <p:sp>
          <p:nvSpPr>
            <p:cNvPr id="30" name="TextBox 29"/>
            <p:cNvSpPr txBox="1"/>
            <p:nvPr/>
          </p:nvSpPr>
          <p:spPr>
            <a:xfrm>
              <a:off x="803640" y="357986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Easy to change colors, photos and Text. </a:t>
              </a:r>
              <a:endParaRPr lang="ko-KR" altLang="en-US" sz="120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32" name="Group 31"/>
          <p:cNvGrpSpPr/>
          <p:nvPr/>
        </p:nvGrpSpPr>
        <p:grpSpPr>
          <a:xfrm>
            <a:off x="6565423" y="4171842"/>
            <a:ext cx="1772938" cy="678692"/>
            <a:chOff x="803640" y="3362835"/>
            <a:chExt cx="2059657" cy="678692"/>
          </a:xfrm>
        </p:grpSpPr>
        <p:sp>
          <p:nvSpPr>
            <p:cNvPr id="33" name="TextBox 32"/>
            <p:cNvSpPr txBox="1"/>
            <p:nvPr/>
          </p:nvSpPr>
          <p:spPr>
            <a:xfrm>
              <a:off x="803640" y="357986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Easy to change colors, photos and Text. </a:t>
              </a:r>
              <a:endParaRPr lang="ko-KR" altLang="en-US" sz="120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sp>
        <p:nvSpPr>
          <p:cNvPr id="35" name="Text Placeholder 1"/>
          <p:cNvSpPr txBox="1">
            <a:spLocks/>
          </p:cNvSpPr>
          <p:nvPr/>
        </p:nvSpPr>
        <p:spPr>
          <a:xfrm>
            <a:off x="511434" y="1419622"/>
            <a:ext cx="2999507"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b="1">
                <a:solidFill>
                  <a:schemeClr val="accent1"/>
                </a:solidFill>
                <a:cs typeface="Arial" pitchFamily="34" charset="0"/>
              </a:rPr>
              <a:t>Simple Portfolio Designed</a:t>
            </a:r>
            <a:endParaRPr lang="ko-KR" altLang="en-US" sz="1600" b="1">
              <a:solidFill>
                <a:schemeClr val="accent1"/>
              </a:solidFill>
              <a:cs typeface="Arial" pitchFamily="34" charset="0"/>
            </a:endParaRPr>
          </a:p>
        </p:txBody>
      </p:sp>
      <p:sp>
        <p:nvSpPr>
          <p:cNvPr id="14" name="그림 개체 틀 13">
            <a:extLst>
              <a:ext uri="{FF2B5EF4-FFF2-40B4-BE49-F238E27FC236}">
                <a16:creationId xmlns:a16="http://schemas.microsoft.com/office/drawing/2014/main" id="{DDAFEB3C-9D9D-48B7-B82B-D5031E69C3A2}"/>
              </a:ext>
            </a:extLst>
          </p:cNvPr>
          <p:cNvSpPr>
            <a:spLocks noGrp="1"/>
          </p:cNvSpPr>
          <p:nvPr>
            <p:ph type="pic" idx="1"/>
          </p:nvPr>
        </p:nvSpPr>
        <p:spPr/>
      </p:sp>
      <p:sp>
        <p:nvSpPr>
          <p:cNvPr id="17" name="그림 개체 틀 16">
            <a:extLst>
              <a:ext uri="{FF2B5EF4-FFF2-40B4-BE49-F238E27FC236}">
                <a16:creationId xmlns:a16="http://schemas.microsoft.com/office/drawing/2014/main" id="{0CC3BC67-E5A0-4C30-AFC1-1A60A568B52B}"/>
              </a:ext>
            </a:extLst>
          </p:cNvPr>
          <p:cNvSpPr>
            <a:spLocks noGrp="1"/>
          </p:cNvSpPr>
          <p:nvPr>
            <p:ph type="pic" idx="12"/>
          </p:nvPr>
        </p:nvSpPr>
        <p:spPr/>
      </p:sp>
    </p:spTree>
    <p:extLst>
      <p:ext uri="{BB962C8B-B14F-4D97-AF65-F5344CB8AC3E}">
        <p14:creationId xmlns:p14="http://schemas.microsoft.com/office/powerpoint/2010/main" val="1968385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hart 3">
            <a:extLst>
              <a:ext uri="{FF2B5EF4-FFF2-40B4-BE49-F238E27FC236}">
                <a16:creationId xmlns:a16="http://schemas.microsoft.com/office/drawing/2014/main" id="{4DDC3D16-22DE-4E6F-AB6A-699A17EB5A91}"/>
              </a:ext>
            </a:extLst>
          </p:cNvPr>
          <p:cNvGraphicFramePr/>
          <p:nvPr>
            <p:extLst>
              <p:ext uri="{D42A27DB-BD31-4B8C-83A1-F6EECF244321}">
                <p14:modId xmlns:p14="http://schemas.microsoft.com/office/powerpoint/2010/main" val="3895903756"/>
              </p:ext>
            </p:extLst>
          </p:nvPr>
        </p:nvGraphicFramePr>
        <p:xfrm>
          <a:off x="4792521" y="1130459"/>
          <a:ext cx="2327920" cy="233364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p:cNvSpPr>
            <a:spLocks noGrp="1"/>
          </p:cNvSpPr>
          <p:nvPr>
            <p:ph type="body" sz="quarter" idx="10"/>
          </p:nvPr>
        </p:nvSpPr>
        <p:spPr/>
        <p:txBody>
          <a:bodyPr/>
          <a:lstStyle/>
          <a:p>
            <a:r>
              <a:rPr lang="en-US" altLang="ko-KR"/>
              <a:t>Chart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aphicFrame>
        <p:nvGraphicFramePr>
          <p:cNvPr id="4" name="Chart 3"/>
          <p:cNvGraphicFramePr/>
          <p:nvPr>
            <p:extLst>
              <p:ext uri="{D42A27DB-BD31-4B8C-83A1-F6EECF244321}">
                <p14:modId xmlns:p14="http://schemas.microsoft.com/office/powerpoint/2010/main" val="1573107026"/>
              </p:ext>
            </p:extLst>
          </p:nvPr>
        </p:nvGraphicFramePr>
        <p:xfrm>
          <a:off x="2023942" y="1131590"/>
          <a:ext cx="2327920" cy="2333646"/>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 Same Side Corner Rectangle 8"/>
          <p:cNvSpPr/>
          <p:nvPr/>
        </p:nvSpPr>
        <p:spPr>
          <a:xfrm>
            <a:off x="863588" y="1350157"/>
            <a:ext cx="720080" cy="1896513"/>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2A40D"/>
              </a:solidFill>
            </a:endParaRPr>
          </a:p>
        </p:txBody>
      </p:sp>
      <p:sp>
        <p:nvSpPr>
          <p:cNvPr id="9" name="Round Same Side Corner Rectangle 20"/>
          <p:cNvSpPr/>
          <p:nvPr/>
        </p:nvSpPr>
        <p:spPr>
          <a:xfrm rot="10800000">
            <a:off x="7560331" y="1341398"/>
            <a:ext cx="897259" cy="1914030"/>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Straight Connector 10"/>
          <p:cNvCxnSpPr/>
          <p:nvPr/>
        </p:nvCxnSpPr>
        <p:spPr>
          <a:xfrm>
            <a:off x="4572000" y="1203598"/>
            <a:ext cx="0" cy="2376264"/>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9552" y="3579862"/>
            <a:ext cx="8064896"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7" name="Round Same Side Corner Rectangle 8"/>
          <p:cNvSpPr/>
          <p:nvPr/>
        </p:nvSpPr>
        <p:spPr>
          <a:xfrm>
            <a:off x="863588" y="3757328"/>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ound Same Side Corner Rectangle 20"/>
          <p:cNvSpPr/>
          <p:nvPr/>
        </p:nvSpPr>
        <p:spPr>
          <a:xfrm rot="10800000">
            <a:off x="8255517" y="4316077"/>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184221" y="3740054"/>
            <a:ext cx="866638" cy="461665"/>
          </a:xfrm>
          <a:prstGeom prst="rect">
            <a:avLst/>
          </a:prstGeom>
          <a:noFill/>
        </p:spPr>
        <p:txBody>
          <a:bodyPr wrap="square" rtlCol="0" anchor="ctr">
            <a:spAutoFit/>
          </a:bodyPr>
          <a:lstStyle/>
          <a:p>
            <a:pPr algn="ctr"/>
            <a:r>
              <a:rPr lang="en-US" altLang="ko-KR" sz="2400" b="1">
                <a:solidFill>
                  <a:schemeClr val="accent1"/>
                </a:solidFill>
                <a:cs typeface="Arial" pitchFamily="34" charset="0"/>
              </a:rPr>
              <a:t>40%</a:t>
            </a:r>
            <a:endParaRPr lang="ko-KR" altLang="en-US" sz="2400" b="1">
              <a:solidFill>
                <a:schemeClr val="accent1"/>
              </a:solidFill>
              <a:cs typeface="Arial" pitchFamily="34" charset="0"/>
            </a:endParaRPr>
          </a:p>
        </p:txBody>
      </p:sp>
      <p:sp>
        <p:nvSpPr>
          <p:cNvPr id="20" name="TextBox 19"/>
          <p:cNvSpPr txBox="1"/>
          <p:nvPr/>
        </p:nvSpPr>
        <p:spPr>
          <a:xfrm>
            <a:off x="7192649" y="4299896"/>
            <a:ext cx="866638" cy="461665"/>
          </a:xfrm>
          <a:prstGeom prst="rect">
            <a:avLst/>
          </a:prstGeom>
          <a:noFill/>
        </p:spPr>
        <p:txBody>
          <a:bodyPr wrap="square" rtlCol="0" anchor="ctr">
            <a:spAutoFit/>
          </a:bodyPr>
          <a:lstStyle/>
          <a:p>
            <a:pPr algn="ctr"/>
            <a:r>
              <a:rPr lang="en-US" altLang="ko-KR" sz="2400" b="1">
                <a:solidFill>
                  <a:schemeClr val="accent2"/>
                </a:solidFill>
                <a:cs typeface="Arial" pitchFamily="34" charset="0"/>
              </a:rPr>
              <a:t>35%</a:t>
            </a:r>
            <a:endParaRPr lang="ko-KR" altLang="en-US" sz="2400" b="1">
              <a:solidFill>
                <a:schemeClr val="accent2"/>
              </a:solidFill>
              <a:cs typeface="Arial" pitchFamily="34" charset="0"/>
            </a:endParaRPr>
          </a:p>
        </p:txBody>
      </p:sp>
      <p:grpSp>
        <p:nvGrpSpPr>
          <p:cNvPr id="21" name="Group 20"/>
          <p:cNvGrpSpPr/>
          <p:nvPr/>
        </p:nvGrpSpPr>
        <p:grpSpPr>
          <a:xfrm>
            <a:off x="2209321" y="3717471"/>
            <a:ext cx="4738943" cy="506830"/>
            <a:chOff x="6228184" y="1749861"/>
            <a:chExt cx="2592288" cy="506830"/>
          </a:xfrm>
        </p:grpSpPr>
        <p:sp>
          <p:nvSpPr>
            <p:cNvPr id="22" name="TextBox 21"/>
            <p:cNvSpPr txBox="1"/>
            <p:nvPr/>
          </p:nvSpPr>
          <p:spPr>
            <a:xfrm>
              <a:off x="6228184" y="1979692"/>
              <a:ext cx="2592288"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Get a modern PowerPoint  Presentation that is beautifully designed.  </a:t>
              </a:r>
            </a:p>
          </p:txBody>
        </p:sp>
        <p:sp>
          <p:nvSpPr>
            <p:cNvPr id="23" name="TextBox 22"/>
            <p:cNvSpPr txBox="1"/>
            <p:nvPr/>
          </p:nvSpPr>
          <p:spPr>
            <a:xfrm>
              <a:off x="6228184" y="1749861"/>
              <a:ext cx="2592288"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24" name="Group 23"/>
          <p:cNvGrpSpPr/>
          <p:nvPr/>
        </p:nvGrpSpPr>
        <p:grpSpPr>
          <a:xfrm>
            <a:off x="2209321" y="4278193"/>
            <a:ext cx="4738943" cy="506830"/>
            <a:chOff x="6228184" y="1749861"/>
            <a:chExt cx="2592288" cy="506830"/>
          </a:xfrm>
        </p:grpSpPr>
        <p:sp>
          <p:nvSpPr>
            <p:cNvPr id="25" name="TextBox 24"/>
            <p:cNvSpPr txBox="1"/>
            <p:nvPr/>
          </p:nvSpPr>
          <p:spPr>
            <a:xfrm>
              <a:off x="6228184" y="1979692"/>
              <a:ext cx="2592288" cy="276999"/>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Get a modern PowerPoint  Presentation that is beautifully designed.  </a:t>
              </a:r>
            </a:p>
          </p:txBody>
        </p:sp>
        <p:sp>
          <p:nvSpPr>
            <p:cNvPr id="26" name="TextBox 25"/>
            <p:cNvSpPr txBox="1"/>
            <p:nvPr/>
          </p:nvSpPr>
          <p:spPr>
            <a:xfrm>
              <a:off x="6228184" y="1749861"/>
              <a:ext cx="2592288" cy="276999"/>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02575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5536" y="3291830"/>
            <a:ext cx="8748464" cy="576064"/>
          </a:xfrm>
        </p:spPr>
        <p:txBody>
          <a:bodyPr/>
          <a:lstStyle/>
          <a:p>
            <a:r>
              <a:rPr lang="en-US" altLang="ko-KR" b="1">
                <a:solidFill>
                  <a:schemeClr val="accent2"/>
                </a:solidFill>
              </a:rPr>
              <a:t>Portfolio</a:t>
            </a:r>
            <a:r>
              <a:rPr lang="en-US" altLang="ko-KR" b="1">
                <a:solidFill>
                  <a:srgbClr val="F2A40D"/>
                </a:solidFill>
              </a:rPr>
              <a:t> </a:t>
            </a:r>
            <a:r>
              <a:rPr lang="en-US" altLang="ko-KR" b="1">
                <a:solidFill>
                  <a:schemeClr val="tx1">
                    <a:lumMod val="75000"/>
                    <a:lumOff val="25000"/>
                  </a:schemeClr>
                </a:solidFill>
              </a:rPr>
              <a:t>Presentation</a:t>
            </a:r>
          </a:p>
        </p:txBody>
      </p:sp>
      <p:sp>
        <p:nvSpPr>
          <p:cNvPr id="3" name="Text Placeholder 2"/>
          <p:cNvSpPr>
            <a:spLocks noGrp="1"/>
          </p:cNvSpPr>
          <p:nvPr>
            <p:ph type="body" sz="quarter" idx="11"/>
          </p:nvPr>
        </p:nvSpPr>
        <p:spPr>
          <a:xfrm>
            <a:off x="395536" y="3867894"/>
            <a:ext cx="8748464" cy="288032"/>
          </a:xfrm>
        </p:spPr>
        <p:txBody>
          <a:bodyPr/>
          <a:lstStyle/>
          <a:p>
            <a:pPr lvl="0"/>
            <a:r>
              <a:rPr lang="en-US" altLang="ko-KR"/>
              <a:t>Insert the title of your subtitle Here</a:t>
            </a:r>
          </a:p>
        </p:txBody>
      </p:sp>
      <p:sp>
        <p:nvSpPr>
          <p:cNvPr id="14" name="TextBox 13"/>
          <p:cNvSpPr txBox="1"/>
          <p:nvPr/>
        </p:nvSpPr>
        <p:spPr>
          <a:xfrm>
            <a:off x="395536" y="4227934"/>
            <a:ext cx="5976664"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a:solidFill>
                <a:schemeClr val="tx1">
                  <a:lumMod val="75000"/>
                  <a:lumOff val="25000"/>
                </a:schemeClr>
              </a:solidFill>
              <a:cs typeface="Arial" pitchFamily="34" charset="0"/>
            </a:endParaRPr>
          </a:p>
        </p:txBody>
      </p:sp>
      <p:sp>
        <p:nvSpPr>
          <p:cNvPr id="5" name="그림 개체 틀 4">
            <a:extLst>
              <a:ext uri="{FF2B5EF4-FFF2-40B4-BE49-F238E27FC236}">
                <a16:creationId xmlns:a16="http://schemas.microsoft.com/office/drawing/2014/main" id="{8ED70E4A-038B-48B7-B897-D152F6DFBAE6}"/>
              </a:ext>
            </a:extLst>
          </p:cNvPr>
          <p:cNvSpPr>
            <a:spLocks noGrp="1"/>
          </p:cNvSpPr>
          <p:nvPr>
            <p:ph type="pic" idx="12"/>
          </p:nvPr>
        </p:nvSpPr>
        <p:spPr/>
      </p:sp>
      <p:sp>
        <p:nvSpPr>
          <p:cNvPr id="7" name="그림 개체 틀 6">
            <a:extLst>
              <a:ext uri="{FF2B5EF4-FFF2-40B4-BE49-F238E27FC236}">
                <a16:creationId xmlns:a16="http://schemas.microsoft.com/office/drawing/2014/main" id="{4C7A53B2-A2F3-474D-AB2D-72203D54F6A4}"/>
              </a:ext>
            </a:extLst>
          </p:cNvPr>
          <p:cNvSpPr>
            <a:spLocks noGrp="1"/>
          </p:cNvSpPr>
          <p:nvPr>
            <p:ph type="pic" idx="13"/>
          </p:nvPr>
        </p:nvSpPr>
        <p:spPr/>
      </p:sp>
      <p:sp>
        <p:nvSpPr>
          <p:cNvPr id="10" name="그림 개체 틀 9">
            <a:extLst>
              <a:ext uri="{FF2B5EF4-FFF2-40B4-BE49-F238E27FC236}">
                <a16:creationId xmlns:a16="http://schemas.microsoft.com/office/drawing/2014/main" id="{54A0E86D-F418-4305-B80C-96948704E24A}"/>
              </a:ext>
            </a:extLst>
          </p:cNvPr>
          <p:cNvSpPr>
            <a:spLocks noGrp="1"/>
          </p:cNvSpPr>
          <p:nvPr>
            <p:ph type="pic" idx="14"/>
          </p:nvPr>
        </p:nvSpPr>
        <p:spPr/>
      </p:sp>
      <p:sp>
        <p:nvSpPr>
          <p:cNvPr id="12" name="그림 개체 틀 11">
            <a:extLst>
              <a:ext uri="{FF2B5EF4-FFF2-40B4-BE49-F238E27FC236}">
                <a16:creationId xmlns:a16="http://schemas.microsoft.com/office/drawing/2014/main" id="{2D205EE6-E63C-41BD-B9A0-097FA24E2E19}"/>
              </a:ext>
            </a:extLst>
          </p:cNvPr>
          <p:cNvSpPr>
            <a:spLocks noGrp="1"/>
          </p:cNvSpPr>
          <p:nvPr>
            <p:ph type="pic" idx="15"/>
          </p:nvPr>
        </p:nvSpPr>
        <p:spPr/>
      </p:sp>
      <p:sp>
        <p:nvSpPr>
          <p:cNvPr id="15" name="그림 개체 틀 14">
            <a:extLst>
              <a:ext uri="{FF2B5EF4-FFF2-40B4-BE49-F238E27FC236}">
                <a16:creationId xmlns:a16="http://schemas.microsoft.com/office/drawing/2014/main" id="{58351663-667F-482D-B20F-3CE639FE3E3E}"/>
              </a:ext>
            </a:extLst>
          </p:cNvPr>
          <p:cNvSpPr>
            <a:spLocks noGrp="1"/>
          </p:cNvSpPr>
          <p:nvPr>
            <p:ph type="pic" idx="16"/>
          </p:nvPr>
        </p:nvSpPr>
        <p:spPr/>
      </p:sp>
    </p:spTree>
    <p:extLst>
      <p:ext uri="{BB962C8B-B14F-4D97-AF65-F5344CB8AC3E}">
        <p14:creationId xmlns:p14="http://schemas.microsoft.com/office/powerpoint/2010/main" val="139524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Section Break</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Infographic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p:cNvSpPr/>
          <p:nvPr/>
        </p:nvSpPr>
        <p:spPr>
          <a:xfrm>
            <a:off x="4164238" y="140394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1" name="Oval 50"/>
          <p:cNvSpPr/>
          <p:nvPr/>
        </p:nvSpPr>
        <p:spPr>
          <a:xfrm>
            <a:off x="4164238" y="2262705"/>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2" name="Oval 51"/>
          <p:cNvSpPr/>
          <p:nvPr/>
        </p:nvSpPr>
        <p:spPr>
          <a:xfrm>
            <a:off x="4164238" y="310432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grpSp>
        <p:nvGrpSpPr>
          <p:cNvPr id="53" name="Group 52"/>
          <p:cNvGrpSpPr/>
          <p:nvPr/>
        </p:nvGrpSpPr>
        <p:grpSpPr>
          <a:xfrm>
            <a:off x="4841189" y="1319495"/>
            <a:ext cx="3672408" cy="744962"/>
            <a:chOff x="803640" y="3362835"/>
            <a:chExt cx="2059657" cy="744962"/>
          </a:xfrm>
        </p:grpSpPr>
        <p:sp>
          <p:nvSpPr>
            <p:cNvPr id="54" name="TextBox 53"/>
            <p:cNvSpPr txBox="1"/>
            <p:nvPr/>
          </p:nvSpPr>
          <p:spPr>
            <a:xfrm>
              <a:off x="803640" y="364613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55" name="TextBox 54"/>
            <p:cNvSpPr txBox="1"/>
            <p:nvPr/>
          </p:nvSpPr>
          <p:spPr>
            <a:xfrm>
              <a:off x="803640" y="3362835"/>
              <a:ext cx="205965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Your Text  Here</a:t>
              </a:r>
              <a:endParaRPr lang="ko-KR" altLang="en-US" sz="1400" b="1">
                <a:solidFill>
                  <a:schemeClr val="tx1">
                    <a:lumMod val="75000"/>
                    <a:lumOff val="25000"/>
                  </a:schemeClr>
                </a:solidFill>
                <a:cs typeface="Arial" pitchFamily="34" charset="0"/>
              </a:endParaRPr>
            </a:p>
          </p:txBody>
        </p:sp>
      </p:grpSp>
      <p:grpSp>
        <p:nvGrpSpPr>
          <p:cNvPr id="56" name="Group 55"/>
          <p:cNvGrpSpPr/>
          <p:nvPr/>
        </p:nvGrpSpPr>
        <p:grpSpPr>
          <a:xfrm>
            <a:off x="4841189" y="2178256"/>
            <a:ext cx="3672408" cy="744962"/>
            <a:chOff x="803640" y="3362835"/>
            <a:chExt cx="2059657" cy="744962"/>
          </a:xfrm>
        </p:grpSpPr>
        <p:sp>
          <p:nvSpPr>
            <p:cNvPr id="57" name="TextBox 56"/>
            <p:cNvSpPr txBox="1"/>
            <p:nvPr/>
          </p:nvSpPr>
          <p:spPr>
            <a:xfrm>
              <a:off x="803640" y="364613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58" name="TextBox 57"/>
            <p:cNvSpPr txBox="1"/>
            <p:nvPr/>
          </p:nvSpPr>
          <p:spPr>
            <a:xfrm>
              <a:off x="803640" y="3362835"/>
              <a:ext cx="205965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Your Text  Here</a:t>
              </a:r>
              <a:endParaRPr lang="ko-KR" altLang="en-US" sz="1400" b="1">
                <a:solidFill>
                  <a:schemeClr val="tx1">
                    <a:lumMod val="75000"/>
                    <a:lumOff val="25000"/>
                  </a:schemeClr>
                </a:solidFill>
                <a:cs typeface="Arial" pitchFamily="34" charset="0"/>
              </a:endParaRPr>
            </a:p>
          </p:txBody>
        </p:sp>
      </p:grpSp>
      <p:grpSp>
        <p:nvGrpSpPr>
          <p:cNvPr id="59" name="Group 58"/>
          <p:cNvGrpSpPr/>
          <p:nvPr/>
        </p:nvGrpSpPr>
        <p:grpSpPr>
          <a:xfrm>
            <a:off x="4841189" y="3019875"/>
            <a:ext cx="3672408" cy="744962"/>
            <a:chOff x="803640" y="3362835"/>
            <a:chExt cx="2059657" cy="744962"/>
          </a:xfrm>
        </p:grpSpPr>
        <p:sp>
          <p:nvSpPr>
            <p:cNvPr id="60" name="TextBox 59"/>
            <p:cNvSpPr txBox="1"/>
            <p:nvPr/>
          </p:nvSpPr>
          <p:spPr>
            <a:xfrm>
              <a:off x="803640" y="364613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61" name="TextBox 60"/>
            <p:cNvSpPr txBox="1"/>
            <p:nvPr/>
          </p:nvSpPr>
          <p:spPr>
            <a:xfrm>
              <a:off x="803640" y="3362835"/>
              <a:ext cx="205965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Your Text  Here</a:t>
              </a:r>
              <a:endParaRPr lang="ko-KR" altLang="en-US" sz="1400" b="1">
                <a:solidFill>
                  <a:schemeClr val="tx1">
                    <a:lumMod val="75000"/>
                    <a:lumOff val="25000"/>
                  </a:schemeClr>
                </a:solidFill>
                <a:cs typeface="Arial" pitchFamily="34" charset="0"/>
              </a:endParaRPr>
            </a:p>
          </p:txBody>
        </p:sp>
      </p:grpSp>
      <p:sp>
        <p:nvSpPr>
          <p:cNvPr id="62" name="TextBox 61"/>
          <p:cNvSpPr txBox="1"/>
          <p:nvPr/>
        </p:nvSpPr>
        <p:spPr>
          <a:xfrm>
            <a:off x="4130834" y="1461144"/>
            <a:ext cx="642872" cy="461665"/>
          </a:xfrm>
          <a:prstGeom prst="rect">
            <a:avLst/>
          </a:prstGeom>
          <a:noFill/>
        </p:spPr>
        <p:txBody>
          <a:bodyPr wrap="square" rtlCol="0">
            <a:spAutoFit/>
          </a:bodyPr>
          <a:lstStyle/>
          <a:p>
            <a:pPr algn="ctr"/>
            <a:r>
              <a:rPr lang="en-US" altLang="ko-KR" sz="2400" b="1">
                <a:solidFill>
                  <a:schemeClr val="bg1"/>
                </a:solidFill>
                <a:cs typeface="Arial" pitchFamily="34" charset="0"/>
              </a:rPr>
              <a:t>01</a:t>
            </a:r>
            <a:endParaRPr lang="ko-KR" altLang="en-US" sz="2400" b="1">
              <a:solidFill>
                <a:schemeClr val="bg1"/>
              </a:solidFill>
              <a:cs typeface="Arial" pitchFamily="34" charset="0"/>
            </a:endParaRPr>
          </a:p>
        </p:txBody>
      </p:sp>
      <p:sp>
        <p:nvSpPr>
          <p:cNvPr id="63" name="TextBox 62"/>
          <p:cNvSpPr txBox="1"/>
          <p:nvPr/>
        </p:nvSpPr>
        <p:spPr>
          <a:xfrm>
            <a:off x="4130834" y="2319905"/>
            <a:ext cx="642872" cy="461665"/>
          </a:xfrm>
          <a:prstGeom prst="rect">
            <a:avLst/>
          </a:prstGeom>
          <a:noFill/>
        </p:spPr>
        <p:txBody>
          <a:bodyPr wrap="square" rtlCol="0">
            <a:spAutoFit/>
          </a:bodyPr>
          <a:lstStyle/>
          <a:p>
            <a:pPr algn="ctr"/>
            <a:r>
              <a:rPr lang="en-US" altLang="ko-KR" sz="2400" b="1">
                <a:solidFill>
                  <a:schemeClr val="bg1"/>
                </a:solidFill>
                <a:cs typeface="Arial" pitchFamily="34" charset="0"/>
              </a:rPr>
              <a:t>02</a:t>
            </a:r>
            <a:endParaRPr lang="ko-KR" altLang="en-US" sz="2400" b="1">
              <a:solidFill>
                <a:schemeClr val="bg1"/>
              </a:solidFill>
              <a:cs typeface="Arial" pitchFamily="34" charset="0"/>
            </a:endParaRPr>
          </a:p>
        </p:txBody>
      </p:sp>
      <p:sp>
        <p:nvSpPr>
          <p:cNvPr id="64" name="TextBox 63"/>
          <p:cNvSpPr txBox="1"/>
          <p:nvPr/>
        </p:nvSpPr>
        <p:spPr>
          <a:xfrm>
            <a:off x="4130834" y="3161524"/>
            <a:ext cx="642872" cy="461665"/>
          </a:xfrm>
          <a:prstGeom prst="rect">
            <a:avLst/>
          </a:prstGeom>
          <a:noFill/>
        </p:spPr>
        <p:txBody>
          <a:bodyPr wrap="square" rtlCol="0">
            <a:spAutoFit/>
          </a:bodyPr>
          <a:lstStyle/>
          <a:p>
            <a:pPr algn="ctr"/>
            <a:r>
              <a:rPr lang="en-US" altLang="ko-KR" sz="2400" b="1">
                <a:solidFill>
                  <a:schemeClr val="bg1"/>
                </a:solidFill>
                <a:cs typeface="Arial" pitchFamily="34" charset="0"/>
              </a:rPr>
              <a:t>03</a:t>
            </a:r>
            <a:endParaRPr lang="ko-KR" altLang="en-US" sz="2400" b="1">
              <a:solidFill>
                <a:schemeClr val="bg1"/>
              </a:solidFill>
              <a:cs typeface="Arial" pitchFamily="34" charset="0"/>
            </a:endParaRPr>
          </a:p>
        </p:txBody>
      </p:sp>
      <p:grpSp>
        <p:nvGrpSpPr>
          <p:cNvPr id="65" name="Group 64"/>
          <p:cNvGrpSpPr/>
          <p:nvPr/>
        </p:nvGrpSpPr>
        <p:grpSpPr>
          <a:xfrm>
            <a:off x="4841189" y="3870065"/>
            <a:ext cx="3672408" cy="744962"/>
            <a:chOff x="803640" y="3362835"/>
            <a:chExt cx="2059657" cy="744962"/>
          </a:xfrm>
        </p:grpSpPr>
        <p:sp>
          <p:nvSpPr>
            <p:cNvPr id="66" name="TextBox 65"/>
            <p:cNvSpPr txBox="1"/>
            <p:nvPr/>
          </p:nvSpPr>
          <p:spPr>
            <a:xfrm>
              <a:off x="803640" y="3646132"/>
              <a:ext cx="205965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67" name="TextBox 66"/>
            <p:cNvSpPr txBox="1"/>
            <p:nvPr/>
          </p:nvSpPr>
          <p:spPr>
            <a:xfrm>
              <a:off x="803640" y="3362835"/>
              <a:ext cx="2059657"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Your Text  Here</a:t>
              </a:r>
              <a:endParaRPr lang="ko-KR" altLang="en-US" sz="1400" b="1">
                <a:solidFill>
                  <a:schemeClr val="tx1">
                    <a:lumMod val="75000"/>
                    <a:lumOff val="25000"/>
                  </a:schemeClr>
                </a:solidFill>
                <a:cs typeface="Arial" pitchFamily="34" charset="0"/>
              </a:endParaRPr>
            </a:p>
          </p:txBody>
        </p:sp>
      </p:grpSp>
      <p:sp>
        <p:nvSpPr>
          <p:cNvPr id="68" name="Oval 67"/>
          <p:cNvSpPr/>
          <p:nvPr/>
        </p:nvSpPr>
        <p:spPr>
          <a:xfrm>
            <a:off x="4164238" y="3954514"/>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69" name="TextBox 68"/>
          <p:cNvSpPr txBox="1"/>
          <p:nvPr/>
        </p:nvSpPr>
        <p:spPr>
          <a:xfrm>
            <a:off x="4130834" y="4011714"/>
            <a:ext cx="642872" cy="461665"/>
          </a:xfrm>
          <a:prstGeom prst="rect">
            <a:avLst/>
          </a:prstGeom>
          <a:noFill/>
        </p:spPr>
        <p:txBody>
          <a:bodyPr wrap="square" rtlCol="0">
            <a:spAutoFit/>
          </a:bodyPr>
          <a:lstStyle/>
          <a:p>
            <a:pPr algn="ctr"/>
            <a:r>
              <a:rPr lang="en-US" altLang="ko-KR" sz="2400" b="1">
                <a:solidFill>
                  <a:schemeClr val="bg1"/>
                </a:solidFill>
                <a:cs typeface="Arial" pitchFamily="34" charset="0"/>
              </a:rPr>
              <a:t>04</a:t>
            </a:r>
            <a:endParaRPr lang="ko-KR" altLang="en-US" sz="2400" b="1">
              <a:solidFill>
                <a:schemeClr val="bg1"/>
              </a:solidFill>
              <a:cs typeface="Arial" pitchFamily="34" charset="0"/>
            </a:endParaRPr>
          </a:p>
        </p:txBody>
      </p:sp>
    </p:spTree>
    <p:extLst>
      <p:ext uri="{BB962C8B-B14F-4D97-AF65-F5344CB8AC3E}">
        <p14:creationId xmlns:p14="http://schemas.microsoft.com/office/powerpoint/2010/main" val="1278160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Chart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pSp>
        <p:nvGrpSpPr>
          <p:cNvPr id="4" name="Group 3"/>
          <p:cNvGrpSpPr/>
          <p:nvPr/>
        </p:nvGrpSpPr>
        <p:grpSpPr>
          <a:xfrm>
            <a:off x="499797" y="1655091"/>
            <a:ext cx="5435727" cy="623061"/>
            <a:chOff x="925943" y="1690403"/>
            <a:chExt cx="5435727" cy="623061"/>
          </a:xfrm>
        </p:grpSpPr>
        <p:sp>
          <p:nvSpPr>
            <p:cNvPr id="5"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6" name="Group 15"/>
          <p:cNvGrpSpPr/>
          <p:nvPr/>
        </p:nvGrpSpPr>
        <p:grpSpPr>
          <a:xfrm>
            <a:off x="499797" y="2675709"/>
            <a:ext cx="5435727" cy="623061"/>
            <a:chOff x="925943" y="1690403"/>
            <a:chExt cx="5435727" cy="623061"/>
          </a:xfrm>
        </p:grpSpPr>
        <p:sp>
          <p:nvSpPr>
            <p:cNvPr id="17"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7" name="Group 26"/>
          <p:cNvGrpSpPr/>
          <p:nvPr/>
        </p:nvGrpSpPr>
        <p:grpSpPr>
          <a:xfrm>
            <a:off x="499797" y="3696326"/>
            <a:ext cx="5435727" cy="623061"/>
            <a:chOff x="925943" y="1690403"/>
            <a:chExt cx="5435727" cy="623061"/>
          </a:xfrm>
        </p:grpSpPr>
        <p:sp>
          <p:nvSpPr>
            <p:cNvPr id="28"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8" name="TextBox 37"/>
          <p:cNvSpPr txBox="1"/>
          <p:nvPr/>
        </p:nvSpPr>
        <p:spPr>
          <a:xfrm>
            <a:off x="5972405" y="3777024"/>
            <a:ext cx="866638" cy="461665"/>
          </a:xfrm>
          <a:prstGeom prst="rect">
            <a:avLst/>
          </a:prstGeom>
          <a:noFill/>
        </p:spPr>
        <p:txBody>
          <a:bodyPr wrap="square" rtlCol="0" anchor="ctr">
            <a:spAutoFit/>
          </a:bodyPr>
          <a:lstStyle/>
          <a:p>
            <a:pPr algn="ctr"/>
            <a:r>
              <a:rPr lang="en-US" altLang="ko-KR" sz="2400" b="1">
                <a:solidFill>
                  <a:schemeClr val="accent1"/>
                </a:solidFill>
                <a:cs typeface="Arial" pitchFamily="34" charset="0"/>
              </a:rPr>
              <a:t>30%</a:t>
            </a:r>
            <a:endParaRPr lang="ko-KR" altLang="en-US" sz="2400" b="1">
              <a:solidFill>
                <a:schemeClr val="accent1"/>
              </a:solidFill>
              <a:cs typeface="Arial" pitchFamily="34" charset="0"/>
            </a:endParaRPr>
          </a:p>
        </p:txBody>
      </p:sp>
      <p:sp>
        <p:nvSpPr>
          <p:cNvPr id="39" name="TextBox 38"/>
          <p:cNvSpPr txBox="1"/>
          <p:nvPr/>
        </p:nvSpPr>
        <p:spPr>
          <a:xfrm>
            <a:off x="5972405" y="1735789"/>
            <a:ext cx="866638" cy="461665"/>
          </a:xfrm>
          <a:prstGeom prst="rect">
            <a:avLst/>
          </a:prstGeom>
          <a:noFill/>
        </p:spPr>
        <p:txBody>
          <a:bodyPr wrap="square" rtlCol="0" anchor="ctr">
            <a:spAutoFit/>
          </a:bodyPr>
          <a:lstStyle/>
          <a:p>
            <a:pPr algn="ctr"/>
            <a:r>
              <a:rPr lang="en-US" altLang="ko-KR" sz="2400" b="1">
                <a:solidFill>
                  <a:schemeClr val="accent1"/>
                </a:solidFill>
                <a:cs typeface="Arial" pitchFamily="34" charset="0"/>
              </a:rPr>
              <a:t>50%</a:t>
            </a:r>
            <a:endParaRPr lang="ko-KR" altLang="en-US" sz="2400" b="1">
              <a:solidFill>
                <a:schemeClr val="accent1"/>
              </a:solidFill>
              <a:cs typeface="Arial" pitchFamily="34" charset="0"/>
            </a:endParaRPr>
          </a:p>
        </p:txBody>
      </p:sp>
      <p:sp>
        <p:nvSpPr>
          <p:cNvPr id="40" name="TextBox 39"/>
          <p:cNvSpPr txBox="1"/>
          <p:nvPr/>
        </p:nvSpPr>
        <p:spPr>
          <a:xfrm>
            <a:off x="5972405" y="2756407"/>
            <a:ext cx="866638" cy="461665"/>
          </a:xfrm>
          <a:prstGeom prst="rect">
            <a:avLst/>
          </a:prstGeom>
          <a:noFill/>
        </p:spPr>
        <p:txBody>
          <a:bodyPr wrap="square" rtlCol="0" anchor="ctr">
            <a:spAutoFit/>
          </a:bodyPr>
          <a:lstStyle/>
          <a:p>
            <a:pPr algn="ctr"/>
            <a:r>
              <a:rPr lang="en-US" altLang="ko-KR" sz="2400" b="1">
                <a:solidFill>
                  <a:schemeClr val="accent2"/>
                </a:solidFill>
                <a:cs typeface="Arial" pitchFamily="34" charset="0"/>
              </a:rPr>
              <a:t>70%</a:t>
            </a:r>
            <a:endParaRPr lang="ko-KR" altLang="en-US" sz="2400" b="1">
              <a:solidFill>
                <a:schemeClr val="accent2"/>
              </a:solidFill>
              <a:cs typeface="Arial" pitchFamily="34" charset="0"/>
            </a:endParaRPr>
          </a:p>
        </p:txBody>
      </p:sp>
      <p:grpSp>
        <p:nvGrpSpPr>
          <p:cNvPr id="41" name="Group 40"/>
          <p:cNvGrpSpPr/>
          <p:nvPr/>
        </p:nvGrpSpPr>
        <p:grpSpPr>
          <a:xfrm>
            <a:off x="6839043" y="1442610"/>
            <a:ext cx="1941674" cy="1048024"/>
            <a:chOff x="803640" y="3362835"/>
            <a:chExt cx="2059657" cy="1048024"/>
          </a:xfrm>
        </p:grpSpPr>
        <p:sp>
          <p:nvSpPr>
            <p:cNvPr id="42" name="TextBox 41"/>
            <p:cNvSpPr txBox="1"/>
            <p:nvPr/>
          </p:nvSpPr>
          <p:spPr>
            <a:xfrm>
              <a:off x="803640" y="3579862"/>
              <a:ext cx="2059657" cy="830997"/>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44" name="Group 43"/>
          <p:cNvGrpSpPr/>
          <p:nvPr/>
        </p:nvGrpSpPr>
        <p:grpSpPr>
          <a:xfrm>
            <a:off x="6839043" y="2463227"/>
            <a:ext cx="1941674" cy="1048024"/>
            <a:chOff x="803640" y="3362835"/>
            <a:chExt cx="2059657" cy="1048024"/>
          </a:xfrm>
        </p:grpSpPr>
        <p:sp>
          <p:nvSpPr>
            <p:cNvPr id="45" name="TextBox 44"/>
            <p:cNvSpPr txBox="1"/>
            <p:nvPr/>
          </p:nvSpPr>
          <p:spPr>
            <a:xfrm>
              <a:off x="803640" y="3579862"/>
              <a:ext cx="2059657" cy="830997"/>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46" name="TextBox 45"/>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grpSp>
        <p:nvGrpSpPr>
          <p:cNvPr id="47" name="Group 46"/>
          <p:cNvGrpSpPr/>
          <p:nvPr/>
        </p:nvGrpSpPr>
        <p:grpSpPr>
          <a:xfrm>
            <a:off x="6839043" y="3483844"/>
            <a:ext cx="1941674" cy="1048024"/>
            <a:chOff x="803640" y="3362835"/>
            <a:chExt cx="2059657" cy="1048024"/>
          </a:xfrm>
        </p:grpSpPr>
        <p:sp>
          <p:nvSpPr>
            <p:cNvPr id="48" name="TextBox 47"/>
            <p:cNvSpPr txBox="1"/>
            <p:nvPr/>
          </p:nvSpPr>
          <p:spPr>
            <a:xfrm>
              <a:off x="803640" y="3579862"/>
              <a:ext cx="2059657" cy="830997"/>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a:t>
              </a:r>
              <a:endParaRPr lang="ko-KR" altLang="en-US" sz="1200">
                <a:solidFill>
                  <a:schemeClr val="tx1">
                    <a:lumMod val="75000"/>
                    <a:lumOff val="25000"/>
                  </a:schemeClr>
                </a:solidFill>
                <a:cs typeface="Arial" pitchFamily="34" charset="0"/>
              </a:endParaRPr>
            </a:p>
          </p:txBody>
        </p:sp>
        <p:sp>
          <p:nvSpPr>
            <p:cNvPr id="49" name="TextBox 48"/>
            <p:cNvSpPr txBox="1"/>
            <p:nvPr/>
          </p:nvSpPr>
          <p:spPr>
            <a:xfrm>
              <a:off x="803640" y="3362835"/>
              <a:ext cx="2059657"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Your Text  Here</a:t>
              </a:r>
              <a:endParaRPr lang="ko-KR" altLang="en-US" sz="1200" b="1">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16608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7491"/>
            <a:ext cx="9144000" cy="2208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6" name="그룹 305">
            <a:extLst>
              <a:ext uri="{FF2B5EF4-FFF2-40B4-BE49-F238E27FC236}">
                <a16:creationId xmlns:a16="http://schemas.microsoft.com/office/drawing/2014/main" id="{ECE61CD3-8F4B-4A40-BC31-D5BBB3A6BA29}"/>
              </a:ext>
            </a:extLst>
          </p:cNvPr>
          <p:cNvGrpSpPr/>
          <p:nvPr/>
        </p:nvGrpSpPr>
        <p:grpSpPr>
          <a:xfrm>
            <a:off x="380218" y="1757103"/>
            <a:ext cx="3326084" cy="1940385"/>
            <a:chOff x="635000" y="1382713"/>
            <a:chExt cx="7869238" cy="4572000"/>
          </a:xfrm>
          <a:solidFill>
            <a:schemeClr val="bg1"/>
          </a:solidFill>
        </p:grpSpPr>
        <p:sp>
          <p:nvSpPr>
            <p:cNvPr id="307" name="Freeform 8">
              <a:extLst>
                <a:ext uri="{FF2B5EF4-FFF2-40B4-BE49-F238E27FC236}">
                  <a16:creationId xmlns:a16="http://schemas.microsoft.com/office/drawing/2014/main" id="{6BBF56F4-E711-416E-A076-208EC9A119F9}"/>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8" name="Freeform 9">
              <a:extLst>
                <a:ext uri="{FF2B5EF4-FFF2-40B4-BE49-F238E27FC236}">
                  <a16:creationId xmlns:a16="http://schemas.microsoft.com/office/drawing/2014/main" id="{735AC350-C62C-4F99-B83E-2F75A304D664}"/>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10">
              <a:extLst>
                <a:ext uri="{FF2B5EF4-FFF2-40B4-BE49-F238E27FC236}">
                  <a16:creationId xmlns:a16="http://schemas.microsoft.com/office/drawing/2014/main" id="{B8852F81-1CAE-4872-BB07-90E21A8BA3FC}"/>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0" name="Freeform 11">
              <a:extLst>
                <a:ext uri="{FF2B5EF4-FFF2-40B4-BE49-F238E27FC236}">
                  <a16:creationId xmlns:a16="http://schemas.microsoft.com/office/drawing/2014/main" id="{F5E1AC79-EBC7-403F-9B0C-E002749EE9D5}"/>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a:t>Worldmap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sp>
        <p:nvSpPr>
          <p:cNvPr id="5" name="Oval 4"/>
          <p:cNvSpPr/>
          <p:nvPr/>
        </p:nvSpPr>
        <p:spPr>
          <a:xfrm>
            <a:off x="5043354" y="1770690"/>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6447510" y="1772844"/>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7851666" y="1777152"/>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p:nvPr/>
        </p:nvSpPr>
        <p:spPr>
          <a:xfrm flipH="1">
            <a:off x="5206062" y="1945863"/>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6"/>
          <p:cNvSpPr/>
          <p:nvPr/>
        </p:nvSpPr>
        <p:spPr>
          <a:xfrm rot="18900000" flipH="1">
            <a:off x="6649322" y="1882063"/>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21"/>
          <p:cNvSpPr>
            <a:spLocks noChangeAspect="1"/>
          </p:cNvSpPr>
          <p:nvPr/>
        </p:nvSpPr>
        <p:spPr>
          <a:xfrm>
            <a:off x="7973037" y="1899730"/>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p:cNvSpPr txBox="1"/>
          <p:nvPr/>
        </p:nvSpPr>
        <p:spPr>
          <a:xfrm>
            <a:off x="4572000" y="3972742"/>
            <a:ext cx="4176464" cy="830997"/>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19" name="Text Placeholder 13"/>
          <p:cNvSpPr txBox="1">
            <a:spLocks/>
          </p:cNvSpPr>
          <p:nvPr/>
        </p:nvSpPr>
        <p:spPr>
          <a:xfrm>
            <a:off x="486984" y="3934889"/>
            <a:ext cx="3975894" cy="9067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400" b="1">
                <a:solidFill>
                  <a:schemeClr val="tx1">
                    <a:lumMod val="75000"/>
                    <a:lumOff val="25000"/>
                  </a:schemeClr>
                </a:solidFill>
                <a:cs typeface="Arial" pitchFamily="34" charset="0"/>
              </a:rPr>
              <a:t>Simple </a:t>
            </a:r>
            <a:r>
              <a:rPr lang="en-US" sz="2400" b="1">
                <a:solidFill>
                  <a:schemeClr val="accent3"/>
                </a:solidFill>
                <a:cs typeface="Arial" pitchFamily="34" charset="0"/>
              </a:rPr>
              <a:t>PowerPoint</a:t>
            </a:r>
            <a:endParaRPr lang="en-US" altLang="ko-KR" sz="2400" b="1">
              <a:solidFill>
                <a:schemeClr val="accent3"/>
              </a:solidFill>
              <a:cs typeface="Arial" pitchFamily="34" charset="0"/>
            </a:endParaRPr>
          </a:p>
          <a:p>
            <a:pPr marL="0" indent="0">
              <a:lnSpc>
                <a:spcPct val="110000"/>
              </a:lnSpc>
              <a:buNone/>
            </a:pPr>
            <a:r>
              <a:rPr lang="en-US" altLang="ko-KR" sz="2400" b="1">
                <a:solidFill>
                  <a:schemeClr val="tx1">
                    <a:lumMod val="75000"/>
                    <a:lumOff val="25000"/>
                  </a:schemeClr>
                </a:solidFill>
                <a:cs typeface="Arial" pitchFamily="34" charset="0"/>
              </a:rPr>
              <a:t>Presentation Designed</a:t>
            </a:r>
          </a:p>
        </p:txBody>
      </p:sp>
      <p:sp>
        <p:nvSpPr>
          <p:cNvPr id="20" name="TextBox 19"/>
          <p:cNvSpPr txBox="1"/>
          <p:nvPr/>
        </p:nvSpPr>
        <p:spPr>
          <a:xfrm>
            <a:off x="562797" y="1143946"/>
            <a:ext cx="1890202"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Your Text Here</a:t>
            </a:r>
            <a:endParaRPr lang="ko-KR" altLang="en-US" sz="1600" b="1">
              <a:solidFill>
                <a:schemeClr val="tx1">
                  <a:lumMod val="75000"/>
                  <a:lumOff val="25000"/>
                </a:schemeClr>
              </a:solidFill>
              <a:cs typeface="Arial" pitchFamily="34" charset="0"/>
            </a:endParaRPr>
          </a:p>
        </p:txBody>
      </p:sp>
      <p:sp>
        <p:nvSpPr>
          <p:cNvPr id="21" name="TextBox 20"/>
          <p:cNvSpPr txBox="1"/>
          <p:nvPr/>
        </p:nvSpPr>
        <p:spPr>
          <a:xfrm>
            <a:off x="2507798" y="1079063"/>
            <a:ext cx="6240666"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a:t>
            </a:r>
          </a:p>
        </p:txBody>
      </p:sp>
      <p:grpSp>
        <p:nvGrpSpPr>
          <p:cNvPr id="22" name="Group 21"/>
          <p:cNvGrpSpPr/>
          <p:nvPr/>
        </p:nvGrpSpPr>
        <p:grpSpPr>
          <a:xfrm>
            <a:off x="4650612" y="2499945"/>
            <a:ext cx="1433556" cy="1111275"/>
            <a:chOff x="6228184" y="1749861"/>
            <a:chExt cx="2592288" cy="1111275"/>
          </a:xfrm>
        </p:grpSpPr>
        <p:sp>
          <p:nvSpPr>
            <p:cNvPr id="23" name="TextBox 22"/>
            <p:cNvSpPr txBox="1"/>
            <p:nvPr/>
          </p:nvSpPr>
          <p:spPr>
            <a:xfrm>
              <a:off x="6228184" y="2030139"/>
              <a:ext cx="2592288" cy="830997"/>
            </a:xfrm>
            <a:prstGeom prst="rect">
              <a:avLst/>
            </a:prstGeom>
            <a:noFill/>
          </p:spPr>
          <p:txBody>
            <a:bodyPr wrap="square" rtlCol="0">
              <a:spAutoFit/>
            </a:bodyPr>
            <a:lstStyle/>
            <a:p>
              <a:pPr algn="ctr"/>
              <a:r>
                <a:rPr lang="en-US" altLang="ko-KR" sz="1200">
                  <a:solidFill>
                    <a:schemeClr val="bg1"/>
                  </a:solidFill>
                  <a:cs typeface="Arial" pitchFamily="34" charset="0"/>
                </a:rPr>
                <a:t>You can simply impress your audience and add a unique zing. </a:t>
              </a:r>
            </a:p>
          </p:txBody>
        </p:sp>
        <p:sp>
          <p:nvSpPr>
            <p:cNvPr id="24" name="TextBox 23"/>
            <p:cNvSpPr txBox="1"/>
            <p:nvPr/>
          </p:nvSpPr>
          <p:spPr>
            <a:xfrm>
              <a:off x="6228184" y="1749861"/>
              <a:ext cx="2592288" cy="307777"/>
            </a:xfrm>
            <a:prstGeom prst="rect">
              <a:avLst/>
            </a:prstGeom>
            <a:noFill/>
          </p:spPr>
          <p:txBody>
            <a:bodyPr wrap="square" rtlCol="0">
              <a:spAutoFit/>
            </a:bodyPr>
            <a:lstStyle/>
            <a:p>
              <a:pPr algn="ctr"/>
              <a:r>
                <a:rPr lang="en-US" altLang="ko-KR" sz="1400" b="1">
                  <a:solidFill>
                    <a:schemeClr val="bg1"/>
                  </a:solidFill>
                  <a:cs typeface="Arial" pitchFamily="34" charset="0"/>
                </a:rPr>
                <a:t>Text Here</a:t>
              </a:r>
              <a:endParaRPr lang="ko-KR" altLang="en-US" sz="1400" b="1">
                <a:solidFill>
                  <a:schemeClr val="bg1"/>
                </a:solidFill>
                <a:cs typeface="Arial" pitchFamily="34" charset="0"/>
              </a:endParaRPr>
            </a:p>
          </p:txBody>
        </p:sp>
      </p:grpSp>
      <p:grpSp>
        <p:nvGrpSpPr>
          <p:cNvPr id="25" name="Group 24"/>
          <p:cNvGrpSpPr/>
          <p:nvPr/>
        </p:nvGrpSpPr>
        <p:grpSpPr>
          <a:xfrm>
            <a:off x="6054768" y="2499945"/>
            <a:ext cx="1433556" cy="1111275"/>
            <a:chOff x="6228184" y="1749861"/>
            <a:chExt cx="2592288" cy="1111275"/>
          </a:xfrm>
        </p:grpSpPr>
        <p:sp>
          <p:nvSpPr>
            <p:cNvPr id="26" name="TextBox 25"/>
            <p:cNvSpPr txBox="1"/>
            <p:nvPr/>
          </p:nvSpPr>
          <p:spPr>
            <a:xfrm>
              <a:off x="6228184" y="2030139"/>
              <a:ext cx="2592288" cy="830997"/>
            </a:xfrm>
            <a:prstGeom prst="rect">
              <a:avLst/>
            </a:prstGeom>
            <a:noFill/>
          </p:spPr>
          <p:txBody>
            <a:bodyPr wrap="square" rtlCol="0">
              <a:spAutoFit/>
            </a:bodyPr>
            <a:lstStyle/>
            <a:p>
              <a:pPr algn="ctr"/>
              <a:r>
                <a:rPr lang="en-US" altLang="ko-KR" sz="1200">
                  <a:solidFill>
                    <a:schemeClr val="bg1"/>
                  </a:solidFill>
                  <a:cs typeface="Arial" pitchFamily="34" charset="0"/>
                </a:rPr>
                <a:t>You can simply impress your audience and add a unique zing. </a:t>
              </a:r>
            </a:p>
          </p:txBody>
        </p:sp>
        <p:sp>
          <p:nvSpPr>
            <p:cNvPr id="27" name="TextBox 26"/>
            <p:cNvSpPr txBox="1"/>
            <p:nvPr/>
          </p:nvSpPr>
          <p:spPr>
            <a:xfrm>
              <a:off x="6228184" y="1749861"/>
              <a:ext cx="2592288" cy="307777"/>
            </a:xfrm>
            <a:prstGeom prst="rect">
              <a:avLst/>
            </a:prstGeom>
            <a:noFill/>
          </p:spPr>
          <p:txBody>
            <a:bodyPr wrap="square" rtlCol="0">
              <a:spAutoFit/>
            </a:bodyPr>
            <a:lstStyle/>
            <a:p>
              <a:pPr algn="ctr"/>
              <a:r>
                <a:rPr lang="en-US" altLang="ko-KR" sz="1400" b="1">
                  <a:solidFill>
                    <a:schemeClr val="bg1"/>
                  </a:solidFill>
                  <a:cs typeface="Arial" pitchFamily="34" charset="0"/>
                </a:rPr>
                <a:t>Text Here</a:t>
              </a:r>
              <a:endParaRPr lang="ko-KR" altLang="en-US" sz="1400" b="1">
                <a:solidFill>
                  <a:schemeClr val="bg1"/>
                </a:solidFill>
                <a:cs typeface="Arial" pitchFamily="34" charset="0"/>
              </a:endParaRPr>
            </a:p>
          </p:txBody>
        </p:sp>
      </p:grpSp>
      <p:grpSp>
        <p:nvGrpSpPr>
          <p:cNvPr id="28" name="Group 27"/>
          <p:cNvGrpSpPr/>
          <p:nvPr/>
        </p:nvGrpSpPr>
        <p:grpSpPr>
          <a:xfrm>
            <a:off x="7458924" y="2499945"/>
            <a:ext cx="1433556" cy="1111275"/>
            <a:chOff x="6228184" y="1749861"/>
            <a:chExt cx="2592288" cy="1111275"/>
          </a:xfrm>
        </p:grpSpPr>
        <p:sp>
          <p:nvSpPr>
            <p:cNvPr id="29" name="TextBox 28"/>
            <p:cNvSpPr txBox="1"/>
            <p:nvPr/>
          </p:nvSpPr>
          <p:spPr>
            <a:xfrm>
              <a:off x="6228184" y="2030139"/>
              <a:ext cx="2592288" cy="830997"/>
            </a:xfrm>
            <a:prstGeom prst="rect">
              <a:avLst/>
            </a:prstGeom>
            <a:noFill/>
          </p:spPr>
          <p:txBody>
            <a:bodyPr wrap="square" rtlCol="0">
              <a:spAutoFit/>
            </a:bodyPr>
            <a:lstStyle/>
            <a:p>
              <a:pPr algn="ctr"/>
              <a:r>
                <a:rPr lang="en-US" altLang="ko-KR" sz="1200">
                  <a:solidFill>
                    <a:schemeClr val="bg1"/>
                  </a:solidFill>
                  <a:cs typeface="Arial" pitchFamily="34" charset="0"/>
                </a:rPr>
                <a:t>You can simply impress your audience and add a unique zing. </a:t>
              </a:r>
            </a:p>
          </p:txBody>
        </p:sp>
        <p:sp>
          <p:nvSpPr>
            <p:cNvPr id="30" name="TextBox 29"/>
            <p:cNvSpPr txBox="1"/>
            <p:nvPr/>
          </p:nvSpPr>
          <p:spPr>
            <a:xfrm>
              <a:off x="6228184" y="1749861"/>
              <a:ext cx="2592288" cy="307777"/>
            </a:xfrm>
            <a:prstGeom prst="rect">
              <a:avLst/>
            </a:prstGeom>
            <a:noFill/>
          </p:spPr>
          <p:txBody>
            <a:bodyPr wrap="square" rtlCol="0">
              <a:spAutoFit/>
            </a:bodyPr>
            <a:lstStyle/>
            <a:p>
              <a:pPr algn="ctr"/>
              <a:r>
                <a:rPr lang="en-US" altLang="ko-KR" sz="1400" b="1">
                  <a:solidFill>
                    <a:schemeClr val="bg1"/>
                  </a:solidFill>
                  <a:cs typeface="Arial" pitchFamily="34" charset="0"/>
                </a:rPr>
                <a:t>Text Here</a:t>
              </a:r>
              <a:endParaRPr lang="ko-KR" altLang="en-US" sz="1400" b="1">
                <a:solidFill>
                  <a:schemeClr val="bg1"/>
                </a:solidFill>
                <a:cs typeface="Arial" pitchFamily="34" charset="0"/>
              </a:endParaRPr>
            </a:p>
          </p:txBody>
        </p:sp>
      </p:grpSp>
    </p:spTree>
    <p:extLst>
      <p:ext uri="{BB962C8B-B14F-4D97-AF65-F5344CB8AC3E}">
        <p14:creationId xmlns:p14="http://schemas.microsoft.com/office/powerpoint/2010/main" val="307077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
          <p:cNvSpPr txBox="1">
            <a:spLocks/>
          </p:cNvSpPr>
          <p:nvPr/>
        </p:nvSpPr>
        <p:spPr>
          <a:xfrm>
            <a:off x="395536" y="1635646"/>
            <a:ext cx="280831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a:solidFill>
                  <a:schemeClr val="bg1"/>
                </a:solidFill>
                <a:latin typeface="+mj-lt"/>
                <a:cs typeface="Arial" pitchFamily="34" charset="0"/>
              </a:rPr>
              <a:t>Portfolio </a:t>
            </a:r>
          </a:p>
          <a:p>
            <a:pPr marL="0" indent="0">
              <a:buNone/>
            </a:pPr>
            <a:r>
              <a:rPr lang="en-US" altLang="ko-KR" sz="2800" b="1">
                <a:solidFill>
                  <a:schemeClr val="bg1"/>
                </a:solidFill>
                <a:latin typeface="+mj-lt"/>
                <a:cs typeface="Arial" pitchFamily="34" charset="0"/>
              </a:rPr>
              <a:t>Presentation</a:t>
            </a:r>
          </a:p>
          <a:p>
            <a:pPr marL="0" indent="0">
              <a:buNone/>
            </a:pPr>
            <a:r>
              <a:rPr lang="en-US" altLang="ko-KR" sz="2800" b="1">
                <a:solidFill>
                  <a:schemeClr val="bg1"/>
                </a:solidFill>
                <a:latin typeface="+mj-lt"/>
                <a:cs typeface="Arial" pitchFamily="34" charset="0"/>
              </a:rPr>
              <a:t>Designed</a:t>
            </a:r>
            <a:endParaRPr lang="ko-KR" altLang="en-US" sz="2800" b="1">
              <a:solidFill>
                <a:schemeClr val="bg1"/>
              </a:solidFill>
              <a:latin typeface="+mj-lt"/>
              <a:cs typeface="Arial" pitchFamily="34" charset="0"/>
            </a:endParaRPr>
          </a:p>
        </p:txBody>
      </p:sp>
      <p:sp>
        <p:nvSpPr>
          <p:cNvPr id="13" name="TextBox 12"/>
          <p:cNvSpPr txBox="1"/>
          <p:nvPr/>
        </p:nvSpPr>
        <p:spPr>
          <a:xfrm>
            <a:off x="395536" y="3363838"/>
            <a:ext cx="2664296" cy="1384995"/>
          </a:xfrm>
          <a:prstGeom prst="rect">
            <a:avLst/>
          </a:prstGeom>
          <a:noFill/>
        </p:spPr>
        <p:txBody>
          <a:bodyPr wrap="square" rtlCol="0">
            <a:spAutoFit/>
          </a:bodyPr>
          <a:lstStyle/>
          <a:p>
            <a:r>
              <a:rPr lang="en-US" altLang="ko-KR" sz="120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3" name="그림 개체 틀 2">
            <a:extLst>
              <a:ext uri="{FF2B5EF4-FFF2-40B4-BE49-F238E27FC236}">
                <a16:creationId xmlns:a16="http://schemas.microsoft.com/office/drawing/2014/main" id="{169CF7C6-7731-4B75-8450-41761D409D3D}"/>
              </a:ext>
            </a:extLst>
          </p:cNvPr>
          <p:cNvSpPr>
            <a:spLocks noGrp="1"/>
          </p:cNvSpPr>
          <p:nvPr>
            <p:ph type="pic" idx="11"/>
          </p:nvPr>
        </p:nvSpPr>
        <p:spPr/>
      </p:sp>
      <p:sp>
        <p:nvSpPr>
          <p:cNvPr id="5" name="그림 개체 틀 4">
            <a:extLst>
              <a:ext uri="{FF2B5EF4-FFF2-40B4-BE49-F238E27FC236}">
                <a16:creationId xmlns:a16="http://schemas.microsoft.com/office/drawing/2014/main" id="{F2BF9296-B926-47AD-BF44-3D536A3135B1}"/>
              </a:ext>
            </a:extLst>
          </p:cNvPr>
          <p:cNvSpPr>
            <a:spLocks noGrp="1"/>
          </p:cNvSpPr>
          <p:nvPr>
            <p:ph type="pic" idx="1"/>
          </p:nvPr>
        </p:nvSpPr>
        <p:spPr/>
      </p:sp>
      <p:sp>
        <p:nvSpPr>
          <p:cNvPr id="7" name="그림 개체 틀 6">
            <a:extLst>
              <a:ext uri="{FF2B5EF4-FFF2-40B4-BE49-F238E27FC236}">
                <a16:creationId xmlns:a16="http://schemas.microsoft.com/office/drawing/2014/main" id="{417688FE-1F93-40B5-86B7-206BD24B143A}"/>
              </a:ext>
            </a:extLst>
          </p:cNvPr>
          <p:cNvSpPr>
            <a:spLocks noGrp="1"/>
          </p:cNvSpPr>
          <p:nvPr>
            <p:ph type="pic" idx="10"/>
          </p:nvPr>
        </p:nvSpPr>
        <p:spPr/>
      </p:sp>
      <p:sp>
        <p:nvSpPr>
          <p:cNvPr id="9" name="그림 개체 틀 8">
            <a:extLst>
              <a:ext uri="{FF2B5EF4-FFF2-40B4-BE49-F238E27FC236}">
                <a16:creationId xmlns:a16="http://schemas.microsoft.com/office/drawing/2014/main" id="{993F7107-C362-4CA3-B438-A199FE8B253E}"/>
              </a:ext>
            </a:extLst>
          </p:cNvPr>
          <p:cNvSpPr>
            <a:spLocks noGrp="1"/>
          </p:cNvSpPr>
          <p:nvPr>
            <p:ph type="pic" idx="12"/>
          </p:nvPr>
        </p:nvSpPr>
        <p:spPr/>
      </p:sp>
    </p:spTree>
    <p:extLst>
      <p:ext uri="{BB962C8B-B14F-4D97-AF65-F5344CB8AC3E}">
        <p14:creationId xmlns:p14="http://schemas.microsoft.com/office/powerpoint/2010/main" val="1911922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Table Style</a:t>
            </a:r>
            <a:endParaRPr lang="ko-KR" altLang="en-US"/>
          </a:p>
        </p:txBody>
      </p:sp>
      <p:sp>
        <p:nvSpPr>
          <p:cNvPr id="3" name="Text Placeholder 2"/>
          <p:cNvSpPr>
            <a:spLocks noGrp="1"/>
          </p:cNvSpPr>
          <p:nvPr>
            <p:ph type="body" sz="quarter" idx="11"/>
          </p:nvPr>
        </p:nvSpPr>
        <p:spPr/>
        <p:txBody>
          <a:bodyPr/>
          <a:lstStyle/>
          <a:p>
            <a:pPr lvl="0"/>
            <a:r>
              <a:rPr lang="en-US" altLang="ko-KR"/>
              <a:t>Insert the title of your subtitle Here</a:t>
            </a:r>
          </a:p>
        </p:txBody>
      </p:sp>
      <p:graphicFrame>
        <p:nvGraphicFramePr>
          <p:cNvPr id="6" name="Table 5"/>
          <p:cNvGraphicFramePr>
            <a:graphicFrameLocks noGrp="1"/>
          </p:cNvGraphicFramePr>
          <p:nvPr>
            <p:extLst>
              <p:ext uri="{D42A27DB-BD31-4B8C-83A1-F6EECF244321}">
                <p14:modId xmlns:p14="http://schemas.microsoft.com/office/powerpoint/2010/main" val="3790753571"/>
              </p:ext>
            </p:extLst>
          </p:nvPr>
        </p:nvGraphicFramePr>
        <p:xfrm>
          <a:off x="683568" y="1506052"/>
          <a:ext cx="1744244" cy="2899827"/>
        </p:xfrm>
        <a:graphic>
          <a:graphicData uri="http://schemas.openxmlformats.org/drawingml/2006/table">
            <a:tbl>
              <a:tblPr firstRow="1" bandRow="1">
                <a:tableStyleId>{5940675A-B579-460E-94D1-54222C63F5DA}</a:tableStyleId>
              </a:tblPr>
              <a:tblGrid>
                <a:gridCol w="199534">
                  <a:extLst>
                    <a:ext uri="{9D8B030D-6E8A-4147-A177-3AD203B41FA5}">
                      <a16:colId xmlns:a16="http://schemas.microsoft.com/office/drawing/2014/main" val="20000"/>
                    </a:ext>
                  </a:extLst>
                </a:gridCol>
                <a:gridCol w="1345176">
                  <a:extLst>
                    <a:ext uri="{9D8B030D-6E8A-4147-A177-3AD203B41FA5}">
                      <a16:colId xmlns:a16="http://schemas.microsoft.com/office/drawing/2014/main" val="20001"/>
                    </a:ext>
                  </a:extLst>
                </a:gridCol>
                <a:gridCol w="199534">
                  <a:extLst>
                    <a:ext uri="{9D8B030D-6E8A-4147-A177-3AD203B41FA5}">
                      <a16:colId xmlns:a16="http://schemas.microsoft.com/office/drawing/2014/main" val="20002"/>
                    </a:ext>
                  </a:extLst>
                </a:gridCol>
              </a:tblGrid>
              <a:tr h="609468">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400" b="1">
                          <a:solidFill>
                            <a:schemeClr val="tx1">
                              <a:lumMod val="75000"/>
                              <a:lumOff val="25000"/>
                            </a:schemeClr>
                          </a:solidFill>
                          <a:latin typeface="+mn-lt"/>
                          <a:cs typeface="Arial" pitchFamily="34" charset="0"/>
                        </a:rPr>
                        <a:t>$150</a:t>
                      </a:r>
                      <a:endParaRPr lang="ko-KR" altLang="en-US" sz="3400" b="1">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3229">
                <a:tc>
                  <a:txBody>
                    <a:bodyPr/>
                    <a:lstStyle/>
                    <a:p>
                      <a:pPr latinLnBrk="1"/>
                      <a:endParaRPr lang="ko-KR" altLang="en-US" sz="1300" b="1">
                        <a:solidFill>
                          <a:schemeClr val="bg1"/>
                        </a:solidFill>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a:solidFill>
                            <a:schemeClr val="bg1"/>
                          </a:solidFill>
                          <a:latin typeface="+mn-lt"/>
                          <a:cs typeface="Arial" pitchFamily="34" charset="0"/>
                        </a:rPr>
                        <a:t>Content Here</a:t>
                      </a:r>
                      <a:endParaRPr lang="en-JM" altLang="ko-KR" sz="1300" b="1">
                        <a:solidFill>
                          <a:schemeClr val="bg1"/>
                        </a:solidFill>
                        <a:latin typeface="+mn-lt"/>
                        <a:cs typeface="Arial" pitchFamily="34" charset="0"/>
                      </a:endParaRPr>
                    </a:p>
                  </a:txBody>
                  <a:tcPr marL="87067" marR="87067" marT="43533" marB="43533"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300" b="1">
                        <a:solidFill>
                          <a:schemeClr val="bg1"/>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985">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a:solidFill>
                            <a:schemeClr val="tx1">
                              <a:lumMod val="75000"/>
                              <a:lumOff val="25000"/>
                            </a:schemeClr>
                          </a:solidFill>
                          <a:latin typeface="+mn-lt"/>
                          <a:cs typeface="Arial" pitchFamily="34" charset="0"/>
                        </a:rPr>
                        <a:t>Content Here</a:t>
                      </a:r>
                      <a:endParaRPr lang="en-JM" altLang="ko-KR" sz="1300" b="1">
                        <a:solidFill>
                          <a:schemeClr val="tx1">
                            <a:lumMod val="75000"/>
                            <a:lumOff val="25000"/>
                          </a:schemeClr>
                        </a:solidFill>
                        <a:latin typeface="+mn-lt"/>
                        <a:cs typeface="Arial" pitchFamily="34" charset="0"/>
                      </a:endParaRPr>
                    </a:p>
                  </a:txBody>
                  <a:tcPr marL="87067" marR="87067" marT="43533" marB="43533"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60000"/>
                      </a:schemeClr>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19185400"/>
              </p:ext>
            </p:extLst>
          </p:nvPr>
        </p:nvGraphicFramePr>
        <p:xfrm>
          <a:off x="3923928" y="1506052"/>
          <a:ext cx="1731865" cy="2899827"/>
        </p:xfrm>
        <a:graphic>
          <a:graphicData uri="http://schemas.openxmlformats.org/drawingml/2006/table">
            <a:tbl>
              <a:tblPr firstRow="1" bandRow="1">
                <a:tableStyleId>{5940675A-B579-460E-94D1-54222C63F5DA}</a:tableStyleId>
              </a:tblPr>
              <a:tblGrid>
                <a:gridCol w="199534">
                  <a:extLst>
                    <a:ext uri="{9D8B030D-6E8A-4147-A177-3AD203B41FA5}">
                      <a16:colId xmlns:a16="http://schemas.microsoft.com/office/drawing/2014/main" val="20000"/>
                    </a:ext>
                  </a:extLst>
                </a:gridCol>
                <a:gridCol w="1332797">
                  <a:extLst>
                    <a:ext uri="{9D8B030D-6E8A-4147-A177-3AD203B41FA5}">
                      <a16:colId xmlns:a16="http://schemas.microsoft.com/office/drawing/2014/main" val="20001"/>
                    </a:ext>
                  </a:extLst>
                </a:gridCol>
                <a:gridCol w="199534">
                  <a:extLst>
                    <a:ext uri="{9D8B030D-6E8A-4147-A177-3AD203B41FA5}">
                      <a16:colId xmlns:a16="http://schemas.microsoft.com/office/drawing/2014/main" val="20002"/>
                    </a:ext>
                  </a:extLst>
                </a:gridCol>
              </a:tblGrid>
              <a:tr h="609468">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400" b="1">
                          <a:solidFill>
                            <a:schemeClr val="tx1">
                              <a:lumMod val="75000"/>
                              <a:lumOff val="25000"/>
                            </a:schemeClr>
                          </a:solidFill>
                          <a:latin typeface="+mn-lt"/>
                          <a:cs typeface="Arial" pitchFamily="34" charset="0"/>
                        </a:rPr>
                        <a:t>$160</a:t>
                      </a:r>
                      <a:endParaRPr lang="ko-KR" altLang="en-US" sz="3400" b="1">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3229">
                <a:tc>
                  <a:txBody>
                    <a:bodyPr/>
                    <a:lstStyle/>
                    <a:p>
                      <a:pPr latinLnBrk="1"/>
                      <a:endParaRPr lang="ko-KR" altLang="en-US" sz="1300" b="1">
                        <a:solidFill>
                          <a:schemeClr val="bg1"/>
                        </a:solidFill>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32AEB8"/>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a:solidFill>
                            <a:schemeClr val="bg1"/>
                          </a:solidFill>
                          <a:latin typeface="+mn-lt"/>
                          <a:cs typeface="Arial" pitchFamily="34" charset="0"/>
                        </a:rPr>
                        <a:t>Content Here</a:t>
                      </a:r>
                      <a:endParaRPr lang="en-JM" altLang="ko-KR" sz="1300" b="1">
                        <a:solidFill>
                          <a:schemeClr val="bg1"/>
                        </a:solidFill>
                        <a:latin typeface="+mn-lt"/>
                        <a:cs typeface="Arial" pitchFamily="34" charset="0"/>
                      </a:endParaRPr>
                    </a:p>
                  </a:txBody>
                  <a:tcPr marL="87067" marR="87067" marT="43533" marB="43533"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300" b="1">
                        <a:solidFill>
                          <a:schemeClr val="bg1"/>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3229">
                <a:tc>
                  <a:txBody>
                    <a:bodyPr/>
                    <a:lstStyle/>
                    <a:p>
                      <a:pPr latinLnBrk="1"/>
                      <a:endParaRPr lang="ko-KR" altLang="en-US" sz="110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lumMod val="75000"/>
                              <a:lumOff val="25000"/>
                            </a:schemeClr>
                          </a:solidFill>
                          <a:latin typeface="+mn-lt"/>
                          <a:cs typeface="Arial" pitchFamily="34" charset="0"/>
                        </a:rPr>
                        <a:t>Text Here</a:t>
                      </a:r>
                      <a:endParaRPr lang="en-JM" altLang="ko-KR" sz="110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985">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a:solidFill>
                            <a:schemeClr val="tx1">
                              <a:lumMod val="75000"/>
                              <a:lumOff val="25000"/>
                            </a:schemeClr>
                          </a:solidFill>
                          <a:latin typeface="+mn-lt"/>
                          <a:cs typeface="Arial" pitchFamily="34" charset="0"/>
                        </a:rPr>
                        <a:t>Content Here</a:t>
                      </a:r>
                      <a:endParaRPr lang="en-JM" altLang="ko-KR" sz="1300" b="1">
                        <a:solidFill>
                          <a:schemeClr val="tx1">
                            <a:lumMod val="75000"/>
                            <a:lumOff val="25000"/>
                          </a:schemeClr>
                        </a:solidFill>
                        <a:latin typeface="+mn-lt"/>
                        <a:cs typeface="Arial" pitchFamily="34" charset="0"/>
                      </a:endParaRPr>
                    </a:p>
                  </a:txBody>
                  <a:tcPr marL="87067" marR="87067" marT="43533" marB="43533"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60000"/>
                      </a:schemeClr>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25397486"/>
              </p:ext>
            </p:extLst>
          </p:nvPr>
        </p:nvGraphicFramePr>
        <p:xfrm>
          <a:off x="2267744" y="1386336"/>
          <a:ext cx="1888260" cy="3139259"/>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val="20000"/>
                    </a:ext>
                  </a:extLst>
                </a:gridCol>
                <a:gridCol w="1456242">
                  <a:extLst>
                    <a:ext uri="{9D8B030D-6E8A-4147-A177-3AD203B41FA5}">
                      <a16:colId xmlns:a16="http://schemas.microsoft.com/office/drawing/2014/main" val="20001"/>
                    </a:ext>
                  </a:extLst>
                </a:gridCol>
                <a:gridCol w="216009">
                  <a:extLst>
                    <a:ext uri="{9D8B030D-6E8A-4147-A177-3AD203B41FA5}">
                      <a16:colId xmlns:a16="http://schemas.microsoft.com/office/drawing/2014/main" val="20002"/>
                    </a:ext>
                  </a:extLst>
                </a:gridCol>
              </a:tblGrid>
              <a:tr h="659790">
                <a:tc>
                  <a:txBody>
                    <a:bodyPr/>
                    <a:lstStyle/>
                    <a:p>
                      <a:pPr latinLnBrk="1"/>
                      <a:endParaRPr lang="ko-KR" altLang="en-US" sz="120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a:solidFill>
                            <a:schemeClr val="tx1">
                              <a:lumMod val="75000"/>
                              <a:lumOff val="25000"/>
                            </a:schemeClr>
                          </a:solidFill>
                          <a:latin typeface="+mn-lt"/>
                          <a:cs typeface="Arial" pitchFamily="34" charset="0"/>
                        </a:rPr>
                        <a:t>$180</a:t>
                      </a:r>
                      <a:endParaRPr lang="ko-KR" altLang="en-US" sz="3700" b="1">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28266">
                <a:tc>
                  <a:txBody>
                    <a:bodyPr/>
                    <a:lstStyle/>
                    <a:p>
                      <a:pPr latinLnBrk="1"/>
                      <a:endParaRPr lang="ko-KR" altLang="en-US" sz="1400" b="1">
                        <a:solidFill>
                          <a:schemeClr val="bg1"/>
                        </a:solidFill>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a:solidFill>
                            <a:schemeClr val="bg1"/>
                          </a:solidFill>
                          <a:latin typeface="+mn-lt"/>
                          <a:cs typeface="Arial" pitchFamily="34" charset="0"/>
                        </a:rPr>
                        <a:t>Content Here</a:t>
                      </a:r>
                      <a:endParaRPr lang="en-JM" altLang="ko-KR" sz="1400" b="1">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1400" b="1">
                        <a:solidFill>
                          <a:schemeClr val="bg1"/>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28266">
                <a:tc>
                  <a:txBody>
                    <a:bodyPr/>
                    <a:lstStyle/>
                    <a:p>
                      <a:pPr latinLnBrk="1"/>
                      <a:endParaRPr lang="ko-KR" altLang="en-US" sz="120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latin typeface="+mn-lt"/>
                          <a:cs typeface="Arial" pitchFamily="34" charset="0"/>
                        </a:rPr>
                        <a:t>Text Here</a:t>
                      </a:r>
                      <a:endParaRPr lang="en-JM" altLang="ko-KR" sz="120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28266">
                <a:tc>
                  <a:txBody>
                    <a:bodyPr/>
                    <a:lstStyle/>
                    <a:p>
                      <a:pPr latinLnBrk="1"/>
                      <a:endParaRPr lang="ko-KR" altLang="en-US" sz="120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latin typeface="+mn-lt"/>
                          <a:cs typeface="Arial" pitchFamily="34" charset="0"/>
                        </a:rPr>
                        <a:t>Text Here</a:t>
                      </a:r>
                      <a:endParaRPr lang="en-JM" altLang="ko-KR" sz="120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28266">
                <a:tc>
                  <a:txBody>
                    <a:bodyPr/>
                    <a:lstStyle/>
                    <a:p>
                      <a:pPr latinLnBrk="1"/>
                      <a:endParaRPr lang="ko-KR" altLang="en-US" sz="120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latin typeface="+mn-lt"/>
                          <a:cs typeface="Arial" pitchFamily="34" charset="0"/>
                        </a:rPr>
                        <a:t>Text Here</a:t>
                      </a:r>
                      <a:endParaRPr lang="en-JM" altLang="ko-KR" sz="120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28266">
                <a:tc>
                  <a:txBody>
                    <a:bodyPr/>
                    <a:lstStyle/>
                    <a:p>
                      <a:pPr latinLnBrk="1"/>
                      <a:endParaRPr lang="ko-KR" altLang="en-US" sz="120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latin typeface="+mn-lt"/>
                          <a:cs typeface="Arial" pitchFamily="34" charset="0"/>
                        </a:rPr>
                        <a:t>Text Here</a:t>
                      </a:r>
                      <a:endParaRPr lang="en-JM" altLang="ko-KR" sz="120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28266">
                <a:tc>
                  <a:txBody>
                    <a:bodyPr/>
                    <a:lstStyle/>
                    <a:p>
                      <a:pPr latinLnBrk="1"/>
                      <a:endParaRPr lang="ko-KR" altLang="en-US" sz="120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latin typeface="+mn-lt"/>
                          <a:cs typeface="Arial" pitchFamily="34" charset="0"/>
                        </a:rPr>
                        <a:t>Text Here</a:t>
                      </a:r>
                      <a:endParaRPr lang="en-JM" altLang="ko-KR" sz="120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0987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a:solidFill>
                            <a:schemeClr val="tx1">
                              <a:lumMod val="75000"/>
                              <a:lumOff val="25000"/>
                            </a:schemeClr>
                          </a:solidFill>
                          <a:latin typeface="+mn-lt"/>
                          <a:cs typeface="Arial" pitchFamily="34" charset="0"/>
                        </a:rPr>
                        <a:t>Content Here</a:t>
                      </a:r>
                      <a:endParaRPr lang="en-JM" altLang="ko-KR" sz="1400" b="1">
                        <a:solidFill>
                          <a:schemeClr val="tx1">
                            <a:lumMod val="75000"/>
                            <a:lumOff val="25000"/>
                          </a:schemeClr>
                        </a:solidFill>
                        <a:latin typeface="+mn-lt"/>
                        <a:cs typeface="Arial" pitchFamily="34" charset="0"/>
                      </a:endParaRPr>
                    </a:p>
                  </a:txBody>
                  <a:tcPr marL="94256" marR="94256" marT="47127" marB="47127"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6012160" y="1203598"/>
            <a:ext cx="2736304" cy="954107"/>
          </a:xfrm>
          <a:prstGeom prst="rect">
            <a:avLst/>
          </a:prstGeom>
          <a:noFill/>
        </p:spPr>
        <p:txBody>
          <a:bodyPr wrap="square" rtlCol="0">
            <a:spAutoFit/>
          </a:bodyPr>
          <a:lstStyle/>
          <a:p>
            <a:r>
              <a:rPr lang="en-US" altLang="ko-KR" sz="2800" b="1">
                <a:solidFill>
                  <a:schemeClr val="accent1"/>
                </a:solidFill>
                <a:cs typeface="Arial" pitchFamily="34" charset="0"/>
              </a:rPr>
              <a:t>PowerPoint  Presentation</a:t>
            </a:r>
            <a:endParaRPr lang="ko-KR" altLang="en-US" sz="2800" b="1">
              <a:solidFill>
                <a:schemeClr val="accent1"/>
              </a:solidFill>
              <a:cs typeface="Arial" pitchFamily="34" charset="0"/>
            </a:endParaRPr>
          </a:p>
        </p:txBody>
      </p:sp>
      <p:sp>
        <p:nvSpPr>
          <p:cNvPr id="10" name="Rectangle 9"/>
          <p:cNvSpPr/>
          <p:nvPr/>
        </p:nvSpPr>
        <p:spPr>
          <a:xfrm>
            <a:off x="6115972" y="2157705"/>
            <a:ext cx="12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TextBox 10"/>
          <p:cNvSpPr txBox="1"/>
          <p:nvPr/>
        </p:nvSpPr>
        <p:spPr>
          <a:xfrm>
            <a:off x="6012160" y="2355727"/>
            <a:ext cx="2664296" cy="1754326"/>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a:t>
            </a:r>
          </a:p>
        </p:txBody>
      </p:sp>
      <p:sp>
        <p:nvSpPr>
          <p:cNvPr id="12" name="TextBox 11"/>
          <p:cNvSpPr txBox="1"/>
          <p:nvPr/>
        </p:nvSpPr>
        <p:spPr>
          <a:xfrm>
            <a:off x="6115972" y="4155926"/>
            <a:ext cx="1728192" cy="307777"/>
          </a:xfrm>
          <a:prstGeom prst="rect">
            <a:avLst/>
          </a:prstGeom>
          <a:solidFill>
            <a:schemeClr val="accent1"/>
          </a:solidFill>
        </p:spPr>
        <p:txBody>
          <a:bodyPr wrap="square" rtlCol="0">
            <a:spAutoFit/>
          </a:bodyPr>
          <a:lstStyle/>
          <a:p>
            <a:pPr algn="ctr"/>
            <a:r>
              <a:rPr lang="en-US" altLang="ko-KR" sz="1400" b="1">
                <a:solidFill>
                  <a:schemeClr val="bg1"/>
                </a:solidFill>
                <a:cs typeface="Arial" pitchFamily="34" charset="0"/>
              </a:rPr>
              <a:t>Your Text Here</a:t>
            </a:r>
            <a:endParaRPr lang="ko-KR" altLang="en-US" sz="1400" b="1">
              <a:solidFill>
                <a:schemeClr val="bg1"/>
              </a:solidFill>
              <a:cs typeface="Arial" pitchFamily="34" charset="0"/>
            </a:endParaRPr>
          </a:p>
        </p:txBody>
      </p:sp>
    </p:spTree>
    <p:extLst>
      <p:ext uri="{BB962C8B-B14F-4D97-AF65-F5344CB8AC3E}">
        <p14:creationId xmlns:p14="http://schemas.microsoft.com/office/powerpoint/2010/main" val="2652156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a:solidFill>
                  <a:schemeClr val="bg1"/>
                </a:solidFill>
                <a:latin typeface="+mj-lt"/>
                <a:cs typeface="Arial" pitchFamily="34" charset="0"/>
              </a:rPr>
              <a:t>One Columns Designed</a:t>
            </a:r>
            <a:endParaRPr lang="ko-KR" altLang="en-US" sz="2800" b="1">
              <a:solidFill>
                <a:schemeClr val="bg1"/>
              </a:solidFill>
              <a:latin typeface="+mj-lt"/>
              <a:cs typeface="Arial" pitchFamily="34" charset="0"/>
            </a:endParaRPr>
          </a:p>
        </p:txBody>
      </p:sp>
      <p:grpSp>
        <p:nvGrpSpPr>
          <p:cNvPr id="21" name="Group 20"/>
          <p:cNvGrpSpPr/>
          <p:nvPr/>
        </p:nvGrpSpPr>
        <p:grpSpPr>
          <a:xfrm>
            <a:off x="611560" y="691634"/>
            <a:ext cx="5688632" cy="3781584"/>
            <a:chOff x="3687661" y="1203598"/>
            <a:chExt cx="2252491" cy="3781584"/>
          </a:xfrm>
        </p:grpSpPr>
        <p:sp>
          <p:nvSpPr>
            <p:cNvPr id="22" name="TextBox 21"/>
            <p:cNvSpPr txBox="1"/>
            <p:nvPr/>
          </p:nvSpPr>
          <p:spPr>
            <a:xfrm>
              <a:off x="3687661" y="1568862"/>
              <a:ext cx="2252491" cy="3416320"/>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a:solidFill>
                  <a:schemeClr val="tx1">
                    <a:lumMod val="75000"/>
                    <a:lumOff val="25000"/>
                  </a:schemeClr>
                </a:solidFill>
                <a:cs typeface="Arial" pitchFamily="34" charset="0"/>
              </a:endParaRPr>
            </a:p>
            <a:p>
              <a:endParaRPr lang="en-US" altLang="ko-KR" sz="1200">
                <a:solidFill>
                  <a:schemeClr val="tx1">
                    <a:lumMod val="75000"/>
                    <a:lumOff val="25000"/>
                  </a:schemeClr>
                </a:solidFill>
                <a:cs typeface="Arial" pitchFamily="34" charset="0"/>
              </a:endParaRPr>
            </a:p>
            <a:p>
              <a:r>
                <a:rPr lang="en-US" altLang="ko-KR" sz="1200">
                  <a:solidFill>
                    <a:schemeClr val="tx1">
                      <a:lumMod val="75000"/>
                      <a:lumOff val="25000"/>
                    </a:schemeClr>
                  </a:solidFill>
                  <a:cs typeface="Arial" pitchFamily="34" charset="0"/>
                </a:rPr>
                <a:t>You can simply impress your audience and add a unique zing and appeal to your Presentations.</a:t>
              </a:r>
            </a:p>
            <a:p>
              <a:endParaRPr lang="en-US" altLang="ko-KR" sz="1200">
                <a:solidFill>
                  <a:schemeClr val="tx1">
                    <a:lumMod val="75000"/>
                    <a:lumOff val="25000"/>
                  </a:schemeClr>
                </a:solidFill>
                <a:cs typeface="Arial" pitchFamily="34" charset="0"/>
              </a:endParaRPr>
            </a:p>
            <a:p>
              <a:r>
                <a:rPr lang="en-US" altLang="ko-KR" sz="1200">
                  <a:solidFill>
                    <a:schemeClr val="tx1">
                      <a:lumMod val="75000"/>
                      <a:lumOff val="25000"/>
                    </a:schemeClr>
                  </a:solidFill>
                  <a:cs typeface="Arial" pitchFamily="34" charset="0"/>
                </a:rPr>
                <a:t>Easy to change colors, photos and Text. You can simply impress your audience and add a unique zing and appeal to your Presentations. You can simply impress your audience and add a unique zing and appeal to your Presentations. </a:t>
              </a:r>
            </a:p>
          </p:txBody>
        </p:sp>
        <p:sp>
          <p:nvSpPr>
            <p:cNvPr id="23" name="TextBox 22"/>
            <p:cNvSpPr txBox="1"/>
            <p:nvPr/>
          </p:nvSpPr>
          <p:spPr>
            <a:xfrm>
              <a:off x="3687661" y="1203598"/>
              <a:ext cx="2252491" cy="307777"/>
            </a:xfrm>
            <a:prstGeom prst="rect">
              <a:avLst/>
            </a:prstGeom>
            <a:noFill/>
          </p:spPr>
          <p:txBody>
            <a:bodyPr wrap="square" rtlCol="0">
              <a:spAutoFit/>
            </a:bodyPr>
            <a:lstStyle/>
            <a:p>
              <a:pPr algn="ctr"/>
              <a:r>
                <a:rPr lang="en-US" altLang="ko-KR" sz="1400" b="1">
                  <a:solidFill>
                    <a:schemeClr val="tx1">
                      <a:lumMod val="75000"/>
                      <a:lumOff val="25000"/>
                    </a:schemeClr>
                  </a:solidFill>
                  <a:cs typeface="Arial" pitchFamily="34" charset="0"/>
                </a:rPr>
                <a:t>Your Text  Here</a:t>
              </a:r>
              <a:endParaRPr lang="ko-KR" altLang="en-US" sz="1400" b="1">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887594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a:solidFill>
                  <a:schemeClr val="bg1"/>
                </a:solidFill>
                <a:latin typeface="+mj-lt"/>
                <a:cs typeface="Arial" pitchFamily="34" charset="0"/>
              </a:rPr>
              <a:t>Two Columns Designed</a:t>
            </a:r>
            <a:endParaRPr lang="ko-KR" altLang="en-US" sz="2800" b="1">
              <a:solidFill>
                <a:schemeClr val="bg1"/>
              </a:solidFill>
              <a:latin typeface="+mj-lt"/>
              <a:cs typeface="Arial" pitchFamily="34" charset="0"/>
            </a:endParaRPr>
          </a:p>
        </p:txBody>
      </p:sp>
      <p:grpSp>
        <p:nvGrpSpPr>
          <p:cNvPr id="21" name="Group 20"/>
          <p:cNvGrpSpPr/>
          <p:nvPr/>
        </p:nvGrpSpPr>
        <p:grpSpPr>
          <a:xfrm>
            <a:off x="611560" y="691634"/>
            <a:ext cx="2736304" cy="3781584"/>
            <a:chOff x="3687661" y="1203598"/>
            <a:chExt cx="2252491" cy="3781584"/>
          </a:xfrm>
        </p:grpSpPr>
        <p:sp>
          <p:nvSpPr>
            <p:cNvPr id="22" name="TextBox 21"/>
            <p:cNvSpPr txBox="1"/>
            <p:nvPr/>
          </p:nvSpPr>
          <p:spPr>
            <a:xfrm>
              <a:off x="3687661" y="1568862"/>
              <a:ext cx="2252491" cy="3416320"/>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a:solidFill>
                  <a:schemeClr val="tx1">
                    <a:lumMod val="75000"/>
                    <a:lumOff val="25000"/>
                  </a:schemeClr>
                </a:solidFill>
                <a:cs typeface="Arial" pitchFamily="34" charset="0"/>
              </a:endParaRPr>
            </a:p>
            <a:p>
              <a:r>
                <a:rPr lang="en-US" altLang="ko-KR" sz="1200">
                  <a:solidFill>
                    <a:schemeClr val="tx1">
                      <a:lumMod val="75000"/>
                      <a:lumOff val="25000"/>
                    </a:schemeClr>
                  </a:solidFill>
                  <a:cs typeface="Arial" pitchFamily="34" charset="0"/>
                </a:rPr>
                <a:t>You can simply impress your audience and add a unique zing and appeal to your Presentations. </a:t>
              </a:r>
            </a:p>
          </p:txBody>
        </p:sp>
        <p:sp>
          <p:nvSpPr>
            <p:cNvPr id="23" name="TextBox 22"/>
            <p:cNvSpPr txBox="1"/>
            <p:nvPr/>
          </p:nvSpPr>
          <p:spPr>
            <a:xfrm>
              <a:off x="3687661" y="1203598"/>
              <a:ext cx="2252491" cy="307777"/>
            </a:xfrm>
            <a:prstGeom prst="rect">
              <a:avLst/>
            </a:prstGeom>
            <a:noFill/>
          </p:spPr>
          <p:txBody>
            <a:bodyPr wrap="square" rtlCol="0">
              <a:spAutoFit/>
            </a:bodyPr>
            <a:lstStyle/>
            <a:p>
              <a:pPr algn="ctr"/>
              <a:r>
                <a:rPr lang="en-US" altLang="ko-KR" sz="1400" b="1">
                  <a:solidFill>
                    <a:schemeClr val="tx1">
                      <a:lumMod val="75000"/>
                      <a:lumOff val="25000"/>
                    </a:schemeClr>
                  </a:solidFill>
                  <a:cs typeface="Arial" pitchFamily="34" charset="0"/>
                </a:rPr>
                <a:t>Your Text  Here</a:t>
              </a:r>
              <a:endParaRPr lang="ko-KR" altLang="en-US" sz="1400" b="1">
                <a:solidFill>
                  <a:schemeClr val="tx1">
                    <a:lumMod val="75000"/>
                    <a:lumOff val="25000"/>
                  </a:schemeClr>
                </a:solidFill>
                <a:cs typeface="Arial" pitchFamily="34" charset="0"/>
              </a:endParaRPr>
            </a:p>
          </p:txBody>
        </p:sp>
      </p:grpSp>
      <p:grpSp>
        <p:nvGrpSpPr>
          <p:cNvPr id="9" name="Group 8"/>
          <p:cNvGrpSpPr/>
          <p:nvPr/>
        </p:nvGrpSpPr>
        <p:grpSpPr>
          <a:xfrm>
            <a:off x="3635896" y="691634"/>
            <a:ext cx="2736304" cy="3781584"/>
            <a:chOff x="3687661" y="1203598"/>
            <a:chExt cx="2252491" cy="3781584"/>
          </a:xfrm>
        </p:grpSpPr>
        <p:sp>
          <p:nvSpPr>
            <p:cNvPr id="10" name="TextBox 9"/>
            <p:cNvSpPr txBox="1"/>
            <p:nvPr/>
          </p:nvSpPr>
          <p:spPr>
            <a:xfrm>
              <a:off x="3687661" y="1568862"/>
              <a:ext cx="2252491" cy="3416320"/>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a:solidFill>
                  <a:schemeClr val="tx1">
                    <a:lumMod val="75000"/>
                    <a:lumOff val="25000"/>
                  </a:schemeClr>
                </a:solidFill>
                <a:cs typeface="Arial" pitchFamily="34" charset="0"/>
              </a:endParaRPr>
            </a:p>
            <a:p>
              <a:r>
                <a:rPr lang="en-US" altLang="ko-KR" sz="1200">
                  <a:solidFill>
                    <a:schemeClr val="tx1">
                      <a:lumMod val="75000"/>
                      <a:lumOff val="25000"/>
                    </a:schemeClr>
                  </a:solidFill>
                  <a:cs typeface="Arial" pitchFamily="34" charset="0"/>
                </a:rPr>
                <a:t>You can simply impress your audience and add a unique zing and appeal to your Presentations. </a:t>
              </a:r>
            </a:p>
          </p:txBody>
        </p:sp>
        <p:sp>
          <p:nvSpPr>
            <p:cNvPr id="11" name="TextBox 10"/>
            <p:cNvSpPr txBox="1"/>
            <p:nvPr/>
          </p:nvSpPr>
          <p:spPr>
            <a:xfrm>
              <a:off x="3687661" y="1203598"/>
              <a:ext cx="2252491" cy="307777"/>
            </a:xfrm>
            <a:prstGeom prst="rect">
              <a:avLst/>
            </a:prstGeom>
            <a:noFill/>
          </p:spPr>
          <p:txBody>
            <a:bodyPr wrap="square" rtlCol="0">
              <a:spAutoFit/>
            </a:bodyPr>
            <a:lstStyle/>
            <a:p>
              <a:pPr algn="ctr"/>
              <a:r>
                <a:rPr lang="en-US" altLang="ko-KR" sz="1400" b="1">
                  <a:solidFill>
                    <a:schemeClr val="tx1">
                      <a:lumMod val="75000"/>
                      <a:lumOff val="25000"/>
                    </a:schemeClr>
                  </a:solidFill>
                  <a:cs typeface="Arial" pitchFamily="34" charset="0"/>
                </a:rPr>
                <a:t>Your Text  Here</a:t>
              </a:r>
              <a:endParaRPr lang="ko-KR" altLang="en-US" sz="1400" b="1">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04726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a:t>Thank you</a:t>
            </a:r>
            <a:endParaRPr lang="ko-KR" altLang="en-US" sz="360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a:t>Insert the title of your subtitle Here</a:t>
            </a:r>
          </a:p>
        </p:txBody>
      </p:sp>
    </p:spTree>
    <p:extLst>
      <p:ext uri="{BB962C8B-B14F-4D97-AF65-F5344CB8AC3E}">
        <p14:creationId xmlns:p14="http://schemas.microsoft.com/office/powerpoint/2010/main" val="61455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6FAEA90-371A-4379-AFBB-702E2A8764DD}"/>
              </a:ext>
            </a:extLst>
          </p:cNvPr>
          <p:cNvSpPr>
            <a:spLocks noGrp="1"/>
          </p:cNvSpPr>
          <p:nvPr>
            <p:ph type="body" sz="quarter" idx="10"/>
          </p:nvPr>
        </p:nvSpPr>
        <p:spPr/>
        <p:txBody>
          <a:bodyPr/>
          <a:lstStyle/>
          <a:p>
            <a:r>
              <a:rPr lang="en-US" altLang="ko-KR"/>
              <a:t>Fully Editable Shapes</a:t>
            </a:r>
          </a:p>
        </p:txBody>
      </p:sp>
      <p:grpSp>
        <p:nvGrpSpPr>
          <p:cNvPr id="5" name="Group 14">
            <a:extLst>
              <a:ext uri="{FF2B5EF4-FFF2-40B4-BE49-F238E27FC236}">
                <a16:creationId xmlns:a16="http://schemas.microsoft.com/office/drawing/2014/main" id="{20C2B74B-BECB-4535-B502-06DC80D74B06}"/>
              </a:ext>
            </a:extLst>
          </p:cNvPr>
          <p:cNvGrpSpPr/>
          <p:nvPr/>
        </p:nvGrpSpPr>
        <p:grpSpPr>
          <a:xfrm>
            <a:off x="5705611" y="1090334"/>
            <a:ext cx="1052368" cy="3696329"/>
            <a:chOff x="4058860" y="987781"/>
            <a:chExt cx="1052368" cy="3696329"/>
          </a:xfrm>
        </p:grpSpPr>
        <p:sp>
          <p:nvSpPr>
            <p:cNvPr id="6" name="Rectangle 8">
              <a:extLst>
                <a:ext uri="{FF2B5EF4-FFF2-40B4-BE49-F238E27FC236}">
                  <a16:creationId xmlns:a16="http://schemas.microsoft.com/office/drawing/2014/main" id="{25302530-3AAA-4B18-B144-C49D138138CE}"/>
                </a:ext>
              </a:extLst>
            </p:cNvPr>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8">
              <a:extLst>
                <a:ext uri="{FF2B5EF4-FFF2-40B4-BE49-F238E27FC236}">
                  <a16:creationId xmlns:a16="http://schemas.microsoft.com/office/drawing/2014/main" id="{91FA14DC-BAA1-4B27-93F4-512A9C64EF6C}"/>
                </a:ext>
              </a:extLst>
            </p:cNvPr>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a:extLst>
                <a:ext uri="{FF2B5EF4-FFF2-40B4-BE49-F238E27FC236}">
                  <a16:creationId xmlns:a16="http://schemas.microsoft.com/office/drawing/2014/main" id="{C6C7785C-8982-46D8-BD2D-F0082959A035}"/>
                </a:ext>
              </a:extLst>
            </p:cNvPr>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a:extLst>
                <a:ext uri="{FF2B5EF4-FFF2-40B4-BE49-F238E27FC236}">
                  <a16:creationId xmlns:a16="http://schemas.microsoft.com/office/drawing/2014/main" id="{0EA746AB-277A-4BA1-9F0A-B7C535C1FB4A}"/>
                </a:ext>
              </a:extLst>
            </p:cNvPr>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a:extLst>
                <a:ext uri="{FF2B5EF4-FFF2-40B4-BE49-F238E27FC236}">
                  <a16:creationId xmlns:a16="http://schemas.microsoft.com/office/drawing/2014/main" id="{8DD3C104-DCA5-4C07-AA7C-5F42944E40F4}"/>
                </a:ext>
              </a:extLst>
            </p:cNvPr>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Isosceles Triangle 10">
              <a:extLst>
                <a:ext uri="{FF2B5EF4-FFF2-40B4-BE49-F238E27FC236}">
                  <a16:creationId xmlns:a16="http://schemas.microsoft.com/office/drawing/2014/main" id="{B6979A23-A285-45E9-95F0-43DC4293EA1E}"/>
                </a:ext>
              </a:extLst>
            </p:cNvPr>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Parallelogram 15">
              <a:extLst>
                <a:ext uri="{FF2B5EF4-FFF2-40B4-BE49-F238E27FC236}">
                  <a16:creationId xmlns:a16="http://schemas.microsoft.com/office/drawing/2014/main" id="{00FFC3E9-ACCE-438D-B2B5-5AA4625B76F2}"/>
                </a:ext>
              </a:extLst>
            </p:cNvPr>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3">
            <a:extLst>
              <a:ext uri="{FF2B5EF4-FFF2-40B4-BE49-F238E27FC236}">
                <a16:creationId xmlns:a16="http://schemas.microsoft.com/office/drawing/2014/main" id="{65F79F49-58E8-4478-83BB-5809BAA07443}"/>
              </a:ext>
            </a:extLst>
          </p:cNvPr>
          <p:cNvGrpSpPr/>
          <p:nvPr/>
        </p:nvGrpSpPr>
        <p:grpSpPr>
          <a:xfrm>
            <a:off x="6996748" y="1882422"/>
            <a:ext cx="1296144" cy="2760467"/>
            <a:chOff x="6777274" y="1831284"/>
            <a:chExt cx="552841" cy="1177414"/>
          </a:xfrm>
        </p:grpSpPr>
        <p:grpSp>
          <p:nvGrpSpPr>
            <p:cNvPr id="14" name="Group 14">
              <a:extLst>
                <a:ext uri="{FF2B5EF4-FFF2-40B4-BE49-F238E27FC236}">
                  <a16:creationId xmlns:a16="http://schemas.microsoft.com/office/drawing/2014/main" id="{39069EC5-081A-4BF5-ADB4-DFB8C9680FD7}"/>
                </a:ext>
              </a:extLst>
            </p:cNvPr>
            <p:cNvGrpSpPr/>
            <p:nvPr/>
          </p:nvGrpSpPr>
          <p:grpSpPr>
            <a:xfrm>
              <a:off x="6939980" y="1831284"/>
              <a:ext cx="385719" cy="718117"/>
              <a:chOff x="6783521" y="1654812"/>
              <a:chExt cx="726841" cy="1353205"/>
            </a:xfrm>
          </p:grpSpPr>
          <p:sp>
            <p:nvSpPr>
              <p:cNvPr id="16" name="Freeform 16">
                <a:extLst>
                  <a:ext uri="{FF2B5EF4-FFF2-40B4-BE49-F238E27FC236}">
                    <a16:creationId xmlns:a16="http://schemas.microsoft.com/office/drawing/2014/main" id="{BA14A9F0-A0DA-428A-B109-2F3FAF5EA287}"/>
                  </a:ext>
                </a:extLst>
              </p:cNvPr>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Freeform 17">
                <a:extLst>
                  <a:ext uri="{FF2B5EF4-FFF2-40B4-BE49-F238E27FC236}">
                    <a16:creationId xmlns:a16="http://schemas.microsoft.com/office/drawing/2014/main" id="{4E58BA02-427E-476C-927F-941A5BEE8001}"/>
                  </a:ext>
                </a:extLst>
              </p:cNvPr>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Freeform 15">
              <a:extLst>
                <a:ext uri="{FF2B5EF4-FFF2-40B4-BE49-F238E27FC236}">
                  <a16:creationId xmlns:a16="http://schemas.microsoft.com/office/drawing/2014/main" id="{6D576C7F-8CAF-4600-8ECF-22D5FBEC5FEA}"/>
                </a:ext>
              </a:extLst>
            </p:cNvPr>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Group 13318">
            <a:extLst>
              <a:ext uri="{FF2B5EF4-FFF2-40B4-BE49-F238E27FC236}">
                <a16:creationId xmlns:a16="http://schemas.microsoft.com/office/drawing/2014/main" id="{3176A925-9561-4C3F-8238-DB986AC67B50}"/>
              </a:ext>
            </a:extLst>
          </p:cNvPr>
          <p:cNvGrpSpPr/>
          <p:nvPr/>
        </p:nvGrpSpPr>
        <p:grpSpPr>
          <a:xfrm rot="19917947">
            <a:off x="1469388" y="1353546"/>
            <a:ext cx="1665869" cy="3558872"/>
            <a:chOff x="1359132" y="345882"/>
            <a:chExt cx="1966239" cy="4200564"/>
          </a:xfrm>
        </p:grpSpPr>
        <p:grpSp>
          <p:nvGrpSpPr>
            <p:cNvPr id="19"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32"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26">
              <a:extLst>
                <a:ext uri="{FF2B5EF4-FFF2-40B4-BE49-F238E27FC236}">
                  <a16:creationId xmlns:a16="http://schemas.microsoft.com/office/drawing/2014/main" id="{187C0761-B81E-4279-BA43-015F4789B66D}"/>
                </a:ext>
              </a:extLst>
            </p:cNvPr>
            <p:cNvGrpSpPr/>
            <p:nvPr/>
          </p:nvGrpSpPr>
          <p:grpSpPr>
            <a:xfrm>
              <a:off x="1359132" y="345882"/>
              <a:ext cx="1966239" cy="1811155"/>
              <a:chOff x="1888981" y="1110787"/>
              <a:chExt cx="2254374" cy="2076562"/>
            </a:xfrm>
          </p:grpSpPr>
          <p:sp>
            <p:nvSpPr>
              <p:cNvPr id="21"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9" name="Freeform 13312">
            <a:extLst>
              <a:ext uri="{FF2B5EF4-FFF2-40B4-BE49-F238E27FC236}">
                <a16:creationId xmlns:a16="http://schemas.microsoft.com/office/drawing/2014/main" id="{36A901D8-68F0-4EDC-8133-6AF6E902A151}"/>
              </a:ext>
            </a:extLst>
          </p:cNvPr>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Freeform 9">
            <a:extLst>
              <a:ext uri="{FF2B5EF4-FFF2-40B4-BE49-F238E27FC236}">
                <a16:creationId xmlns:a16="http://schemas.microsoft.com/office/drawing/2014/main" id="{3C447687-3C26-4F6D-946F-76D90165FA0C}"/>
              </a:ext>
            </a:extLst>
          </p:cNvPr>
          <p:cNvSpPr>
            <a:spLocks/>
          </p:cNvSpPr>
          <p:nvPr/>
        </p:nvSpPr>
        <p:spPr bwMode="auto">
          <a:xfrm>
            <a:off x="4600019" y="1667069"/>
            <a:ext cx="765102" cy="2729660"/>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1" name="Freeform 18">
            <a:extLst>
              <a:ext uri="{FF2B5EF4-FFF2-40B4-BE49-F238E27FC236}">
                <a16:creationId xmlns:a16="http://schemas.microsoft.com/office/drawing/2014/main" id="{F1894373-B840-4EBA-98FE-CA22E68244EE}"/>
              </a:ext>
            </a:extLst>
          </p:cNvPr>
          <p:cNvSpPr>
            <a:spLocks/>
          </p:cNvSpPr>
          <p:nvPr/>
        </p:nvSpPr>
        <p:spPr bwMode="auto">
          <a:xfrm>
            <a:off x="3376937" y="1614524"/>
            <a:ext cx="813539" cy="282945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3003186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Fully Editable Icon Sets : A</a:t>
            </a:r>
            <a:endParaRPr lang="ko-KR" altLang="en-US"/>
          </a:p>
        </p:txBody>
      </p:sp>
      <p:sp>
        <p:nvSpPr>
          <p:cNvPr id="62" name="TextBox 61">
            <a:extLst>
              <a:ext uri="{FF2B5EF4-FFF2-40B4-BE49-F238E27FC236}">
                <a16:creationId xmlns:a16="http://schemas.microsoft.com/office/drawing/2014/main" id="{FC7FB609-7A19-44D1-B525-84CFE1AFC4B9}"/>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a:solidFill>
                  <a:schemeClr val="bg1"/>
                </a:solidFill>
                <a:latin typeface="Arial" pitchFamily="34" charset="0"/>
                <a:cs typeface="Arial" pitchFamily="34" charset="0"/>
              </a:rPr>
              <a:t>You can Resize without losing quality</a:t>
            </a:r>
            <a:endParaRPr lang="ko-KR" altLang="en-US" sz="1200" b="1">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2E650D06-9E0F-4A16-9BA7-68A853F6711A}"/>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a:solidFill>
                  <a:schemeClr val="bg1"/>
                </a:solidFill>
                <a:latin typeface="Arial" pitchFamily="34" charset="0"/>
                <a:cs typeface="Arial" pitchFamily="34" charset="0"/>
              </a:rPr>
              <a:t>You can Change Fill Color &amp;</a:t>
            </a:r>
          </a:p>
          <a:p>
            <a:r>
              <a:rPr lang="en-US" altLang="ko-KR" sz="1200" b="1">
                <a:solidFill>
                  <a:schemeClr val="bg1"/>
                </a:solidFill>
                <a:latin typeface="Arial" pitchFamily="34" charset="0"/>
                <a:cs typeface="Arial" pitchFamily="34" charset="0"/>
              </a:rPr>
              <a:t>Line Color</a:t>
            </a:r>
            <a:endParaRPr lang="ko-KR" altLang="en-US" sz="1200" b="1">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F5A24E18-AD70-4F63-BF88-F4E0316C4A1C}"/>
              </a:ext>
            </a:extLst>
          </p:cNvPr>
          <p:cNvSpPr txBox="1"/>
          <p:nvPr/>
        </p:nvSpPr>
        <p:spPr>
          <a:xfrm>
            <a:off x="711704" y="4248539"/>
            <a:ext cx="2232000" cy="246221"/>
          </a:xfrm>
          <a:prstGeom prst="rect">
            <a:avLst/>
          </a:prstGeom>
          <a:noFill/>
        </p:spPr>
        <p:txBody>
          <a:bodyPr wrap="square" rtlCol="0" anchor="ctr">
            <a:spAutoFit/>
          </a:bodyPr>
          <a:lstStyle/>
          <a:p>
            <a:r>
              <a:rPr lang="en-US" altLang="ko-KR" sz="1000">
                <a:solidFill>
                  <a:schemeClr val="bg1"/>
                </a:solidFill>
                <a:latin typeface="Arial" pitchFamily="34" charset="0"/>
                <a:cs typeface="Arial" pitchFamily="34" charset="0"/>
              </a:rPr>
              <a:t>www.allppt.com</a:t>
            </a:r>
            <a:endParaRPr lang="ko-KR" altLang="en-US" sz="1000">
              <a:solidFill>
                <a:schemeClr val="bg1"/>
              </a:solidFill>
              <a:latin typeface="Arial" pitchFamily="34" charset="0"/>
              <a:cs typeface="Arial" pitchFamily="34" charset="0"/>
            </a:endParaRPr>
          </a:p>
        </p:txBody>
      </p:sp>
      <p:sp>
        <p:nvSpPr>
          <p:cNvPr id="65" name="TextBox 64">
            <a:extLst>
              <a:ext uri="{FF2B5EF4-FFF2-40B4-BE49-F238E27FC236}">
                <a16:creationId xmlns:a16="http://schemas.microsoft.com/office/drawing/2014/main" id="{CCC0798B-90FF-42B6-B8BE-F699B1C9852F}"/>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a:solidFill>
                  <a:schemeClr val="bg1"/>
                </a:solidFill>
                <a:latin typeface="+mn-lt"/>
                <a:ea typeface="+mn-ea"/>
                <a:cs typeface="Arial" pitchFamily="34" charset="0"/>
              </a:rPr>
              <a:t>FREE </a:t>
            </a:r>
          </a:p>
          <a:p>
            <a:r>
              <a:rPr lang="en-US" altLang="ko-KR" sz="2400" b="1">
                <a:solidFill>
                  <a:schemeClr val="bg1"/>
                </a:solidFill>
                <a:latin typeface="+mn-lt"/>
                <a:ea typeface="+mn-ea"/>
                <a:cs typeface="Arial" pitchFamily="34" charset="0"/>
              </a:rPr>
              <a:t>PPT TEMPLATES</a:t>
            </a:r>
          </a:p>
        </p:txBody>
      </p:sp>
      <p:sp>
        <p:nvSpPr>
          <p:cNvPr id="66" name="Freeform 47">
            <a:extLst>
              <a:ext uri="{FF2B5EF4-FFF2-40B4-BE49-F238E27FC236}">
                <a16:creationId xmlns:a16="http://schemas.microsoft.com/office/drawing/2014/main" id="{C7B1A352-E2FA-44F8-955B-F254EA6BCD54}"/>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Freeform 48">
            <a:extLst>
              <a:ext uri="{FF2B5EF4-FFF2-40B4-BE49-F238E27FC236}">
                <a16:creationId xmlns:a16="http://schemas.microsoft.com/office/drawing/2014/main" id="{22E04AC5-3D5D-44A3-B85F-3C46FF6B106E}"/>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Freeform 49">
            <a:extLst>
              <a:ext uri="{FF2B5EF4-FFF2-40B4-BE49-F238E27FC236}">
                <a16:creationId xmlns:a16="http://schemas.microsoft.com/office/drawing/2014/main" id="{9A9F1428-D6AF-42CF-ACAE-862AB0539C61}"/>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Freeform 50">
            <a:extLst>
              <a:ext uri="{FF2B5EF4-FFF2-40B4-BE49-F238E27FC236}">
                <a16:creationId xmlns:a16="http://schemas.microsoft.com/office/drawing/2014/main" id="{D847FF81-ED0E-4944-971B-8D61C653B4C2}"/>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Teardrop 9">
            <a:extLst>
              <a:ext uri="{FF2B5EF4-FFF2-40B4-BE49-F238E27FC236}">
                <a16:creationId xmlns:a16="http://schemas.microsoft.com/office/drawing/2014/main" id="{D182E6CD-4CFA-4805-BEBD-A2DC3C84C7A1}"/>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Freeform 97">
            <a:extLst>
              <a:ext uri="{FF2B5EF4-FFF2-40B4-BE49-F238E27FC236}">
                <a16:creationId xmlns:a16="http://schemas.microsoft.com/office/drawing/2014/main" id="{C9DC0C1D-3502-429E-84AD-04BDA184190A}"/>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Donut 22">
            <a:extLst>
              <a:ext uri="{FF2B5EF4-FFF2-40B4-BE49-F238E27FC236}">
                <a16:creationId xmlns:a16="http://schemas.microsoft.com/office/drawing/2014/main" id="{07669210-0B33-41BE-AD79-4D2E87480E93}"/>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3" name="Freeform 99">
            <a:extLst>
              <a:ext uri="{FF2B5EF4-FFF2-40B4-BE49-F238E27FC236}">
                <a16:creationId xmlns:a16="http://schemas.microsoft.com/office/drawing/2014/main" id="{E4EBF18E-E0FE-47A6-9E22-17B7F89DBDB1}"/>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Oval 10">
            <a:extLst>
              <a:ext uri="{FF2B5EF4-FFF2-40B4-BE49-F238E27FC236}">
                <a16:creationId xmlns:a16="http://schemas.microsoft.com/office/drawing/2014/main" id="{11019D2A-E46D-4C3C-8E25-EA9988769582}"/>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Freeform 101">
            <a:extLst>
              <a:ext uri="{FF2B5EF4-FFF2-40B4-BE49-F238E27FC236}">
                <a16:creationId xmlns:a16="http://schemas.microsoft.com/office/drawing/2014/main" id="{985CE427-97EC-4285-8CAF-CA31D8270BC7}"/>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8" name="Group 102">
            <a:extLst>
              <a:ext uri="{FF2B5EF4-FFF2-40B4-BE49-F238E27FC236}">
                <a16:creationId xmlns:a16="http://schemas.microsoft.com/office/drawing/2014/main" id="{26307E08-8E26-4C52-BB43-7385E23A1EE2}"/>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79" name="Freeform 103">
              <a:extLst>
                <a:ext uri="{FF2B5EF4-FFF2-40B4-BE49-F238E27FC236}">
                  <a16:creationId xmlns:a16="http://schemas.microsoft.com/office/drawing/2014/main" id="{E18B9F06-7DAD-4717-861F-6DD4F1BCA27D}"/>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104">
              <a:extLst>
                <a:ext uri="{FF2B5EF4-FFF2-40B4-BE49-F238E27FC236}">
                  <a16:creationId xmlns:a16="http://schemas.microsoft.com/office/drawing/2014/main" id="{C268DD55-2CAD-43B1-86CE-21161683394E}"/>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Freeform 105">
              <a:extLst>
                <a:ext uri="{FF2B5EF4-FFF2-40B4-BE49-F238E27FC236}">
                  <a16:creationId xmlns:a16="http://schemas.microsoft.com/office/drawing/2014/main" id="{D61DCC02-D926-4C20-9E66-CD6D1C3D8E5C}"/>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Freeform 106">
              <a:extLst>
                <a:ext uri="{FF2B5EF4-FFF2-40B4-BE49-F238E27FC236}">
                  <a16:creationId xmlns:a16="http://schemas.microsoft.com/office/drawing/2014/main" id="{A2906A5E-11CE-439D-88FD-AF5DA1E56998}"/>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3" name="Freeform 107">
            <a:extLst>
              <a:ext uri="{FF2B5EF4-FFF2-40B4-BE49-F238E27FC236}">
                <a16:creationId xmlns:a16="http://schemas.microsoft.com/office/drawing/2014/main" id="{DB35B5B0-62B3-491B-9613-981EC8F2082F}"/>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108">
            <a:extLst>
              <a:ext uri="{FF2B5EF4-FFF2-40B4-BE49-F238E27FC236}">
                <a16:creationId xmlns:a16="http://schemas.microsoft.com/office/drawing/2014/main" id="{FA8FDE70-0B3F-41A1-AD35-5F67C9750B0D}"/>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Oval 8">
            <a:extLst>
              <a:ext uri="{FF2B5EF4-FFF2-40B4-BE49-F238E27FC236}">
                <a16:creationId xmlns:a16="http://schemas.microsoft.com/office/drawing/2014/main" id="{DE25AF50-FA87-4F55-917E-2C3E09C144FD}"/>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6" name="Group 110">
            <a:extLst>
              <a:ext uri="{FF2B5EF4-FFF2-40B4-BE49-F238E27FC236}">
                <a16:creationId xmlns:a16="http://schemas.microsoft.com/office/drawing/2014/main" id="{F05F76C4-5E35-4001-AFBA-35069448C8FC}"/>
              </a:ext>
            </a:extLst>
          </p:cNvPr>
          <p:cNvGrpSpPr/>
          <p:nvPr/>
        </p:nvGrpSpPr>
        <p:grpSpPr>
          <a:xfrm>
            <a:off x="4292080" y="2037091"/>
            <a:ext cx="341005" cy="376812"/>
            <a:chOff x="4835382" y="73243"/>
            <a:chExt cx="2920830" cy="3227535"/>
          </a:xfrm>
          <a:solidFill>
            <a:schemeClr val="accent4"/>
          </a:solidFill>
        </p:grpSpPr>
        <p:sp>
          <p:nvSpPr>
            <p:cNvPr id="87" name="Freeform 111">
              <a:extLst>
                <a:ext uri="{FF2B5EF4-FFF2-40B4-BE49-F238E27FC236}">
                  <a16:creationId xmlns:a16="http://schemas.microsoft.com/office/drawing/2014/main" id="{23AD0CD6-23C3-4D75-B94E-AD570CADE2CF}"/>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Oval 37">
              <a:extLst>
                <a:ext uri="{FF2B5EF4-FFF2-40B4-BE49-F238E27FC236}">
                  <a16:creationId xmlns:a16="http://schemas.microsoft.com/office/drawing/2014/main" id="{EEAC6E97-E676-4161-A721-8D6E8D83915D}"/>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9" name="Rectangle 19">
            <a:extLst>
              <a:ext uri="{FF2B5EF4-FFF2-40B4-BE49-F238E27FC236}">
                <a16:creationId xmlns:a16="http://schemas.microsoft.com/office/drawing/2014/main" id="{5ACFD55C-92CA-445A-A847-811EB58CB455}"/>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Freeform 114">
            <a:extLst>
              <a:ext uri="{FF2B5EF4-FFF2-40B4-BE49-F238E27FC236}">
                <a16:creationId xmlns:a16="http://schemas.microsoft.com/office/drawing/2014/main" id="{65B41AA3-3D7E-4809-86A4-560440B1AC5F}"/>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Rounded Rectangle 31">
            <a:extLst>
              <a:ext uri="{FF2B5EF4-FFF2-40B4-BE49-F238E27FC236}">
                <a16:creationId xmlns:a16="http://schemas.microsoft.com/office/drawing/2014/main" id="{4EC75EF9-3089-40BF-A39B-2F45148D55F1}"/>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Oval 47">
            <a:extLst>
              <a:ext uri="{FF2B5EF4-FFF2-40B4-BE49-F238E27FC236}">
                <a16:creationId xmlns:a16="http://schemas.microsoft.com/office/drawing/2014/main" id="{893CFD62-5459-4EBF-97BB-D70F8A47B26B}"/>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Oval 50">
            <a:extLst>
              <a:ext uri="{FF2B5EF4-FFF2-40B4-BE49-F238E27FC236}">
                <a16:creationId xmlns:a16="http://schemas.microsoft.com/office/drawing/2014/main" id="{500C0F3C-FC7A-450B-9C43-2C0D7474C007}"/>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Heart 17">
            <a:extLst>
              <a:ext uri="{FF2B5EF4-FFF2-40B4-BE49-F238E27FC236}">
                <a16:creationId xmlns:a16="http://schemas.microsoft.com/office/drawing/2014/main" id="{40C8979D-264D-45A7-BF02-E1754F6CC34E}"/>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Rounded Rectangle 25">
            <a:extLst>
              <a:ext uri="{FF2B5EF4-FFF2-40B4-BE49-F238E27FC236}">
                <a16:creationId xmlns:a16="http://schemas.microsoft.com/office/drawing/2014/main" id="{49B56D59-1682-4C73-A88B-1788741086F7}"/>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Chord 32">
            <a:extLst>
              <a:ext uri="{FF2B5EF4-FFF2-40B4-BE49-F238E27FC236}">
                <a16:creationId xmlns:a16="http://schemas.microsoft.com/office/drawing/2014/main" id="{CEF02E58-1852-401B-AB7B-5B5A6F113480}"/>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40">
            <a:extLst>
              <a:ext uri="{FF2B5EF4-FFF2-40B4-BE49-F238E27FC236}">
                <a16:creationId xmlns:a16="http://schemas.microsoft.com/office/drawing/2014/main" id="{286E964B-49B6-4CA8-86D0-3251E6301D0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7">
            <a:extLst>
              <a:ext uri="{FF2B5EF4-FFF2-40B4-BE49-F238E27FC236}">
                <a16:creationId xmlns:a16="http://schemas.microsoft.com/office/drawing/2014/main" id="{806181FE-0A38-45F4-B63B-BED4117C283D}"/>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ounded Rectangle 17">
            <a:extLst>
              <a:ext uri="{FF2B5EF4-FFF2-40B4-BE49-F238E27FC236}">
                <a16:creationId xmlns:a16="http://schemas.microsoft.com/office/drawing/2014/main" id="{73256B73-8802-44B2-BFE4-B954BB8AE41B}"/>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Oval 21">
            <a:extLst>
              <a:ext uri="{FF2B5EF4-FFF2-40B4-BE49-F238E27FC236}">
                <a16:creationId xmlns:a16="http://schemas.microsoft.com/office/drawing/2014/main" id="{47FB2288-7BD8-4BDB-907D-B19C225B4FF7}"/>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Oval 25">
            <a:extLst>
              <a:ext uri="{FF2B5EF4-FFF2-40B4-BE49-F238E27FC236}">
                <a16:creationId xmlns:a16="http://schemas.microsoft.com/office/drawing/2014/main" id="{52D20C77-1959-465A-BBD9-151B90E4EC3D}"/>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Block Arc 20">
            <a:extLst>
              <a:ext uri="{FF2B5EF4-FFF2-40B4-BE49-F238E27FC236}">
                <a16:creationId xmlns:a16="http://schemas.microsoft.com/office/drawing/2014/main" id="{B22382FD-FD6B-4C0B-85A8-4A675281CBD6}"/>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3" name="Block Arc 11">
            <a:extLst>
              <a:ext uri="{FF2B5EF4-FFF2-40B4-BE49-F238E27FC236}">
                <a16:creationId xmlns:a16="http://schemas.microsoft.com/office/drawing/2014/main" id="{FC02C8E9-846F-41B9-AC61-9957A217C369}"/>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4" name="Rectangle 21">
            <a:extLst>
              <a:ext uri="{FF2B5EF4-FFF2-40B4-BE49-F238E27FC236}">
                <a16:creationId xmlns:a16="http://schemas.microsoft.com/office/drawing/2014/main" id="{8C44BBA3-9515-437A-8A87-0D1824C8368C}"/>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Round Same Side Corner Rectangle 8">
            <a:extLst>
              <a:ext uri="{FF2B5EF4-FFF2-40B4-BE49-F238E27FC236}">
                <a16:creationId xmlns:a16="http://schemas.microsoft.com/office/drawing/2014/main" id="{791BB18B-0794-424E-8F50-76C7ECFA818B}"/>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ounded Rectangle 51">
            <a:extLst>
              <a:ext uri="{FF2B5EF4-FFF2-40B4-BE49-F238E27FC236}">
                <a16:creationId xmlns:a16="http://schemas.microsoft.com/office/drawing/2014/main" id="{A7E4FA8A-AD41-47FC-A762-DBEB945B92AB}"/>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7" name="Isosceles Triangle 5">
            <a:extLst>
              <a:ext uri="{FF2B5EF4-FFF2-40B4-BE49-F238E27FC236}">
                <a16:creationId xmlns:a16="http://schemas.microsoft.com/office/drawing/2014/main" id="{311E7B84-1D84-43B5-84E1-ACC5D42E939B}"/>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Trapezoid 22">
            <a:extLst>
              <a:ext uri="{FF2B5EF4-FFF2-40B4-BE49-F238E27FC236}">
                <a16:creationId xmlns:a16="http://schemas.microsoft.com/office/drawing/2014/main" id="{E89C0EFA-62C6-4908-B74A-53A8602F2CED}"/>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Rounded Rectangle 20">
            <a:extLst>
              <a:ext uri="{FF2B5EF4-FFF2-40B4-BE49-F238E27FC236}">
                <a16:creationId xmlns:a16="http://schemas.microsoft.com/office/drawing/2014/main" id="{AD2CD3E7-47E9-4192-9F51-A13A6E0D13BD}"/>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rapezoid 28">
            <a:extLst>
              <a:ext uri="{FF2B5EF4-FFF2-40B4-BE49-F238E27FC236}">
                <a16:creationId xmlns:a16="http://schemas.microsoft.com/office/drawing/2014/main" id="{14157CED-2334-4295-B868-B6EA6128FB6C}"/>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ounded Rectangle 2">
            <a:extLst>
              <a:ext uri="{FF2B5EF4-FFF2-40B4-BE49-F238E27FC236}">
                <a16:creationId xmlns:a16="http://schemas.microsoft.com/office/drawing/2014/main" id="{2A0E0768-5E24-4FFE-AF17-29DF25053786}"/>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2" name="Rounded Rectangle 8">
            <a:extLst>
              <a:ext uri="{FF2B5EF4-FFF2-40B4-BE49-F238E27FC236}">
                <a16:creationId xmlns:a16="http://schemas.microsoft.com/office/drawing/2014/main" id="{65DA68F7-F8BA-4529-82F2-86B3BB728C3C}"/>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3" name="Rounded Rectangle 2">
            <a:extLst>
              <a:ext uri="{FF2B5EF4-FFF2-40B4-BE49-F238E27FC236}">
                <a16:creationId xmlns:a16="http://schemas.microsoft.com/office/drawing/2014/main" id="{A1E1D6C3-A397-430A-B6A9-A9BA521522F6}"/>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4" name="Rounded Rectangle 3">
            <a:extLst>
              <a:ext uri="{FF2B5EF4-FFF2-40B4-BE49-F238E27FC236}">
                <a16:creationId xmlns:a16="http://schemas.microsoft.com/office/drawing/2014/main" id="{A7657EED-E478-4EF7-89EC-B315B7023DBD}"/>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0">
            <a:extLst>
              <a:ext uri="{FF2B5EF4-FFF2-40B4-BE49-F238E27FC236}">
                <a16:creationId xmlns:a16="http://schemas.microsoft.com/office/drawing/2014/main" id="{0F1A694A-FE19-4E53-80A8-166C35CB3FF7}"/>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Block Arc 6">
            <a:extLst>
              <a:ext uri="{FF2B5EF4-FFF2-40B4-BE49-F238E27FC236}">
                <a16:creationId xmlns:a16="http://schemas.microsoft.com/office/drawing/2014/main" id="{C90F6C65-75C7-4028-A832-02FE286F7E40}"/>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7" name="Left Arrow 1">
            <a:extLst>
              <a:ext uri="{FF2B5EF4-FFF2-40B4-BE49-F238E27FC236}">
                <a16:creationId xmlns:a16="http://schemas.microsoft.com/office/drawing/2014/main" id="{38B4B8D4-18EC-403F-99D4-837A6550A446}"/>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Oval 35">
            <a:extLst>
              <a:ext uri="{FF2B5EF4-FFF2-40B4-BE49-F238E27FC236}">
                <a16:creationId xmlns:a16="http://schemas.microsoft.com/office/drawing/2014/main" id="{CCF36991-7320-4C8B-8712-E3155FA5CD2D}"/>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0051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a:t>Tổng quan về XML</a:t>
            </a:r>
            <a:endParaRPr lang="ko-KR" altLang="en-US"/>
          </a:p>
        </p:txBody>
      </p:sp>
      <p:sp>
        <p:nvSpPr>
          <p:cNvPr id="3" name="Text Placeholder 2"/>
          <p:cNvSpPr>
            <a:spLocks noGrp="1"/>
          </p:cNvSpPr>
          <p:nvPr>
            <p:ph type="body" sz="quarter" idx="11"/>
          </p:nvPr>
        </p:nvSpPr>
        <p:spPr>
          <a:xfrm>
            <a:off x="0" y="699542"/>
            <a:ext cx="9144000" cy="288032"/>
          </a:xfrm>
        </p:spPr>
        <p:txBody>
          <a:bodyPr/>
          <a:lstStyle/>
          <a:p>
            <a:pPr lvl="0"/>
            <a:r>
              <a:rPr lang="en-US" altLang="ko-KR"/>
              <a:t>Insert the title of your subtitle Here</a:t>
            </a:r>
          </a:p>
        </p:txBody>
      </p:sp>
      <p:sp>
        <p:nvSpPr>
          <p:cNvPr id="5" name="TextBox 4"/>
          <p:cNvSpPr txBox="1"/>
          <p:nvPr/>
        </p:nvSpPr>
        <p:spPr>
          <a:xfrm>
            <a:off x="1475656" y="1556087"/>
            <a:ext cx="6192688" cy="830997"/>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Easy to change colors, photos and Text. Get a modern PowerPoint  Presentation that is beautifully designed.</a:t>
            </a: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a:solidFill>
                  <a:schemeClr val="accent1"/>
                </a:solidFill>
                <a:latin typeface="Arial" pitchFamily="34" charset="0"/>
                <a:cs typeface="Arial" pitchFamily="34" charset="0"/>
              </a:rPr>
              <a:t>“</a:t>
            </a:r>
            <a:endParaRPr lang="ko-KR" altLang="en-US" sz="9600" b="1">
              <a:solidFill>
                <a:schemeClr val="accent1"/>
              </a:solidFill>
              <a:latin typeface="Arial" pitchFamily="34" charset="0"/>
              <a:cs typeface="Arial"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a:solidFill>
                  <a:schemeClr val="accent1"/>
                </a:solidFill>
                <a:latin typeface="Arial" pitchFamily="34" charset="0"/>
                <a:cs typeface="Arial" pitchFamily="34" charset="0"/>
              </a:rPr>
              <a:t>“</a:t>
            </a:r>
            <a:endParaRPr lang="ko-KR" altLang="en-US" sz="9600" b="1">
              <a:solidFill>
                <a:schemeClr val="accent1"/>
              </a:solidFill>
              <a:latin typeface="Arial" pitchFamily="34" charset="0"/>
              <a:cs typeface="Arial" pitchFamily="34" charset="0"/>
            </a:endParaRPr>
          </a:p>
        </p:txBody>
      </p:sp>
      <p:sp>
        <p:nvSpPr>
          <p:cNvPr id="8" name="TextBox 7"/>
          <p:cNvSpPr txBox="1"/>
          <p:nvPr/>
        </p:nvSpPr>
        <p:spPr>
          <a:xfrm>
            <a:off x="3753433" y="4141068"/>
            <a:ext cx="1656184" cy="307777"/>
          </a:xfrm>
          <a:prstGeom prst="rect">
            <a:avLst/>
          </a:prstGeom>
          <a:noFill/>
        </p:spPr>
        <p:txBody>
          <a:bodyPr wrap="square" rtlCol="0">
            <a:spAutoFit/>
          </a:bodyPr>
          <a:lstStyle/>
          <a:p>
            <a:pPr algn="ctr"/>
            <a:r>
              <a:rPr lang="en-US" altLang="ko-KR" sz="1400" b="1">
                <a:solidFill>
                  <a:schemeClr val="accent2"/>
                </a:solidFill>
                <a:cs typeface="Arial" pitchFamily="34" charset="0"/>
              </a:rPr>
              <a:t>Your Text  Here</a:t>
            </a:r>
            <a:endParaRPr lang="ko-KR" altLang="en-US" sz="1400" b="1">
              <a:solidFill>
                <a:schemeClr val="accent2"/>
              </a:solidFill>
              <a:cs typeface="Arial" pitchFamily="34" charset="0"/>
            </a:endParaRPr>
          </a:p>
        </p:txBody>
      </p:sp>
      <p:sp>
        <p:nvSpPr>
          <p:cNvPr id="9" name="TextBox 8"/>
          <p:cNvSpPr txBox="1"/>
          <p:nvPr/>
        </p:nvSpPr>
        <p:spPr>
          <a:xfrm>
            <a:off x="3753433" y="4447356"/>
            <a:ext cx="1656184" cy="307777"/>
          </a:xfrm>
          <a:prstGeom prst="rect">
            <a:avLst/>
          </a:prstGeom>
          <a:noFill/>
        </p:spPr>
        <p:txBody>
          <a:bodyPr wrap="square" rtlCol="0">
            <a:spAutoFit/>
          </a:bodyPr>
          <a:lstStyle/>
          <a:p>
            <a:pPr algn="ctr"/>
            <a:r>
              <a:rPr lang="en-US" altLang="ko-KR" sz="1400" b="1">
                <a:solidFill>
                  <a:schemeClr val="bg1"/>
                </a:solidFill>
                <a:cs typeface="Arial" pitchFamily="34" charset="0"/>
              </a:rPr>
              <a:t>Contents</a:t>
            </a:r>
            <a:endParaRPr lang="ko-KR" altLang="en-US" sz="1400" b="1">
              <a:solidFill>
                <a:schemeClr val="bg1"/>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Fully Editable Icon Sets : B</a:t>
            </a:r>
            <a:endParaRPr lang="ko-KR" altLang="en-US"/>
          </a:p>
        </p:txBody>
      </p:sp>
      <p:sp>
        <p:nvSpPr>
          <p:cNvPr id="53" name="TextBox 52">
            <a:extLst>
              <a:ext uri="{FF2B5EF4-FFF2-40B4-BE49-F238E27FC236}">
                <a16:creationId xmlns:a16="http://schemas.microsoft.com/office/drawing/2014/main" id="{B4719219-9E67-4DAC-85D7-A3AFF422F66E}"/>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a:solidFill>
                  <a:schemeClr val="bg1"/>
                </a:solidFill>
                <a:latin typeface="Arial" pitchFamily="34" charset="0"/>
                <a:cs typeface="Arial" pitchFamily="34" charset="0"/>
              </a:rPr>
              <a:t>You can Resize without losing quality</a:t>
            </a:r>
            <a:endParaRPr lang="ko-KR" altLang="en-US" sz="1200" b="1">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1F228F97-CC0E-4C16-A345-A0262ECE00C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a:solidFill>
                  <a:schemeClr val="bg1"/>
                </a:solidFill>
                <a:latin typeface="Arial" pitchFamily="34" charset="0"/>
                <a:cs typeface="Arial" pitchFamily="34" charset="0"/>
              </a:rPr>
              <a:t>You can Change Fill Color &amp;</a:t>
            </a:r>
          </a:p>
          <a:p>
            <a:r>
              <a:rPr lang="en-US" altLang="ko-KR" sz="1200" b="1">
                <a:solidFill>
                  <a:schemeClr val="bg1"/>
                </a:solidFill>
                <a:latin typeface="Arial" pitchFamily="34" charset="0"/>
                <a:cs typeface="Arial" pitchFamily="34" charset="0"/>
              </a:rPr>
              <a:t>Line Color</a:t>
            </a:r>
            <a:endParaRPr lang="ko-KR" altLang="en-US" sz="1200" b="1">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E2EF1348-10F3-4306-AC4B-90060510820B}"/>
              </a:ext>
            </a:extLst>
          </p:cNvPr>
          <p:cNvSpPr txBox="1"/>
          <p:nvPr/>
        </p:nvSpPr>
        <p:spPr>
          <a:xfrm>
            <a:off x="711704" y="4248539"/>
            <a:ext cx="2232000" cy="246221"/>
          </a:xfrm>
          <a:prstGeom prst="rect">
            <a:avLst/>
          </a:prstGeom>
          <a:noFill/>
        </p:spPr>
        <p:txBody>
          <a:bodyPr wrap="square" rtlCol="0" anchor="ctr">
            <a:spAutoFit/>
          </a:bodyPr>
          <a:lstStyle/>
          <a:p>
            <a:r>
              <a:rPr lang="en-US" altLang="ko-KR" sz="1000">
                <a:solidFill>
                  <a:schemeClr val="bg1"/>
                </a:solidFill>
                <a:latin typeface="Arial" pitchFamily="34" charset="0"/>
                <a:cs typeface="Arial" pitchFamily="34" charset="0"/>
              </a:rPr>
              <a:t>www.allppt.com</a:t>
            </a:r>
            <a:endParaRPr lang="ko-KR" altLang="en-US" sz="100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DE26C931-6CE0-461C-B5E2-A9758C5D49ED}"/>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a:solidFill>
                  <a:schemeClr val="bg1"/>
                </a:solidFill>
                <a:latin typeface="+mn-lt"/>
                <a:ea typeface="+mn-ea"/>
                <a:cs typeface="Arial" pitchFamily="34" charset="0"/>
              </a:rPr>
              <a:t>FREE </a:t>
            </a:r>
          </a:p>
          <a:p>
            <a:r>
              <a:rPr lang="en-US" altLang="ko-KR" sz="2400" b="1">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2802B8DA-D79F-437B-9FC4-530FEE689402}"/>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ectangle 9">
            <a:extLst>
              <a:ext uri="{FF2B5EF4-FFF2-40B4-BE49-F238E27FC236}">
                <a16:creationId xmlns:a16="http://schemas.microsoft.com/office/drawing/2014/main" id="{2785F37C-89B6-41A9-A866-76DFF5D6F5D3}"/>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Isosceles Triangle 8">
            <a:extLst>
              <a:ext uri="{FF2B5EF4-FFF2-40B4-BE49-F238E27FC236}">
                <a16:creationId xmlns:a16="http://schemas.microsoft.com/office/drawing/2014/main" id="{AE07B366-E063-4CEA-B754-73F99464289B}"/>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Donut 8">
            <a:extLst>
              <a:ext uri="{FF2B5EF4-FFF2-40B4-BE49-F238E27FC236}">
                <a16:creationId xmlns:a16="http://schemas.microsoft.com/office/drawing/2014/main" id="{28E676BD-9007-4707-A78A-2490A2894C39}"/>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Freeform 18">
            <a:extLst>
              <a:ext uri="{FF2B5EF4-FFF2-40B4-BE49-F238E27FC236}">
                <a16:creationId xmlns:a16="http://schemas.microsoft.com/office/drawing/2014/main" id="{58BF11B7-AAB1-4829-8E58-F2A39705A491}"/>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7">
            <a:extLst>
              <a:ext uri="{FF2B5EF4-FFF2-40B4-BE49-F238E27FC236}">
                <a16:creationId xmlns:a16="http://schemas.microsoft.com/office/drawing/2014/main" id="{8F477428-6263-4FB6-9BD6-34BA43189AB9}"/>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Freeform 20">
            <a:extLst>
              <a:ext uri="{FF2B5EF4-FFF2-40B4-BE49-F238E27FC236}">
                <a16:creationId xmlns:a16="http://schemas.microsoft.com/office/drawing/2014/main" id="{C6CA8DE7-3DBE-4B15-85A8-3C0405FBB6CB}"/>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Rounded Rectangle 25">
            <a:extLst>
              <a:ext uri="{FF2B5EF4-FFF2-40B4-BE49-F238E27FC236}">
                <a16:creationId xmlns:a16="http://schemas.microsoft.com/office/drawing/2014/main" id="{F5D6EF7B-D6AF-4240-B045-6F45F3ACEDD6}"/>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Block Arc 41">
            <a:extLst>
              <a:ext uri="{FF2B5EF4-FFF2-40B4-BE49-F238E27FC236}">
                <a16:creationId xmlns:a16="http://schemas.microsoft.com/office/drawing/2014/main" id="{8914A128-6C9C-4A7F-B589-5F2F4FA57D2D}"/>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ound Same Side Corner Rectangle 11">
            <a:extLst>
              <a:ext uri="{FF2B5EF4-FFF2-40B4-BE49-F238E27FC236}">
                <a16:creationId xmlns:a16="http://schemas.microsoft.com/office/drawing/2014/main" id="{C8042280-BE02-49AB-9E62-7224735E53C1}"/>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Donut 39">
            <a:extLst>
              <a:ext uri="{FF2B5EF4-FFF2-40B4-BE49-F238E27FC236}">
                <a16:creationId xmlns:a16="http://schemas.microsoft.com/office/drawing/2014/main" id="{C687B29A-D1D4-4311-8B91-DFFEAC6D6006}"/>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Freeform 25">
            <a:extLst>
              <a:ext uri="{FF2B5EF4-FFF2-40B4-BE49-F238E27FC236}">
                <a16:creationId xmlns:a16="http://schemas.microsoft.com/office/drawing/2014/main" id="{0F0EE793-C76B-4EAF-A4EF-5B6A1A8B49F2}"/>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36">
            <a:extLst>
              <a:ext uri="{FF2B5EF4-FFF2-40B4-BE49-F238E27FC236}">
                <a16:creationId xmlns:a16="http://schemas.microsoft.com/office/drawing/2014/main" id="{93FDF72C-CFD0-4A57-BB56-2DA9B6BCFCF2}"/>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ounded Rectangle 27">
            <a:extLst>
              <a:ext uri="{FF2B5EF4-FFF2-40B4-BE49-F238E27FC236}">
                <a16:creationId xmlns:a16="http://schemas.microsoft.com/office/drawing/2014/main" id="{E839834C-E1CB-48BC-BAA2-DEBD5A6FE2BF}"/>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Rounded Rectangle 7">
            <a:extLst>
              <a:ext uri="{FF2B5EF4-FFF2-40B4-BE49-F238E27FC236}">
                <a16:creationId xmlns:a16="http://schemas.microsoft.com/office/drawing/2014/main" id="{4DF8FFB7-B749-4BE0-8A9E-B21BCFAEC18D}"/>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Chord 15">
            <a:extLst>
              <a:ext uri="{FF2B5EF4-FFF2-40B4-BE49-F238E27FC236}">
                <a16:creationId xmlns:a16="http://schemas.microsoft.com/office/drawing/2014/main" id="{CD27F52B-3377-4656-95DC-22B25D6F14B8}"/>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Rectangle 16">
            <a:extLst>
              <a:ext uri="{FF2B5EF4-FFF2-40B4-BE49-F238E27FC236}">
                <a16:creationId xmlns:a16="http://schemas.microsoft.com/office/drawing/2014/main" id="{F6C6765B-4B14-4B27-B8FF-F800DF9E48A2}"/>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Rounded Rectangle 6">
            <a:extLst>
              <a:ext uri="{FF2B5EF4-FFF2-40B4-BE49-F238E27FC236}">
                <a16:creationId xmlns:a16="http://schemas.microsoft.com/office/drawing/2014/main" id="{A4466021-7E26-4516-AADD-96864FFEBFEE}"/>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5" name="Rounded Rectangle 6">
            <a:extLst>
              <a:ext uri="{FF2B5EF4-FFF2-40B4-BE49-F238E27FC236}">
                <a16:creationId xmlns:a16="http://schemas.microsoft.com/office/drawing/2014/main" id="{F5944467-AC6A-472F-AEE2-62BA053F3081}"/>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6" name="Rounded Rectangle 6">
            <a:extLst>
              <a:ext uri="{FF2B5EF4-FFF2-40B4-BE49-F238E27FC236}">
                <a16:creationId xmlns:a16="http://schemas.microsoft.com/office/drawing/2014/main" id="{C9FA1ACA-06CE-4F61-9B2B-D0F7C69274AF}"/>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7" name="Rounded Rectangle 6">
            <a:extLst>
              <a:ext uri="{FF2B5EF4-FFF2-40B4-BE49-F238E27FC236}">
                <a16:creationId xmlns:a16="http://schemas.microsoft.com/office/drawing/2014/main" id="{3F887986-3676-4556-BFF2-67137457BD48}"/>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8" name="Teardrop 6">
            <a:extLst>
              <a:ext uri="{FF2B5EF4-FFF2-40B4-BE49-F238E27FC236}">
                <a16:creationId xmlns:a16="http://schemas.microsoft.com/office/drawing/2014/main" id="{62D835FE-0DB2-49DF-9DE6-D60809D295D0}"/>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9" name="Donut 24">
            <a:extLst>
              <a:ext uri="{FF2B5EF4-FFF2-40B4-BE49-F238E27FC236}">
                <a16:creationId xmlns:a16="http://schemas.microsoft.com/office/drawing/2014/main" id="{4DA4CD61-B539-4BE7-A98F-932D32416D32}"/>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0" name="Chord 38">
            <a:extLst>
              <a:ext uri="{FF2B5EF4-FFF2-40B4-BE49-F238E27FC236}">
                <a16:creationId xmlns:a16="http://schemas.microsoft.com/office/drawing/2014/main" id="{8D35833F-9A32-4B64-B26B-731E4693BB58}"/>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Heart 38">
            <a:extLst>
              <a:ext uri="{FF2B5EF4-FFF2-40B4-BE49-F238E27FC236}">
                <a16:creationId xmlns:a16="http://schemas.microsoft.com/office/drawing/2014/main" id="{DA3CD984-83A0-4757-AF94-DE24B13BD4F3}"/>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Round Same Side Corner Rectangle 19">
            <a:extLst>
              <a:ext uri="{FF2B5EF4-FFF2-40B4-BE49-F238E27FC236}">
                <a16:creationId xmlns:a16="http://schemas.microsoft.com/office/drawing/2014/main" id="{BCF73366-B70C-402F-9692-83588A64024C}"/>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Rectangle 23">
            <a:extLst>
              <a:ext uri="{FF2B5EF4-FFF2-40B4-BE49-F238E27FC236}">
                <a16:creationId xmlns:a16="http://schemas.microsoft.com/office/drawing/2014/main" id="{55C6317D-1BC3-4BE2-B903-6678A18D0B54}"/>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Oval 31">
            <a:extLst>
              <a:ext uri="{FF2B5EF4-FFF2-40B4-BE49-F238E27FC236}">
                <a16:creationId xmlns:a16="http://schemas.microsoft.com/office/drawing/2014/main" id="{4291CE6B-839E-468C-AB80-8F4BB22F0EB6}"/>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Rectangle 23">
            <a:extLst>
              <a:ext uri="{FF2B5EF4-FFF2-40B4-BE49-F238E27FC236}">
                <a16:creationId xmlns:a16="http://schemas.microsoft.com/office/drawing/2014/main" id="{6CC2AE7E-B349-409D-BB89-6F1BC0F71F4E}"/>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Oval 31">
            <a:extLst>
              <a:ext uri="{FF2B5EF4-FFF2-40B4-BE49-F238E27FC236}">
                <a16:creationId xmlns:a16="http://schemas.microsoft.com/office/drawing/2014/main" id="{E5365346-328D-478A-9D4C-04CCC0612C25}"/>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ardrop 17">
            <a:extLst>
              <a:ext uri="{FF2B5EF4-FFF2-40B4-BE49-F238E27FC236}">
                <a16:creationId xmlns:a16="http://schemas.microsoft.com/office/drawing/2014/main" id="{F155C497-A527-4C10-86ED-D59A006C85A6}"/>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Rectangle 23">
            <a:extLst>
              <a:ext uri="{FF2B5EF4-FFF2-40B4-BE49-F238E27FC236}">
                <a16:creationId xmlns:a16="http://schemas.microsoft.com/office/drawing/2014/main" id="{BF2584F5-7543-42B8-B17C-DF2C16298A12}"/>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Round Same Side Corner Rectangle 8">
            <a:extLst>
              <a:ext uri="{FF2B5EF4-FFF2-40B4-BE49-F238E27FC236}">
                <a16:creationId xmlns:a16="http://schemas.microsoft.com/office/drawing/2014/main" id="{A189326B-D5B1-4B89-B568-C5C98B426DAC}"/>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Round Same Side Corner Rectangle 20">
            <a:extLst>
              <a:ext uri="{FF2B5EF4-FFF2-40B4-BE49-F238E27FC236}">
                <a16:creationId xmlns:a16="http://schemas.microsoft.com/office/drawing/2014/main" id="{C3301B02-8AF1-4540-A5BF-25F7FD098E14}"/>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Donut 87">
            <a:extLst>
              <a:ext uri="{FF2B5EF4-FFF2-40B4-BE49-F238E27FC236}">
                <a16:creationId xmlns:a16="http://schemas.microsoft.com/office/drawing/2014/main" id="{2C3E19FA-1D42-427C-91C6-75C44B777BDF}"/>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2" name="Donut 90">
            <a:extLst>
              <a:ext uri="{FF2B5EF4-FFF2-40B4-BE49-F238E27FC236}">
                <a16:creationId xmlns:a16="http://schemas.microsoft.com/office/drawing/2014/main" id="{DC4D2AC3-90B0-4585-9F7E-7635D0CA9235}"/>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3" name="Oval 6">
            <a:extLst>
              <a:ext uri="{FF2B5EF4-FFF2-40B4-BE49-F238E27FC236}">
                <a16:creationId xmlns:a16="http://schemas.microsoft.com/office/drawing/2014/main" id="{D444A66A-D073-4BC5-A155-1090463BBC3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Block Arc 25">
            <a:extLst>
              <a:ext uri="{FF2B5EF4-FFF2-40B4-BE49-F238E27FC236}">
                <a16:creationId xmlns:a16="http://schemas.microsoft.com/office/drawing/2014/main" id="{EF8B4143-20D8-49EC-84D0-B3D6CF6171DD}"/>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5" name="Block Arc 31">
            <a:extLst>
              <a:ext uri="{FF2B5EF4-FFF2-40B4-BE49-F238E27FC236}">
                <a16:creationId xmlns:a16="http://schemas.microsoft.com/office/drawing/2014/main" id="{51670EB1-6021-4560-90D6-D165BD2B409A}"/>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6" name="Freeform 53">
            <a:extLst>
              <a:ext uri="{FF2B5EF4-FFF2-40B4-BE49-F238E27FC236}">
                <a16:creationId xmlns:a16="http://schemas.microsoft.com/office/drawing/2014/main" id="{88999345-EF9E-4B68-8FFE-BC7999940C26}"/>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Block Arc 10">
            <a:extLst>
              <a:ext uri="{FF2B5EF4-FFF2-40B4-BE49-F238E27FC236}">
                <a16:creationId xmlns:a16="http://schemas.microsoft.com/office/drawing/2014/main" id="{13B424CE-D5FE-4336-8645-0799793EB009}"/>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8" name="Freeform 55">
            <a:extLst>
              <a:ext uri="{FF2B5EF4-FFF2-40B4-BE49-F238E27FC236}">
                <a16:creationId xmlns:a16="http://schemas.microsoft.com/office/drawing/2014/main" id="{A88F9008-C685-4BEB-8190-E3EC441DF81B}"/>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Round Same Side Corner Rectangle 36">
            <a:extLst>
              <a:ext uri="{FF2B5EF4-FFF2-40B4-BE49-F238E27FC236}">
                <a16:creationId xmlns:a16="http://schemas.microsoft.com/office/drawing/2014/main" id="{B2449543-5CDD-41B8-BEBE-46CB0038528A}"/>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Oval 21">
            <a:extLst>
              <a:ext uri="{FF2B5EF4-FFF2-40B4-BE49-F238E27FC236}">
                <a16:creationId xmlns:a16="http://schemas.microsoft.com/office/drawing/2014/main" id="{BF78E8BC-DE69-4EE4-8AD7-619E8018BA06}"/>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1" name="Oval 32">
            <a:extLst>
              <a:ext uri="{FF2B5EF4-FFF2-40B4-BE49-F238E27FC236}">
                <a16:creationId xmlns:a16="http://schemas.microsoft.com/office/drawing/2014/main" id="{0454996B-499B-4BC7-B797-E7F354A35BF9}"/>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851709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Fully Editable Icon Sets : C</a:t>
            </a:r>
            <a:endParaRPr lang="ko-KR" altLang="en-US"/>
          </a:p>
        </p:txBody>
      </p:sp>
      <p:sp>
        <p:nvSpPr>
          <p:cNvPr id="75" name="TextBox 74">
            <a:extLst>
              <a:ext uri="{FF2B5EF4-FFF2-40B4-BE49-F238E27FC236}">
                <a16:creationId xmlns:a16="http://schemas.microsoft.com/office/drawing/2014/main" id="{2F7193A7-4C8B-44CE-94C4-C86E65147513}"/>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a:solidFill>
                  <a:schemeClr val="bg1"/>
                </a:solidFill>
                <a:latin typeface="Arial" pitchFamily="34" charset="0"/>
                <a:cs typeface="Arial" pitchFamily="34" charset="0"/>
              </a:rPr>
              <a:t>You can Resize without losing quality</a:t>
            </a:r>
            <a:endParaRPr lang="ko-KR" altLang="en-US" sz="1200" b="1">
              <a:solidFill>
                <a:schemeClr val="bg1"/>
              </a:solidFill>
              <a:latin typeface="Arial" pitchFamily="34" charset="0"/>
              <a:cs typeface="Arial" pitchFamily="34" charset="0"/>
            </a:endParaRPr>
          </a:p>
        </p:txBody>
      </p:sp>
      <p:sp>
        <p:nvSpPr>
          <p:cNvPr id="76" name="TextBox 75">
            <a:extLst>
              <a:ext uri="{FF2B5EF4-FFF2-40B4-BE49-F238E27FC236}">
                <a16:creationId xmlns:a16="http://schemas.microsoft.com/office/drawing/2014/main" id="{06C08EB1-DC8A-4500-A3FA-9AC1E3F270C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a:solidFill>
                  <a:schemeClr val="bg1"/>
                </a:solidFill>
                <a:latin typeface="Arial" pitchFamily="34" charset="0"/>
                <a:cs typeface="Arial" pitchFamily="34" charset="0"/>
              </a:rPr>
              <a:t>You can Change Fill Color &amp;</a:t>
            </a:r>
          </a:p>
          <a:p>
            <a:r>
              <a:rPr lang="en-US" altLang="ko-KR" sz="1200" b="1">
                <a:solidFill>
                  <a:schemeClr val="bg1"/>
                </a:solidFill>
                <a:latin typeface="Arial" pitchFamily="34" charset="0"/>
                <a:cs typeface="Arial" pitchFamily="34" charset="0"/>
              </a:rPr>
              <a:t>Line Color</a:t>
            </a:r>
            <a:endParaRPr lang="ko-KR" altLang="en-US" sz="1200" b="1">
              <a:solidFill>
                <a:schemeClr val="bg1"/>
              </a:solidFill>
              <a:latin typeface="Arial" pitchFamily="34" charset="0"/>
              <a:cs typeface="Arial" pitchFamily="34" charset="0"/>
            </a:endParaRPr>
          </a:p>
        </p:txBody>
      </p:sp>
      <p:sp>
        <p:nvSpPr>
          <p:cNvPr id="77" name="TextBox 76">
            <a:extLst>
              <a:ext uri="{FF2B5EF4-FFF2-40B4-BE49-F238E27FC236}">
                <a16:creationId xmlns:a16="http://schemas.microsoft.com/office/drawing/2014/main" id="{F2D9557F-5A2A-401E-AF8D-D6BAFD297B83}"/>
              </a:ext>
            </a:extLst>
          </p:cNvPr>
          <p:cNvSpPr txBox="1"/>
          <p:nvPr/>
        </p:nvSpPr>
        <p:spPr>
          <a:xfrm>
            <a:off x="711704" y="4248539"/>
            <a:ext cx="2232000" cy="246221"/>
          </a:xfrm>
          <a:prstGeom prst="rect">
            <a:avLst/>
          </a:prstGeom>
          <a:noFill/>
        </p:spPr>
        <p:txBody>
          <a:bodyPr wrap="square" rtlCol="0" anchor="ctr">
            <a:spAutoFit/>
          </a:bodyPr>
          <a:lstStyle/>
          <a:p>
            <a:r>
              <a:rPr lang="en-US" altLang="ko-KR" sz="1000">
                <a:solidFill>
                  <a:schemeClr val="bg1"/>
                </a:solidFill>
                <a:latin typeface="Arial" pitchFamily="34" charset="0"/>
                <a:cs typeface="Arial" pitchFamily="34" charset="0"/>
              </a:rPr>
              <a:t>www.allppt.com</a:t>
            </a:r>
            <a:endParaRPr lang="ko-KR" altLang="en-US" sz="1000">
              <a:solidFill>
                <a:schemeClr val="bg1"/>
              </a:solidFill>
              <a:latin typeface="Arial" pitchFamily="34" charset="0"/>
              <a:cs typeface="Arial" pitchFamily="34" charset="0"/>
            </a:endParaRPr>
          </a:p>
        </p:txBody>
      </p:sp>
      <p:sp>
        <p:nvSpPr>
          <p:cNvPr id="78" name="TextBox 77">
            <a:extLst>
              <a:ext uri="{FF2B5EF4-FFF2-40B4-BE49-F238E27FC236}">
                <a16:creationId xmlns:a16="http://schemas.microsoft.com/office/drawing/2014/main" id="{3D6A94BD-B3E3-43A2-811D-38FE31F9E879}"/>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a:solidFill>
                  <a:schemeClr val="bg1"/>
                </a:solidFill>
                <a:latin typeface="+mn-lt"/>
                <a:ea typeface="+mn-ea"/>
                <a:cs typeface="Arial" pitchFamily="34" charset="0"/>
              </a:rPr>
              <a:t>FREE </a:t>
            </a:r>
          </a:p>
          <a:p>
            <a:r>
              <a:rPr lang="en-US" altLang="ko-KR" sz="2400" b="1">
                <a:solidFill>
                  <a:schemeClr val="bg1"/>
                </a:solidFill>
                <a:latin typeface="+mn-lt"/>
                <a:ea typeface="+mn-ea"/>
                <a:cs typeface="Arial" pitchFamily="34" charset="0"/>
              </a:rPr>
              <a:t>PPT TEMPLATES</a:t>
            </a:r>
          </a:p>
        </p:txBody>
      </p:sp>
      <p:sp>
        <p:nvSpPr>
          <p:cNvPr id="79" name="Freeform 47">
            <a:extLst>
              <a:ext uri="{FF2B5EF4-FFF2-40B4-BE49-F238E27FC236}">
                <a16:creationId xmlns:a16="http://schemas.microsoft.com/office/drawing/2014/main" id="{30CF32B9-ECB4-44C8-BEDF-76C074B691C4}"/>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48">
            <a:extLst>
              <a:ext uri="{FF2B5EF4-FFF2-40B4-BE49-F238E27FC236}">
                <a16:creationId xmlns:a16="http://schemas.microsoft.com/office/drawing/2014/main" id="{FF3FB170-E471-472F-8512-0EEEC935DD88}"/>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Freeform 49">
            <a:extLst>
              <a:ext uri="{FF2B5EF4-FFF2-40B4-BE49-F238E27FC236}">
                <a16:creationId xmlns:a16="http://schemas.microsoft.com/office/drawing/2014/main" id="{BA6094BD-6F71-4C1C-861F-3290D619096A}"/>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Freeform 50">
            <a:extLst>
              <a:ext uri="{FF2B5EF4-FFF2-40B4-BE49-F238E27FC236}">
                <a16:creationId xmlns:a16="http://schemas.microsoft.com/office/drawing/2014/main" id="{69647430-B1BC-4064-8959-6E81A28B9C54}"/>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Teardrop 9">
            <a:extLst>
              <a:ext uri="{FF2B5EF4-FFF2-40B4-BE49-F238E27FC236}">
                <a16:creationId xmlns:a16="http://schemas.microsoft.com/office/drawing/2014/main" id="{228BC8AD-E321-49AE-80E5-B30AC7F4359F}"/>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97">
            <a:extLst>
              <a:ext uri="{FF2B5EF4-FFF2-40B4-BE49-F238E27FC236}">
                <a16:creationId xmlns:a16="http://schemas.microsoft.com/office/drawing/2014/main" id="{6882AAD7-5A4C-44D3-8BDD-F8EDD671D4D4}"/>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Donut 22">
            <a:extLst>
              <a:ext uri="{FF2B5EF4-FFF2-40B4-BE49-F238E27FC236}">
                <a16:creationId xmlns:a16="http://schemas.microsoft.com/office/drawing/2014/main" id="{8A7E79B1-A177-44DD-B447-3E6836A7D06E}"/>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6" name="Freeform 99">
            <a:extLst>
              <a:ext uri="{FF2B5EF4-FFF2-40B4-BE49-F238E27FC236}">
                <a16:creationId xmlns:a16="http://schemas.microsoft.com/office/drawing/2014/main" id="{118CC416-EC21-4729-8B6E-EC15F4FA6F4A}"/>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Oval 10">
            <a:extLst>
              <a:ext uri="{FF2B5EF4-FFF2-40B4-BE49-F238E27FC236}">
                <a16:creationId xmlns:a16="http://schemas.microsoft.com/office/drawing/2014/main" id="{A6C46EC2-6FB3-4EB9-854C-041FB2D0BE5A}"/>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Freeform 101">
            <a:extLst>
              <a:ext uri="{FF2B5EF4-FFF2-40B4-BE49-F238E27FC236}">
                <a16:creationId xmlns:a16="http://schemas.microsoft.com/office/drawing/2014/main" id="{93D11610-F47A-464A-8FBE-8D182E95799D}"/>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9" name="Group 102">
            <a:extLst>
              <a:ext uri="{FF2B5EF4-FFF2-40B4-BE49-F238E27FC236}">
                <a16:creationId xmlns:a16="http://schemas.microsoft.com/office/drawing/2014/main" id="{C4998218-3E4E-4117-BB19-F76AE3BA58E0}"/>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90" name="Freeform 103">
              <a:extLst>
                <a:ext uri="{FF2B5EF4-FFF2-40B4-BE49-F238E27FC236}">
                  <a16:creationId xmlns:a16="http://schemas.microsoft.com/office/drawing/2014/main" id="{09F6BB43-5DF2-4677-A089-45165A615B94}"/>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104">
              <a:extLst>
                <a:ext uri="{FF2B5EF4-FFF2-40B4-BE49-F238E27FC236}">
                  <a16:creationId xmlns:a16="http://schemas.microsoft.com/office/drawing/2014/main" id="{2FFD5661-3C76-462B-B84D-9B3C52680FC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105">
              <a:extLst>
                <a:ext uri="{FF2B5EF4-FFF2-40B4-BE49-F238E27FC236}">
                  <a16:creationId xmlns:a16="http://schemas.microsoft.com/office/drawing/2014/main" id="{8A78F495-42EE-40E3-9C23-3ACA1D66215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Freeform 106">
              <a:extLst>
                <a:ext uri="{FF2B5EF4-FFF2-40B4-BE49-F238E27FC236}">
                  <a16:creationId xmlns:a16="http://schemas.microsoft.com/office/drawing/2014/main" id="{B10E1D9C-917E-47D2-A4F5-D6A6ACBAE1DD}"/>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4" name="Freeform 107">
            <a:extLst>
              <a:ext uri="{FF2B5EF4-FFF2-40B4-BE49-F238E27FC236}">
                <a16:creationId xmlns:a16="http://schemas.microsoft.com/office/drawing/2014/main" id="{E387DEBC-6529-4761-910F-067E7B1D01D2}"/>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Freeform 108">
            <a:extLst>
              <a:ext uri="{FF2B5EF4-FFF2-40B4-BE49-F238E27FC236}">
                <a16:creationId xmlns:a16="http://schemas.microsoft.com/office/drawing/2014/main" id="{58140152-F04F-4DE8-B618-16043939A73E}"/>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Oval 8">
            <a:extLst>
              <a:ext uri="{FF2B5EF4-FFF2-40B4-BE49-F238E27FC236}">
                <a16:creationId xmlns:a16="http://schemas.microsoft.com/office/drawing/2014/main" id="{2D13C322-014E-41DC-B9FD-D36A27F965E4}"/>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7" name="Group 110">
            <a:extLst>
              <a:ext uri="{FF2B5EF4-FFF2-40B4-BE49-F238E27FC236}">
                <a16:creationId xmlns:a16="http://schemas.microsoft.com/office/drawing/2014/main" id="{02953C2A-A659-48B6-9822-892E796D3FA1}"/>
              </a:ext>
            </a:extLst>
          </p:cNvPr>
          <p:cNvGrpSpPr/>
          <p:nvPr/>
        </p:nvGrpSpPr>
        <p:grpSpPr>
          <a:xfrm>
            <a:off x="4292080" y="2037091"/>
            <a:ext cx="341005" cy="376812"/>
            <a:chOff x="4835382" y="73243"/>
            <a:chExt cx="2920830" cy="3227535"/>
          </a:xfrm>
          <a:solidFill>
            <a:schemeClr val="accent4"/>
          </a:solidFill>
        </p:grpSpPr>
        <p:sp>
          <p:nvSpPr>
            <p:cNvPr id="98" name="Freeform 111">
              <a:extLst>
                <a:ext uri="{FF2B5EF4-FFF2-40B4-BE49-F238E27FC236}">
                  <a16:creationId xmlns:a16="http://schemas.microsoft.com/office/drawing/2014/main" id="{77CC61D4-2523-4C66-AB62-9D12EC0E64F4}"/>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Oval 37">
              <a:extLst>
                <a:ext uri="{FF2B5EF4-FFF2-40B4-BE49-F238E27FC236}">
                  <a16:creationId xmlns:a16="http://schemas.microsoft.com/office/drawing/2014/main" id="{2F71EE5A-07DB-4128-9DEB-932FA57A421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0" name="Rectangle 19">
            <a:extLst>
              <a:ext uri="{FF2B5EF4-FFF2-40B4-BE49-F238E27FC236}">
                <a16:creationId xmlns:a16="http://schemas.microsoft.com/office/drawing/2014/main" id="{539C01A1-0227-4DE0-AECB-E3A9A3B79AB6}"/>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Freeform 114">
            <a:extLst>
              <a:ext uri="{FF2B5EF4-FFF2-40B4-BE49-F238E27FC236}">
                <a16:creationId xmlns:a16="http://schemas.microsoft.com/office/drawing/2014/main" id="{FA2B0D04-CA28-4C77-8E5B-DD0D219D156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Rounded Rectangle 31">
            <a:extLst>
              <a:ext uri="{FF2B5EF4-FFF2-40B4-BE49-F238E27FC236}">
                <a16:creationId xmlns:a16="http://schemas.microsoft.com/office/drawing/2014/main" id="{BC4955D7-F391-47E6-8A0F-684B8392D604}"/>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Oval 47">
            <a:extLst>
              <a:ext uri="{FF2B5EF4-FFF2-40B4-BE49-F238E27FC236}">
                <a16:creationId xmlns:a16="http://schemas.microsoft.com/office/drawing/2014/main" id="{6FA97EC7-2DD1-4542-8061-1B38FEB3AB9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Oval 50">
            <a:extLst>
              <a:ext uri="{FF2B5EF4-FFF2-40B4-BE49-F238E27FC236}">
                <a16:creationId xmlns:a16="http://schemas.microsoft.com/office/drawing/2014/main" id="{530FA610-ACE7-4BC2-8921-C42FEF57E6D9}"/>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Heart 17">
            <a:extLst>
              <a:ext uri="{FF2B5EF4-FFF2-40B4-BE49-F238E27FC236}">
                <a16:creationId xmlns:a16="http://schemas.microsoft.com/office/drawing/2014/main" id="{B55EB50B-0803-43D5-BA6D-72B9012EDC89}"/>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ounded Rectangle 25">
            <a:extLst>
              <a:ext uri="{FF2B5EF4-FFF2-40B4-BE49-F238E27FC236}">
                <a16:creationId xmlns:a16="http://schemas.microsoft.com/office/drawing/2014/main" id="{3737488D-4B29-4242-8962-39042F0B78B6}"/>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Chord 32">
            <a:extLst>
              <a:ext uri="{FF2B5EF4-FFF2-40B4-BE49-F238E27FC236}">
                <a16:creationId xmlns:a16="http://schemas.microsoft.com/office/drawing/2014/main" id="{E7F923DA-BE0E-4F51-939B-1326A704E0A6}"/>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Rounded Rectangle 40">
            <a:extLst>
              <a:ext uri="{FF2B5EF4-FFF2-40B4-BE49-F238E27FC236}">
                <a16:creationId xmlns:a16="http://schemas.microsoft.com/office/drawing/2014/main" id="{3ACE160B-119F-4464-8CE4-0890C0443D5F}"/>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Rounded Rectangle 7">
            <a:extLst>
              <a:ext uri="{FF2B5EF4-FFF2-40B4-BE49-F238E27FC236}">
                <a16:creationId xmlns:a16="http://schemas.microsoft.com/office/drawing/2014/main" id="{67FD0C55-FBA5-4555-BCF2-96E9D8BB735E}"/>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0" name="Rounded Rectangle 17">
            <a:extLst>
              <a:ext uri="{FF2B5EF4-FFF2-40B4-BE49-F238E27FC236}">
                <a16:creationId xmlns:a16="http://schemas.microsoft.com/office/drawing/2014/main" id="{6E79F3CC-EBE0-4AD4-974E-2160A9571828}"/>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Oval 21">
            <a:extLst>
              <a:ext uri="{FF2B5EF4-FFF2-40B4-BE49-F238E27FC236}">
                <a16:creationId xmlns:a16="http://schemas.microsoft.com/office/drawing/2014/main" id="{CE40DB04-8BC8-48A7-8481-E19E4499EC9C}"/>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Oval 25">
            <a:extLst>
              <a:ext uri="{FF2B5EF4-FFF2-40B4-BE49-F238E27FC236}">
                <a16:creationId xmlns:a16="http://schemas.microsoft.com/office/drawing/2014/main" id="{B319FC87-969C-41F5-88B5-B820FF8FCAE2}"/>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Block Arc 20">
            <a:extLst>
              <a:ext uri="{FF2B5EF4-FFF2-40B4-BE49-F238E27FC236}">
                <a16:creationId xmlns:a16="http://schemas.microsoft.com/office/drawing/2014/main" id="{CE58735F-24B8-4BA7-8374-612DEF00203F}"/>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4" name="Block Arc 11">
            <a:extLst>
              <a:ext uri="{FF2B5EF4-FFF2-40B4-BE49-F238E27FC236}">
                <a16:creationId xmlns:a16="http://schemas.microsoft.com/office/drawing/2014/main" id="{EC46BC78-43DD-4A5D-A949-09CE3CF34740}"/>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5" name="Rectangle 21">
            <a:extLst>
              <a:ext uri="{FF2B5EF4-FFF2-40B4-BE49-F238E27FC236}">
                <a16:creationId xmlns:a16="http://schemas.microsoft.com/office/drawing/2014/main" id="{3F6462EE-4D05-45B1-9D79-9629E726A186}"/>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Round Same Side Corner Rectangle 8">
            <a:extLst>
              <a:ext uri="{FF2B5EF4-FFF2-40B4-BE49-F238E27FC236}">
                <a16:creationId xmlns:a16="http://schemas.microsoft.com/office/drawing/2014/main" id="{E77FE283-D30C-4187-B47D-87C28372B82C}"/>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Rounded Rectangle 51">
            <a:extLst>
              <a:ext uri="{FF2B5EF4-FFF2-40B4-BE49-F238E27FC236}">
                <a16:creationId xmlns:a16="http://schemas.microsoft.com/office/drawing/2014/main" id="{C4DC59AF-DC3F-4CF2-B6B9-78AA9367D365}"/>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Isosceles Triangle 5">
            <a:extLst>
              <a:ext uri="{FF2B5EF4-FFF2-40B4-BE49-F238E27FC236}">
                <a16:creationId xmlns:a16="http://schemas.microsoft.com/office/drawing/2014/main" id="{7C11AC43-7F4E-4ACC-B837-59E5BDBB4096}"/>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Trapezoid 22">
            <a:extLst>
              <a:ext uri="{FF2B5EF4-FFF2-40B4-BE49-F238E27FC236}">
                <a16:creationId xmlns:a16="http://schemas.microsoft.com/office/drawing/2014/main" id="{001F1DD7-843F-466E-9E33-682269349B3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Rounded Rectangle 20">
            <a:extLst>
              <a:ext uri="{FF2B5EF4-FFF2-40B4-BE49-F238E27FC236}">
                <a16:creationId xmlns:a16="http://schemas.microsoft.com/office/drawing/2014/main" id="{8FA9265D-2C6C-4FB9-8196-7B4D0BDD3784}"/>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rapezoid 28">
            <a:extLst>
              <a:ext uri="{FF2B5EF4-FFF2-40B4-BE49-F238E27FC236}">
                <a16:creationId xmlns:a16="http://schemas.microsoft.com/office/drawing/2014/main" id="{CF85642D-9D29-4662-A070-541232354418}"/>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2" name="Rounded Rectangle 2">
            <a:extLst>
              <a:ext uri="{FF2B5EF4-FFF2-40B4-BE49-F238E27FC236}">
                <a16:creationId xmlns:a16="http://schemas.microsoft.com/office/drawing/2014/main" id="{56A49FD8-8956-4C25-A70C-E587F0207178}"/>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3" name="Rounded Rectangle 8">
            <a:extLst>
              <a:ext uri="{FF2B5EF4-FFF2-40B4-BE49-F238E27FC236}">
                <a16:creationId xmlns:a16="http://schemas.microsoft.com/office/drawing/2014/main" id="{1C9D49A9-DC0D-4A16-A295-59E810656A6F}"/>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4" name="Rounded Rectangle 2">
            <a:extLst>
              <a:ext uri="{FF2B5EF4-FFF2-40B4-BE49-F238E27FC236}">
                <a16:creationId xmlns:a16="http://schemas.microsoft.com/office/drawing/2014/main" id="{5F08B4A6-F921-4039-984D-B5F468AFF9ED}"/>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4" name="Rounded Rectangle 3">
            <a:extLst>
              <a:ext uri="{FF2B5EF4-FFF2-40B4-BE49-F238E27FC236}">
                <a16:creationId xmlns:a16="http://schemas.microsoft.com/office/drawing/2014/main" id="{E134B9E3-9F23-425B-B823-533F789B57CA}"/>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5" name="Rounded Rectangle 10">
            <a:extLst>
              <a:ext uri="{FF2B5EF4-FFF2-40B4-BE49-F238E27FC236}">
                <a16:creationId xmlns:a16="http://schemas.microsoft.com/office/drawing/2014/main" id="{D9A70811-8A4A-4357-A287-21838679094A}"/>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Block Arc 6">
            <a:extLst>
              <a:ext uri="{FF2B5EF4-FFF2-40B4-BE49-F238E27FC236}">
                <a16:creationId xmlns:a16="http://schemas.microsoft.com/office/drawing/2014/main" id="{E9DA8E8A-6F24-4440-8EBC-C3C852C90618}"/>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7" name="Left Arrow 1">
            <a:extLst>
              <a:ext uri="{FF2B5EF4-FFF2-40B4-BE49-F238E27FC236}">
                <a16:creationId xmlns:a16="http://schemas.microsoft.com/office/drawing/2014/main" id="{AD24666F-8C46-4E93-8906-F8CA5451115B}"/>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Oval 35">
            <a:extLst>
              <a:ext uri="{FF2B5EF4-FFF2-40B4-BE49-F238E27FC236}">
                <a16:creationId xmlns:a16="http://schemas.microsoft.com/office/drawing/2014/main" id="{FA8CCA7F-9BA2-453F-B494-EDC24E99A951}"/>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3335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7"/>
            <a:ext cx="9144000" cy="1190451"/>
          </a:xfrm>
        </p:spPr>
        <p:txBody>
          <a:bodyPr/>
          <a:lstStyle/>
          <a:p>
            <a:r>
              <a:rPr lang="en-US" altLang="ko-KR" sz="3400" b="1"/>
              <a:t>Lỗ hổng XXE trong Windows Remote Assistance</a:t>
            </a:r>
            <a:endParaRPr lang="ko-KR" altLang="en-US" sz="3400" b="1"/>
          </a:p>
        </p:txBody>
      </p:sp>
      <p:sp>
        <p:nvSpPr>
          <p:cNvPr id="5" name="TextBox 4"/>
          <p:cNvSpPr txBox="1"/>
          <p:nvPr/>
        </p:nvSpPr>
        <p:spPr>
          <a:xfrm>
            <a:off x="1459715" y="1619673"/>
            <a:ext cx="6192688" cy="954107"/>
          </a:xfrm>
          <a:prstGeom prst="rect">
            <a:avLst/>
          </a:prstGeom>
          <a:noFill/>
        </p:spPr>
        <p:txBody>
          <a:bodyPr wrap="square" rtlCol="0">
            <a:spAutoFit/>
          </a:bodyPr>
          <a:lstStyle/>
          <a:p>
            <a:pPr algn="ctr"/>
            <a:r>
              <a:rPr lang="vi-VN" altLang="ko-KR" sz="1400">
                <a:solidFill>
                  <a:schemeClr val="tx1">
                    <a:lumMod val="75000"/>
                    <a:lumOff val="25000"/>
                  </a:schemeClr>
                </a:solidFill>
                <a:cs typeface="Arial" pitchFamily="34" charset="0"/>
              </a:rPr>
              <a:t>Lỗ hổng XXE này có thể thực sự được sử dụng trong các vụ tấn công lừa đảo quy mô lớn nhắm vào những cá nhân tin rằng họ đang thực sự giúp đỡ một cá nhân khác có vấn đề về CNT</a:t>
            </a:r>
            <a:r>
              <a:rPr lang="en-US" altLang="ko-KR" sz="1400">
                <a:solidFill>
                  <a:schemeClr val="tx1">
                    <a:lumMod val="75000"/>
                    <a:lumOff val="25000"/>
                  </a:schemeClr>
                </a:solidFill>
                <a:cs typeface="Arial" pitchFamily="34" charset="0"/>
              </a:rPr>
              <a:t>T</a:t>
            </a:r>
            <a:br>
              <a:rPr lang="en-US" altLang="ko-KR" sz="1400">
                <a:solidFill>
                  <a:schemeClr val="tx1">
                    <a:lumMod val="75000"/>
                    <a:lumOff val="25000"/>
                  </a:schemeClr>
                </a:solidFill>
                <a:cs typeface="Arial" pitchFamily="34" charset="0"/>
              </a:rPr>
            </a:br>
            <a:r>
              <a:rPr lang="en-US" altLang="ko-KR" sz="1400">
                <a:solidFill>
                  <a:schemeClr val="tx1">
                    <a:lumMod val="75000"/>
                    <a:lumOff val="25000"/>
                  </a:schemeClr>
                </a:solidFill>
                <a:cs typeface="Arial" pitchFamily="34" charset="0"/>
                <a:sym typeface="Wingdings" panose="05000000000000000000" pitchFamily="2" charset="2"/>
              </a:rPr>
              <a:t>&lt;-- Nabeel Ahmed--&gt; </a:t>
            </a:r>
            <a:endParaRPr lang="en-US" altLang="ko-KR" sz="1400">
              <a:solidFill>
                <a:schemeClr val="tx1">
                  <a:lumMod val="75000"/>
                  <a:lumOff val="25000"/>
                </a:schemeClr>
              </a:solidFill>
              <a:cs typeface="Arial" pitchFamily="34" charset="0"/>
            </a:endParaRPr>
          </a:p>
        </p:txBody>
      </p:sp>
      <p:sp>
        <p:nvSpPr>
          <p:cNvPr id="6" name="TextBox 5"/>
          <p:cNvSpPr txBox="1"/>
          <p:nvPr/>
        </p:nvSpPr>
        <p:spPr>
          <a:xfrm>
            <a:off x="946281" y="1002090"/>
            <a:ext cx="745399" cy="1569660"/>
          </a:xfrm>
          <a:prstGeom prst="rect">
            <a:avLst/>
          </a:prstGeom>
          <a:noFill/>
        </p:spPr>
        <p:txBody>
          <a:bodyPr wrap="square" rtlCol="0">
            <a:spAutoFit/>
          </a:bodyPr>
          <a:lstStyle/>
          <a:p>
            <a:pPr algn="ctr"/>
            <a:r>
              <a:rPr lang="en-US" altLang="ko-KR" sz="9600" b="1">
                <a:solidFill>
                  <a:schemeClr val="accent1"/>
                </a:solidFill>
                <a:latin typeface="Arial" pitchFamily="34" charset="0"/>
                <a:cs typeface="Arial" pitchFamily="34" charset="0"/>
              </a:rPr>
              <a:t>“</a:t>
            </a:r>
            <a:endParaRPr lang="ko-KR" altLang="en-US" sz="9600" b="1">
              <a:solidFill>
                <a:schemeClr val="accent1"/>
              </a:solidFill>
              <a:latin typeface="Arial" pitchFamily="34" charset="0"/>
              <a:cs typeface="Arial"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a:solidFill>
                  <a:schemeClr val="accent1"/>
                </a:solidFill>
                <a:latin typeface="Arial" pitchFamily="34" charset="0"/>
                <a:cs typeface="Arial" pitchFamily="34" charset="0"/>
              </a:rPr>
              <a:t>“</a:t>
            </a:r>
            <a:endParaRPr lang="ko-KR" altLang="en-US" sz="9600" b="1">
              <a:solidFill>
                <a:schemeClr val="accent1"/>
              </a:solidFill>
              <a:latin typeface="Arial" pitchFamily="34" charset="0"/>
              <a:cs typeface="Arial" pitchFamily="34" charset="0"/>
            </a:endParaRPr>
          </a:p>
        </p:txBody>
      </p:sp>
      <p:sp>
        <p:nvSpPr>
          <p:cNvPr id="8" name="TextBox 7"/>
          <p:cNvSpPr txBox="1"/>
          <p:nvPr/>
        </p:nvSpPr>
        <p:spPr>
          <a:xfrm>
            <a:off x="3753433" y="4141068"/>
            <a:ext cx="1656184" cy="307777"/>
          </a:xfrm>
          <a:prstGeom prst="rect">
            <a:avLst/>
          </a:prstGeom>
          <a:noFill/>
        </p:spPr>
        <p:txBody>
          <a:bodyPr wrap="square" rtlCol="0">
            <a:spAutoFit/>
          </a:bodyPr>
          <a:lstStyle/>
          <a:p>
            <a:pPr algn="ctr"/>
            <a:r>
              <a:rPr lang="en-US" altLang="ko-KR" sz="1400" b="1">
                <a:solidFill>
                  <a:schemeClr val="accent2"/>
                </a:solidFill>
                <a:cs typeface="Arial" pitchFamily="34" charset="0"/>
              </a:rPr>
              <a:t>CVE-2018-0878</a:t>
            </a:r>
            <a:endParaRPr lang="ko-KR" altLang="en-US" sz="1400" b="1">
              <a:solidFill>
                <a:schemeClr val="accent2"/>
              </a:solidFill>
              <a:cs typeface="Arial" pitchFamily="34" charset="0"/>
            </a:endParaRPr>
          </a:p>
        </p:txBody>
      </p:sp>
    </p:spTree>
    <p:extLst>
      <p:ext uri="{BB962C8B-B14F-4D97-AF65-F5344CB8AC3E}">
        <p14:creationId xmlns:p14="http://schemas.microsoft.com/office/powerpoint/2010/main" val="263286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5536" y="3291830"/>
            <a:ext cx="2952328" cy="1224136"/>
          </a:xfrm>
        </p:spPr>
        <p:txBody>
          <a:bodyPr/>
          <a:lstStyle/>
          <a:p>
            <a:r>
              <a:rPr lang="en-US" altLang="ko-KR" b="1">
                <a:solidFill>
                  <a:schemeClr val="accent4">
                    <a:lumMod val="50000"/>
                  </a:schemeClr>
                </a:solidFill>
              </a:rPr>
              <a:t>Thông tin về lỗ hổng trên Internet</a:t>
            </a:r>
          </a:p>
        </p:txBody>
      </p:sp>
      <p:pic>
        <p:nvPicPr>
          <p:cNvPr id="23" name="Picture 22">
            <a:extLst>
              <a:ext uri="{FF2B5EF4-FFF2-40B4-BE49-F238E27FC236}">
                <a16:creationId xmlns:a16="http://schemas.microsoft.com/office/drawing/2014/main" id="{DE74DBA6-E06E-424A-BD53-E3FB218C7CF6}"/>
              </a:ext>
            </a:extLst>
          </p:cNvPr>
          <p:cNvPicPr>
            <a:picLocks noChangeAspect="1"/>
          </p:cNvPicPr>
          <p:nvPr/>
        </p:nvPicPr>
        <p:blipFill rotWithShape="1">
          <a:blip r:embed="rId2">
            <a:extLst>
              <a:ext uri="{28A0092B-C50C-407E-A947-70E740481C1C}">
                <a14:useLocalDpi xmlns:a14="http://schemas.microsoft.com/office/drawing/2010/main" val="0"/>
              </a:ext>
            </a:extLst>
          </a:blip>
          <a:srcRect l="-153" t="659" r="35563" b="31141"/>
          <a:stretch/>
        </p:blipFill>
        <p:spPr>
          <a:xfrm>
            <a:off x="386077" y="377602"/>
            <a:ext cx="3537851" cy="2570805"/>
          </a:xfrm>
          <a:prstGeom prst="rect">
            <a:avLst/>
          </a:prstGeom>
        </p:spPr>
      </p:pic>
      <p:pic>
        <p:nvPicPr>
          <p:cNvPr id="25" name="Picture 24">
            <a:extLst>
              <a:ext uri="{FF2B5EF4-FFF2-40B4-BE49-F238E27FC236}">
                <a16:creationId xmlns:a16="http://schemas.microsoft.com/office/drawing/2014/main" id="{35811803-4558-45B7-9310-673D55633BA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72" r="12069" b="8672"/>
          <a:stretch/>
        </p:blipFill>
        <p:spPr>
          <a:xfrm>
            <a:off x="4139952" y="334956"/>
            <a:ext cx="3456384" cy="1516714"/>
          </a:xfrm>
          <a:prstGeom prst="rect">
            <a:avLst/>
          </a:prstGeom>
        </p:spPr>
      </p:pic>
      <p:pic>
        <p:nvPicPr>
          <p:cNvPr id="27" name="Picture 26">
            <a:extLst>
              <a:ext uri="{FF2B5EF4-FFF2-40B4-BE49-F238E27FC236}">
                <a16:creationId xmlns:a16="http://schemas.microsoft.com/office/drawing/2014/main" id="{291F71C2-3B38-4573-98E1-6810A84B54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23263" b="19961"/>
          <a:stretch/>
        </p:blipFill>
        <p:spPr>
          <a:xfrm>
            <a:off x="3995936" y="2035811"/>
            <a:ext cx="4392488" cy="2120115"/>
          </a:xfrm>
          <a:prstGeom prst="rect">
            <a:avLst/>
          </a:prstGeom>
        </p:spPr>
      </p:pic>
    </p:spTree>
    <p:extLst>
      <p:ext uri="{BB962C8B-B14F-4D97-AF65-F5344CB8AC3E}">
        <p14:creationId xmlns:p14="http://schemas.microsoft.com/office/powerpoint/2010/main" val="267549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F1E8960-9D25-497D-A62A-6332DECA8B9C}"/>
              </a:ext>
            </a:extLst>
          </p:cNvPr>
          <p:cNvPicPr>
            <a:picLocks noChangeAspect="1"/>
          </p:cNvPicPr>
          <p:nvPr/>
        </p:nvPicPr>
        <p:blipFill rotWithShape="1">
          <a:blip r:embed="rId2">
            <a:extLst>
              <a:ext uri="{28A0092B-C50C-407E-A947-70E740481C1C}">
                <a14:useLocalDpi xmlns:a14="http://schemas.microsoft.com/office/drawing/2010/main" val="0"/>
              </a:ext>
            </a:extLst>
          </a:blip>
          <a:srcRect r="47851"/>
          <a:stretch/>
        </p:blipFill>
        <p:spPr>
          <a:xfrm>
            <a:off x="467544" y="267494"/>
            <a:ext cx="4104456" cy="4854855"/>
          </a:xfrm>
          <a:prstGeom prst="rect">
            <a:avLst/>
          </a:prstGeom>
        </p:spPr>
      </p:pic>
      <p:sp>
        <p:nvSpPr>
          <p:cNvPr id="15" name="TextBox 14">
            <a:extLst>
              <a:ext uri="{FF2B5EF4-FFF2-40B4-BE49-F238E27FC236}">
                <a16:creationId xmlns:a16="http://schemas.microsoft.com/office/drawing/2014/main" id="{6D824555-3061-4D72-B90B-B326B62F276E}"/>
              </a:ext>
            </a:extLst>
          </p:cNvPr>
          <p:cNvSpPr txBox="1"/>
          <p:nvPr/>
        </p:nvSpPr>
        <p:spPr>
          <a:xfrm>
            <a:off x="5220072" y="2067694"/>
            <a:ext cx="3816424" cy="646331"/>
          </a:xfrm>
          <a:prstGeom prst="rect">
            <a:avLst/>
          </a:prstGeom>
          <a:noFill/>
        </p:spPr>
        <p:txBody>
          <a:bodyPr wrap="square" rtlCol="0">
            <a:spAutoFit/>
          </a:bodyPr>
          <a:lstStyle/>
          <a:p>
            <a:r>
              <a:rPr lang="en-US">
                <a:solidFill>
                  <a:schemeClr val="accent4">
                    <a:lumMod val="50000"/>
                  </a:schemeClr>
                </a:solidFill>
              </a:rPr>
              <a:t>Các phiệ bản Windows có chứa lỗ hổng </a:t>
            </a:r>
            <a:r>
              <a:rPr lang="en-US">
                <a:solidFill>
                  <a:schemeClr val="accent1">
                    <a:lumMod val="50000"/>
                  </a:schemeClr>
                </a:solidFill>
              </a:rPr>
              <a:t>XXE Remote Assistance</a:t>
            </a:r>
          </a:p>
        </p:txBody>
      </p:sp>
    </p:spTree>
    <p:extLst>
      <p:ext uri="{BB962C8B-B14F-4D97-AF65-F5344CB8AC3E}">
        <p14:creationId xmlns:p14="http://schemas.microsoft.com/office/powerpoint/2010/main" val="183049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hlinkClick r:id="rId2" action="ppaction://hlinkfile"/>
            <a:extLst>
              <a:ext uri="{FF2B5EF4-FFF2-40B4-BE49-F238E27FC236}">
                <a16:creationId xmlns:a16="http://schemas.microsoft.com/office/drawing/2014/main" id="{D9C7B5BB-86F4-4913-A1AC-291915AA0FB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5528" b="5528"/>
          <a:stretch>
            <a:fillRect/>
          </a:stretch>
        </p:blipFill>
        <p:spPr/>
      </p:pic>
      <p:sp>
        <p:nvSpPr>
          <p:cNvPr id="2" name="Text Placeholder 1"/>
          <p:cNvSpPr>
            <a:spLocks noGrp="1"/>
          </p:cNvSpPr>
          <p:nvPr>
            <p:ph type="body" sz="quarter" idx="10"/>
          </p:nvPr>
        </p:nvSpPr>
        <p:spPr/>
        <p:txBody>
          <a:bodyPr/>
          <a:lstStyle/>
          <a:p>
            <a:r>
              <a:rPr lang="en-US" altLang="ko-KR"/>
              <a:t>Windows Remote Assistance</a:t>
            </a:r>
            <a:endParaRPr lang="ko-KR" altLang="en-US"/>
          </a:p>
        </p:txBody>
      </p:sp>
      <p:sp>
        <p:nvSpPr>
          <p:cNvPr id="5" name="Oval 4"/>
          <p:cNvSpPr/>
          <p:nvPr/>
        </p:nvSpPr>
        <p:spPr>
          <a:xfrm>
            <a:off x="3839005" y="2308844"/>
            <a:ext cx="1224136" cy="1224136"/>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Block Arc 14"/>
          <p:cNvSpPr/>
          <p:nvPr/>
        </p:nvSpPr>
        <p:spPr>
          <a:xfrm rot="16200000">
            <a:off x="4191627" y="2499571"/>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Box 6"/>
          <p:cNvSpPr txBox="1"/>
          <p:nvPr/>
        </p:nvSpPr>
        <p:spPr>
          <a:xfrm>
            <a:off x="3973420" y="3092988"/>
            <a:ext cx="955307" cy="276999"/>
          </a:xfrm>
          <a:prstGeom prst="rect">
            <a:avLst/>
          </a:prstGeom>
          <a:noFill/>
        </p:spPr>
        <p:txBody>
          <a:bodyPr wrap="square" rtlCol="0">
            <a:spAutoFit/>
          </a:bodyPr>
          <a:lstStyle/>
          <a:p>
            <a:pPr algn="ctr"/>
            <a:r>
              <a:rPr lang="en-US" altLang="ko-KR" sz="1200" b="1">
                <a:solidFill>
                  <a:schemeClr val="bg1"/>
                </a:solidFill>
                <a:latin typeface="Arial" pitchFamily="34" charset="0"/>
                <a:cs typeface="Arial" pitchFamily="34" charset="0"/>
              </a:rPr>
              <a:t>&lt;--&gt;</a:t>
            </a:r>
            <a:endParaRPr lang="ko-KR" altLang="en-US" sz="1200" b="1">
              <a:solidFill>
                <a:schemeClr val="bg1"/>
              </a:solidFill>
              <a:latin typeface="Arial" pitchFamily="34" charset="0"/>
              <a:cs typeface="Arial" pitchFamily="34" charset="0"/>
            </a:endParaRPr>
          </a:p>
        </p:txBody>
      </p:sp>
      <p:sp>
        <p:nvSpPr>
          <p:cNvPr id="11" name="TextBox 10"/>
          <p:cNvSpPr txBox="1"/>
          <p:nvPr/>
        </p:nvSpPr>
        <p:spPr>
          <a:xfrm>
            <a:off x="238605" y="1182721"/>
            <a:ext cx="3600400" cy="1569660"/>
          </a:xfrm>
          <a:prstGeom prst="rect">
            <a:avLst/>
          </a:prstGeom>
          <a:noFill/>
        </p:spPr>
        <p:txBody>
          <a:bodyPr wrap="square" rtlCol="0">
            <a:spAutoFit/>
          </a:bodyPr>
          <a:lstStyle/>
          <a:p>
            <a:pPr algn="just"/>
            <a:r>
              <a:rPr lang="en-US" altLang="ko-KR" sz="1200">
                <a:solidFill>
                  <a:schemeClr val="tx1">
                    <a:lumMod val="75000"/>
                    <a:lumOff val="25000"/>
                  </a:schemeClr>
                </a:solidFill>
                <a:cs typeface="Arial" pitchFamily="34" charset="0"/>
              </a:rPr>
              <a:t>- Remote Assistace là một ch</a:t>
            </a:r>
            <a:r>
              <a:rPr lang="vi-VN" altLang="ko-KR" sz="1200">
                <a:solidFill>
                  <a:schemeClr val="tx1">
                    <a:lumMod val="75000"/>
                    <a:lumOff val="25000"/>
                  </a:schemeClr>
                </a:solidFill>
                <a:cs typeface="Arial" pitchFamily="34" charset="0"/>
              </a:rPr>
              <a:t>ư</a:t>
            </a:r>
            <a:r>
              <a:rPr lang="en-US" altLang="ko-KR" sz="1200">
                <a:solidFill>
                  <a:schemeClr val="tx1">
                    <a:lumMod val="75000"/>
                    <a:lumOff val="25000"/>
                  </a:schemeClr>
                </a:solidFill>
                <a:cs typeface="Arial" pitchFamily="34" charset="0"/>
              </a:rPr>
              <a:t>ơng trình của windows phục vụ cho việc trợ giúp từ xa. </a:t>
            </a:r>
            <a:r>
              <a:rPr lang="vi-VN" altLang="ko-KR" sz="1200">
                <a:solidFill>
                  <a:schemeClr val="tx1">
                    <a:lumMod val="75000"/>
                    <a:lumOff val="25000"/>
                  </a:schemeClr>
                </a:solidFill>
                <a:cs typeface="Arial" pitchFamily="34" charset="0"/>
              </a:rPr>
              <a:t>Để sử dụng Remote Assistance, cả người dùng và người trợ giúp phải hiện diện trên máy tính của họ. </a:t>
            </a:r>
            <a:br>
              <a:rPr lang="en-US" altLang="ko-KR" sz="1200">
                <a:solidFill>
                  <a:schemeClr val="tx1">
                    <a:lumMod val="75000"/>
                    <a:lumOff val="25000"/>
                  </a:schemeClr>
                </a:solidFill>
                <a:cs typeface="Arial" pitchFamily="34" charset="0"/>
              </a:rPr>
            </a:br>
            <a:r>
              <a:rPr lang="en-US" altLang="ko-KR" sz="1200">
                <a:solidFill>
                  <a:schemeClr val="tx1">
                    <a:lumMod val="75000"/>
                    <a:lumOff val="25000"/>
                  </a:schemeClr>
                </a:solidFill>
                <a:cs typeface="Arial" pitchFamily="34" charset="0"/>
              </a:rPr>
              <a:t>- </a:t>
            </a:r>
            <a:r>
              <a:rPr lang="vi-VN" altLang="ko-KR" sz="1200">
                <a:solidFill>
                  <a:schemeClr val="tx1">
                    <a:lumMod val="75000"/>
                    <a:lumOff val="25000"/>
                  </a:schemeClr>
                </a:solidFill>
                <a:cs typeface="Arial" pitchFamily="34" charset="0"/>
              </a:rPr>
              <a:t>Không giống như Remote Desktop, Remote Assistance không tạo một session mới mà thay vì đó nó cho phép người trợ giúp có thể làm việc trong session đang tồn tại của người dùng</a:t>
            </a:r>
            <a:endParaRPr lang="en-US" altLang="ko-KR" sz="1200">
              <a:solidFill>
                <a:schemeClr val="tx1">
                  <a:lumMod val="75000"/>
                  <a:lumOff val="25000"/>
                </a:schemeClr>
              </a:solidFill>
              <a:cs typeface="Arial" pitchFamily="34" charset="0"/>
            </a:endParaRPr>
          </a:p>
        </p:txBody>
      </p:sp>
      <p:sp>
        <p:nvSpPr>
          <p:cNvPr id="12" name="TextBox 11"/>
          <p:cNvSpPr txBox="1"/>
          <p:nvPr/>
        </p:nvSpPr>
        <p:spPr>
          <a:xfrm>
            <a:off x="611560" y="3651870"/>
            <a:ext cx="2808312" cy="461665"/>
          </a:xfrm>
          <a:prstGeom prst="rect">
            <a:avLst/>
          </a:prstGeom>
          <a:noFill/>
        </p:spPr>
        <p:txBody>
          <a:bodyPr wrap="square" rtlCol="0">
            <a:spAutoFit/>
          </a:bodyPr>
          <a:lstStyle/>
          <a:p>
            <a:r>
              <a:rPr lang="en-US" altLang="ko-KR" sz="1200">
                <a:solidFill>
                  <a:schemeClr val="accent5">
                    <a:lumMod val="50000"/>
                  </a:schemeClr>
                </a:solidFill>
                <a:cs typeface="Arial" pitchFamily="34" charset="0"/>
              </a:rPr>
              <a:t>Remote Assistace là một trình remote tiện lợi.</a:t>
            </a:r>
          </a:p>
        </p:txBody>
      </p:sp>
    </p:spTree>
    <p:extLst>
      <p:ext uri="{BB962C8B-B14F-4D97-AF65-F5344CB8AC3E}">
        <p14:creationId xmlns:p14="http://schemas.microsoft.com/office/powerpoint/2010/main" val="231171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2E49D5-9B7B-4557-8BF8-CCAE54CF693F}"/>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35CBB41C-257B-45FE-8E8B-97D89E3B5AA0}"/>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E85796B6-7A73-4D6E-97B8-F7D8D773DB5F}"/>
              </a:ext>
            </a:extLst>
          </p:cNvPr>
          <p:cNvSpPr>
            <a:spLocks noGrp="1"/>
          </p:cNvSpPr>
          <p:nvPr>
            <p:ph type="pic" idx="1"/>
          </p:nvPr>
        </p:nvSpPr>
        <p:spPr/>
      </p:sp>
    </p:spTree>
    <p:extLst>
      <p:ext uri="{BB962C8B-B14F-4D97-AF65-F5344CB8AC3E}">
        <p14:creationId xmlns:p14="http://schemas.microsoft.com/office/powerpoint/2010/main" val="4227812143"/>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2974</Words>
  <Application>Microsoft Office PowerPoint</Application>
  <PresentationFormat>On-screen Show (16:9)</PresentationFormat>
  <Paragraphs>377</Paragraphs>
  <Slides>41</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41</vt:i4>
      </vt:variant>
    </vt:vector>
  </HeadingPairs>
  <TitlesOfParts>
    <vt:vector size="48" baseType="lpstr">
      <vt:lpstr>맑은 고딕</vt:lpstr>
      <vt:lpstr>Arial</vt:lpstr>
      <vt:lpstr>Arial Unicode MS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Hoàng Lê Huy</cp:lastModifiedBy>
  <cp:revision>88</cp:revision>
  <dcterms:created xsi:type="dcterms:W3CDTF">2016-12-05T23:26:54Z</dcterms:created>
  <dcterms:modified xsi:type="dcterms:W3CDTF">2018-08-28T15:15:55Z</dcterms:modified>
</cp:coreProperties>
</file>