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82" autoAdjust="0"/>
  </p:normalViewPr>
  <p:slideViewPr>
    <p:cSldViewPr>
      <p:cViewPr>
        <p:scale>
          <a:sx n="100" d="100"/>
          <a:sy n="100" d="100"/>
        </p:scale>
        <p:origin x="-1020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7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8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6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9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7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4019-9DA5-4F93-B4D2-8F57D8FFCFA7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01D9-007F-4CE8-AAC6-BA818B338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3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06" y="62042"/>
            <a:ext cx="378042" cy="37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85167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дубликатов вопросов с помощью нейронной сети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660"/>
            <a:ext cx="9144842" cy="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06" y="62042"/>
            <a:ext cx="378042" cy="37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2042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данных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41615"/>
              </p:ext>
            </p:extLst>
          </p:nvPr>
        </p:nvGraphicFramePr>
        <p:xfrm>
          <a:off x="366959" y="1275606"/>
          <a:ext cx="8424938" cy="1977390"/>
        </p:xfrm>
        <a:graphic>
          <a:graphicData uri="http://schemas.openxmlformats.org/drawingml/2006/table">
            <a:tbl>
              <a:tblPr/>
              <a:tblGrid>
                <a:gridCol w="408673"/>
                <a:gridCol w="408673"/>
                <a:gridCol w="3363687"/>
                <a:gridCol w="3269379"/>
                <a:gridCol w="97452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qid1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qid2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is_duplicate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can I increase the speed of my internet connection while using a VPN?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can Internet speed be increased by hacking through DNS?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Astrology: I am a Capricorn Sun Cap moon and cap rising...what does that say about me?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I'm a triple Capricorn (Sun, Moon and ascendant in Capricorn) What does this say about me?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771550"/>
            <a:ext cx="5790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Обучающая выборка из соревнования от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 rot="20654710">
            <a:off x="5658093" y="4078550"/>
            <a:ext cx="212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Предсказать в тесте</a:t>
            </a:r>
          </a:p>
        </p:txBody>
      </p:sp>
      <p:sp>
        <p:nvSpPr>
          <p:cNvPr id="14" name="Дуга 13"/>
          <p:cNvSpPr/>
          <p:nvPr/>
        </p:nvSpPr>
        <p:spPr>
          <a:xfrm>
            <a:off x="7164288" y="2745828"/>
            <a:ext cx="1091544" cy="1224136"/>
          </a:xfrm>
          <a:prstGeom prst="arc">
            <a:avLst>
              <a:gd name="adj1" fmla="val 21416503"/>
              <a:gd name="adj2" fmla="val 4660586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660"/>
            <a:ext cx="9144842" cy="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06" y="62042"/>
            <a:ext cx="378042" cy="37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2042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решения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872133"/>
            <a:ext cx="46716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1125513"/>
            <a:ext cx="4763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0" y="1370579"/>
            <a:ext cx="4763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1609043"/>
            <a:ext cx="4763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23528" y="771550"/>
            <a:ext cx="4096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Оцифровка вопросов.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типа нейронной сети.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структуры нейронной сети.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12277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660"/>
            <a:ext cx="9144842" cy="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06" y="62042"/>
            <a:ext cx="378042" cy="37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2042"/>
            <a:ext cx="274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Оцифровка вопросов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9" y="771550"/>
            <a:ext cx="8750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 –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 разложения слова на числовые векторы, иначе присваивание каждому слову набора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коэффициентов:</a:t>
            </a:r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        [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0.1442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0.4608 0.2050 0.0611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0.0570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0.0489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-0.1647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c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28540"/>
            <a:ext cx="1951166" cy="222067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>
            <a:off x="2186211" y="1692052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76356"/>
              </p:ext>
            </p:extLst>
          </p:nvPr>
        </p:nvGraphicFramePr>
        <p:xfrm>
          <a:off x="1334232" y="2832149"/>
          <a:ext cx="2013632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424"/>
                <a:gridCol w="163820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 (words)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>
            <a:off x="3610333" y="3352571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981109" y="316960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775694">
            <a:off x="4509415" y="278965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97271">
            <a:off x="5239135" y="279525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872133"/>
            <a:ext cx="46716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1125513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1370579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0" y="1609043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660"/>
            <a:ext cx="9144842" cy="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06" y="62042"/>
            <a:ext cx="378042" cy="37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2042"/>
            <a:ext cx="352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типа нейронной сети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771550"/>
            <a:ext cx="8560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как нам важна информация о последовательности слов, мы будем работать с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–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рекуррентной нейронной сетью. Но у базовой версии есть слабость к запоминанию контекста (данные из середины фразы как бы перезаписывают «память»):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Поэтому мы будем использовать её модификацию –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 (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сеть долгой краткосрочной памяти). На этапе обучения она способна фильтровать входы для запоминания нужных участков последовательности:</a:t>
            </a:r>
          </a:p>
        </p:txBody>
      </p:sp>
      <p:pic>
        <p:nvPicPr>
          <p:cNvPr id="4098" name="Picture 2" descr="Neural networks struggle with long term dependencies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94076"/>
            <a:ext cx="3456384" cy="11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24908"/>
            <a:ext cx="598252" cy="92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>
            <a:off x="2843808" y="2208132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48064" y="1516013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A LSTM neural network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24" y="3545889"/>
            <a:ext cx="3540593" cy="133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0" y="872133"/>
            <a:ext cx="467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1125513"/>
            <a:ext cx="4763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0" y="1370579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1609043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660"/>
            <a:ext cx="9144842" cy="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06" y="62042"/>
            <a:ext cx="378042" cy="37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2042"/>
            <a:ext cx="455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структуры нейронной сети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89" y="555526"/>
            <a:ext cx="4104455" cy="450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771550"/>
            <a:ext cx="51845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Шаги обработки данных: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2925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 –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преобразование матрицы слов в куб.</a:t>
            </a:r>
          </a:p>
          <a:p>
            <a:pPr marL="542925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обучение на последовательности векторов.</a:t>
            </a:r>
          </a:p>
          <a:p>
            <a:pPr marL="542925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–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склеивание выходных нейронов от двух обученных на прямых и обратных парах вопросов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слоев.</a:t>
            </a:r>
          </a:p>
          <a:p>
            <a:pPr marL="542925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BatchNormalization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фиксирование распределения весов для ускорения обучения и повышения точности.</a:t>
            </a:r>
          </a:p>
          <a:p>
            <a:pPr marL="542925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 –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отрезание случайным образом в процессе обучения связей между нейронами для сопротивления переобучению.</a:t>
            </a:r>
          </a:p>
          <a:p>
            <a:pPr marL="542925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изменение размерности, в нашем случае уменьшение, аналог регрессии для каждого выходного нейрона.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872133"/>
            <a:ext cx="467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1125513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1370579"/>
            <a:ext cx="4763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1609043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660"/>
            <a:ext cx="9144842" cy="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06" y="62042"/>
            <a:ext cx="378042" cy="37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2042"/>
            <a:ext cx="163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771550"/>
            <a:ext cx="6919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Описанный метод помог попасть в топ 13% участников соревнования.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 источники:</a:t>
            </a:r>
          </a:p>
          <a:p>
            <a:pPr marL="447675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www.kaggle.com/lystdo/lstm-with-word2vec-embeddings</a:t>
            </a:r>
          </a:p>
          <a:p>
            <a:pPr marL="44767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http://colah.github.io/posts/2015-08-Understanding-LSTMs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872133"/>
            <a:ext cx="467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1125513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1370579"/>
            <a:ext cx="47630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1609043"/>
            <a:ext cx="4763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338</Words>
  <Application>Microsoft Office PowerPoint</Application>
  <PresentationFormat>Экран (16:9)</PresentationFormat>
  <Paragraphs>77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Евдокимов Николай Николаевич</dc:creator>
  <cp:lastModifiedBy>Евдокимов Николай Николаевич</cp:lastModifiedBy>
  <cp:revision>25</cp:revision>
  <dcterms:created xsi:type="dcterms:W3CDTF">2017-06-23T06:50:18Z</dcterms:created>
  <dcterms:modified xsi:type="dcterms:W3CDTF">2017-07-04T08:05:09Z</dcterms:modified>
</cp:coreProperties>
</file>