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王者荣耀：策略与战术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通义千问72B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王者荣耀概述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游戏简介</a:t>
            </a:r>
          </a:p>
          <a:p>
            <a:pPr lvl="2"/>
            <a:r>
              <a:t>王者荣耀是一款由腾讯开发的多人在线战术竞技游戏(MOBA)。游戏以古代中国神话为背景，融合了各种角色和技能，玩家可以组建五人小队进行对战，目标是摧毁敌方基地。</a:t>
            </a:r>
          </a:p>
          <a:p>
            <a:pPr lvl="1"/>
            <a:r>
              <a:t>流行角色分析</a:t>
            </a:r>
          </a:p>
          <a:p>
            <a:pPr lvl="2"/>
            <a:r>
              <a:t>介绍游戏中最受欢迎的角色类型，如射手、坦克、法师等，并讨论他们的特点和使用技巧。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策略与团队协作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团队角色分工</a:t>
            </a:r>
          </a:p>
          <a:p>
            <a:pPr lvl="2"/>
            <a:r>
              <a:t>解释如何根据每个玩家的技能和偏好合理分配角色，以形成强大的团队。</a:t>
            </a:r>
          </a:p>
          <a:p>
            <a:pPr lvl="1"/>
            <a:r>
              <a:t>战术规划</a:t>
            </a:r>
          </a:p>
          <a:p>
            <a:pPr lvl="2"/>
            <a:r>
              <a:t>分享一些有效的战术规划，如前期打野、中后期团战策略、高地推进技巧等。</a:t>
            </a:r>
          </a:p>
          <a:p>
            <a:pPr lvl="1"/>
            <a:r>
              <a:t>沟通与协作的重要性</a:t>
            </a:r>
          </a:p>
          <a:p>
            <a:pPr lvl="2"/>
            <a:r>
              <a:t>强调团队沟通在游戏中的关键作用，提供一些实用的沟通技巧和团队协作案例。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常见问题与解决策略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对线技巧</a:t>
            </a:r>
          </a:p>
          <a:p>
            <a:pPr lvl="2"/>
            <a:r>
              <a:t>提供在对线时对抗不同类型的对手的有效策略，包括如何利用地图优势、何时撤退等。</a:t>
            </a:r>
          </a:p>
          <a:p>
            <a:pPr lvl="1"/>
            <a:r>
              <a:t>团队冲突解决</a:t>
            </a:r>
          </a:p>
          <a:p>
            <a:pPr lvl="2"/>
            <a:r>
              <a:t>讨论如何有效处理团队内的分歧和冲突，保持队伍的凝聚力和战斗力。</a:t>
            </a:r>
          </a:p>
          <a:p>
            <a:pPr lvl="1"/>
            <a:r>
              <a:t>快速提升段位</a:t>
            </a:r>
          </a:p>
          <a:p>
            <a:pPr lvl="2"/>
            <a:r>
              <a:t>分享一些快速提升段位的策略，包括学习高级技巧、参与更多比赛以及如何从失败中学习。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未来展望与发展趋势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技术创新</a:t>
            </a:r>
          </a:p>
          <a:p>
            <a:pPr lvl="2"/>
            <a:r>
              <a:t>探讨游戏技术的发展趋势，如AI辅助、虚拟现实(VR)游戏体验等，如何影响王者荣耀的游戏方式。</a:t>
            </a:r>
          </a:p>
          <a:p>
            <a:pPr lvl="1"/>
            <a:r>
              <a:t>社区与文化</a:t>
            </a:r>
          </a:p>
          <a:p>
            <a:pPr lvl="2"/>
            <a:r>
              <a:t>分析王者荣耀在全球范围内的影响力，及其如何促进文化交流和社区建设。</a:t>
            </a:r>
          </a:p>
          <a:p>
            <a:pPr lvl="1"/>
            <a:r>
              <a:t>可持续发展</a:t>
            </a:r>
          </a:p>
          <a:p>
            <a:pPr lvl="2"/>
            <a:r>
              <a:t>提出确保游戏持续健康发展的建议，包括公平竞争环境、心理健康支持和反作弊措施。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