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高等教育的重要性与发展趋势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通义千问72B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高等教育的价值与作用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培养高素质人才</a:t>
            </a:r>
          </a:p>
          <a:p>
            <a:pPr lvl="2"/>
            <a:r>
              <a:t>高等教育通过提供专业教育和研究机会，培养具有专业知识、创新能力和批判性思维的人才，为社会和经济发展做出贡献。</a:t>
            </a:r>
          </a:p>
          <a:p>
            <a:pPr lvl="1"/>
            <a:r>
              <a:t>促进个人发展与社会进步</a:t>
            </a:r>
          </a:p>
          <a:p>
            <a:pPr lvl="2"/>
            <a:r>
              <a:t>高等教育不仅提高个体的知识水平和技能，还促进了终身学习的理念，对于个人职业发展和社会整体进步具有重要意义。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高等教育的全球发展趋势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在线教育的兴起</a:t>
            </a:r>
          </a:p>
          <a:p>
            <a:pPr lvl="2"/>
            <a:r>
              <a:t>随着技术的发展，远程教育和在线课程变得越来越普遍，提供了更灵活的学习方式，使得更多人能够接受高质量的高等教育。</a:t>
            </a:r>
          </a:p>
          <a:p>
            <a:pPr lvl="1"/>
            <a:r>
              <a:t>跨学科教育的增加</a:t>
            </a:r>
          </a:p>
          <a:p>
            <a:pPr lvl="2"/>
            <a:r>
              <a:t>为了应对复杂的社会问题，高等教育机构开始强调跨学科教育，鼓励学生从不同领域汲取知识，培养综合解决问题的能力。</a:t>
            </a:r>
          </a:p>
          <a:p>
            <a:pPr lvl="1"/>
            <a:r>
              <a:t>重视实践与创新能力培养</a:t>
            </a:r>
          </a:p>
          <a:p>
            <a:pPr lvl="2"/>
            <a:r>
              <a:t>高等教育注重理论与实践相结合，通过项目式学习、实习和创业教育等方式，增强学生的实践能力和创新能力。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未来高等教育的展望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个性化学习路径</a:t>
            </a:r>
          </a:p>
          <a:p>
            <a:pPr lvl="2"/>
            <a:r>
              <a:t>随着人工智能和大数据技术的应用，高等教育将更加注重个性化教学，为每位学生提供定制化的学习计划和资源。</a:t>
            </a:r>
          </a:p>
          <a:p>
            <a:pPr lvl="1"/>
            <a:r>
              <a:t>终身学习体系的构建</a:t>
            </a:r>
          </a:p>
          <a:p>
            <a:pPr lvl="2"/>
            <a:r>
              <a:t>面对快速变化的世界，未来的高等教育将更加强调终身学习的重要性，建立灵活的学习体系，支持人们在职业生涯中不断成长和适应新挑战。</a:t>
            </a:r>
          </a:p>
          <a:p>
            <a:pPr lvl="1"/>
            <a:r>
              <a:t>国际化与合作</a:t>
            </a:r>
          </a:p>
          <a:p>
            <a:pPr lvl="2"/>
            <a:r>
              <a:t>全球化背景下，高等教育将进一步加强国际交流与合作，促进文化的理解和融合，培养具有国际视野的全球公民。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