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8060066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98060066c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8060066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98060066c2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8060066c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98060066c2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8060066c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98060066c2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8060066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98060066c2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8060066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98060066c2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6867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4400"/>
              <a:buFont typeface="Calibri"/>
              <a:buNone/>
            </a:pPr>
            <a:r>
              <a:rPr lang="en-US">
                <a:solidFill>
                  <a:srgbClr val="00BFFF"/>
                </a:solidFill>
              </a:rPr>
              <a:t>Log Analyzer System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</a:rPr>
              <a:t>Project Synopsis Presentation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Department of Computer </a:t>
            </a:r>
            <a:r>
              <a:rPr lang="en-US"/>
              <a:t>Applications</a:t>
            </a:r>
            <a:r>
              <a:rPr lang="en-US">
                <a:solidFill>
                  <a:srgbClr val="888888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Methodology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1775" y="16108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1. Data Collection: Gather sample web and system logs.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2. System Design: Modular structure with input, rule, detection, and output modules.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3. Development: Implement regex-based matching in Python.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4. Testing: Validate against known attack patterns.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5. Deployment: Demonstrate real-time and offline detection.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Tools and Technologies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Language: Python 3.10+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Libraries: PyYAML, re, Rich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Config Format: YAML (rules), JSON (alerts)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Environment: Windows / Linux / macOS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Optional: Kibana / SIEM integration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Expected Outcomes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879600" y="2115000"/>
            <a:ext cx="78072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Functional tool for detecting cyber-attacks from logs.</a:t>
            </a:r>
            <a:endParaRPr sz="3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683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chemeClr val="lt1"/>
                </a:solidFill>
              </a:rPr>
              <a:t> Lightweight, scalable, and transparent system.</a:t>
            </a:r>
            <a:endParaRPr sz="22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 JSON alerts for integration with security tools.</a:t>
            </a:r>
            <a:endParaRPr sz="3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 Customizable rule engine for flexible detection.</a:t>
            </a:r>
            <a:endParaRPr sz="3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457200" y="4545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Log Analyzer System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457200" y="5298025"/>
            <a:ext cx="2049900" cy="12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5" title="loganaluser.png"/>
          <p:cNvPicPr preferRelativeResize="0"/>
          <p:nvPr/>
        </p:nvPicPr>
        <p:blipFill rotWithShape="1">
          <a:blip r:embed="rId3">
            <a:alphaModFix/>
          </a:blip>
          <a:srcRect b="3572" l="0" r="10570" t="14868"/>
          <a:stretch/>
        </p:blipFill>
        <p:spPr>
          <a:xfrm>
            <a:off x="880550" y="1890175"/>
            <a:ext cx="7225125" cy="39475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697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Conclusion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42500" y="2461700"/>
            <a:ext cx="7659000" cy="22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The proposed log analyzer enhances security visibility through regex-based attack detection. </a:t>
            </a:r>
            <a:endParaRPr sz="2200">
              <a:solidFill>
                <a:srgbClr val="FFFFF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It is lightweight, flexible, and suitable for real-time monitoring. </a:t>
            </a:r>
            <a:endParaRPr sz="2200">
              <a:solidFill>
                <a:srgbClr val="FFFFFF"/>
              </a:solidFill>
            </a:endParaRPr>
          </a:p>
          <a:p>
            <a:pPr indent="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This project demonstrates a practical approach to improving log analysis and proactive threat detection.</a:t>
            </a:r>
            <a:endParaRPr sz="3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Key Concept in Log Analyzer</a:t>
            </a:r>
            <a:r>
              <a:rPr b="1" lang="en-US" sz="3600">
                <a:solidFill>
                  <a:srgbClr val="00BFFF"/>
                </a:solidFill>
              </a:rPr>
              <a:t>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-US" sz="2000">
                <a:solidFill>
                  <a:srgbClr val="FFFFFF"/>
                </a:solidFill>
              </a:rPr>
              <a:t>Log Files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-US" sz="2000">
                <a:solidFill>
                  <a:srgbClr val="FFFFFF"/>
                </a:solidFill>
              </a:rPr>
              <a:t>Every computer system, application, or server keeps a record of activities 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6075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○"/>
            </a:pPr>
            <a:r>
              <a:rPr lang="en-US" sz="2000">
                <a:solidFill>
                  <a:srgbClr val="FFFFFF"/>
                </a:solidFill>
              </a:rPr>
              <a:t>Like user logins, errors, or network requests. These records are stored in log files.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13837" l="3980" r="4082" t="13981"/>
          <a:stretch/>
        </p:blipFill>
        <p:spPr>
          <a:xfrm>
            <a:off x="457200" y="3709275"/>
            <a:ext cx="8311099" cy="21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Key Concept in Log Analyzer 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20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rgbClr val="FFFFFF"/>
                </a:solidFill>
              </a:rPr>
              <a:t>Regex (Regular Expressions)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Regex is like a smart search pattern — it helps you find specific words or formats in text.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Regex lets us automatically detect attack patterns in log files instead of checking manually.</a:t>
            </a:r>
            <a:endParaRPr sz="20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Key Concept in Log Analyzer 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417650"/>
            <a:ext cx="8229600" cy="19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YAML (“</a:t>
            </a:r>
            <a:r>
              <a:rPr lang="en-US" sz="1200">
                <a:solidFill>
                  <a:srgbClr val="E6E8F0"/>
                </a:solidFill>
                <a:highlight>
                  <a:srgbClr val="242728"/>
                </a:highlight>
                <a:latin typeface="Roboto"/>
                <a:ea typeface="Roboto"/>
                <a:cs typeface="Roboto"/>
                <a:sym typeface="Roboto"/>
              </a:rPr>
              <a:t>YAML Ain't Markup Language</a:t>
            </a:r>
            <a:r>
              <a:rPr lang="en-US" sz="2000">
                <a:solidFill>
                  <a:schemeClr val="lt1"/>
                </a:solidFill>
              </a:rPr>
              <a:t>”)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 Human-readable data serialization standard that is often used for configuration files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A simple, human-readable format used for writing detection rules.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 rotWithShape="1">
          <a:blip r:embed="rId3">
            <a:alphaModFix/>
          </a:blip>
          <a:srcRect b="8035" l="4135" r="3562" t="8519"/>
          <a:stretch/>
        </p:blipFill>
        <p:spPr>
          <a:xfrm>
            <a:off x="1356301" y="3429000"/>
            <a:ext cx="6995148" cy="297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Key Concept in Log Analyzer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en-US" sz="2000">
                <a:solidFill>
                  <a:schemeClr val="lt1"/>
                </a:solidFill>
              </a:rPr>
              <a:t>JSON (“</a:t>
            </a:r>
            <a:r>
              <a:rPr lang="en-US" sz="1200">
                <a:solidFill>
                  <a:srgbClr val="EEF0FF"/>
                </a:solidFill>
                <a:highlight>
                  <a:srgbClr val="242728"/>
                </a:highlight>
                <a:latin typeface="Roboto"/>
                <a:ea typeface="Roboto"/>
                <a:cs typeface="Roboto"/>
                <a:sym typeface="Roboto"/>
              </a:rPr>
              <a:t>JavaScript Object Notation</a:t>
            </a:r>
            <a:r>
              <a:rPr lang="en-US" sz="2000">
                <a:solidFill>
                  <a:schemeClr val="lt1"/>
                </a:solidFill>
              </a:rPr>
              <a:t>”)</a:t>
            </a:r>
            <a:endParaRPr sz="20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</a:rPr>
              <a:t>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-US" sz="2000">
                <a:solidFill>
                  <a:srgbClr val="FFFFFF"/>
                </a:solidFill>
              </a:rPr>
              <a:t>A structured format for storing or sending alerts from the analyzer.</a:t>
            </a:r>
            <a:endParaRPr sz="2000">
              <a:solidFill>
                <a:srgbClr val="FFFFFF"/>
              </a:solidFill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9170" l="3814" r="3592" t="9382"/>
          <a:stretch/>
        </p:blipFill>
        <p:spPr>
          <a:xfrm>
            <a:off x="917975" y="3180100"/>
            <a:ext cx="7426125" cy="31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Abstract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457200" y="1600200"/>
            <a:ext cx="8229600" cy="3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The proposed system provides a log analyzer for detecting cyber-attacks using regex-based pattern matching. </a:t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It scans logs from servers and applications to identify threats such as </a:t>
            </a:r>
            <a:endParaRPr sz="2000">
              <a:solidFill>
                <a:srgbClr val="FFFFFF"/>
              </a:solidFill>
            </a:endParaRPr>
          </a:p>
          <a:p>
            <a:pPr indent="-298450" lvl="1" marL="74295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chemeClr val="lt1"/>
                </a:solidFill>
              </a:rPr>
              <a:t>SQLi, XSS, LFI, and RCE.</a:t>
            </a:r>
            <a:r>
              <a:rPr lang="en-US" sz="2000">
                <a:solidFill>
                  <a:srgbClr val="FFFFFF"/>
                </a:solidFill>
              </a:rPr>
              <a:t> and brute-force attacks. </a:t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Existing systems are often manual or complex ML-based, making them inefficient or non-transparent. </a:t>
            </a:r>
            <a:endParaRPr sz="2000">
              <a:solidFill>
                <a:srgbClr val="FFFFFF"/>
              </a:solidFill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The proposed system offers a lightweight, flexible, and transparent approach for real-time attack detection.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Problem Statement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552450" y="1938875"/>
            <a:ext cx="82296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Manual log monitoring is time-consuming and error-prone.</a:t>
            </a:r>
            <a:endParaRPr sz="3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Existing automated systems require large datasets or are difficult to customize.</a:t>
            </a:r>
            <a:endParaRPr sz="3400"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FFFFF"/>
              </a:solidFill>
            </a:endParaRPr>
          </a:p>
          <a:p>
            <a:pPr indent="-3556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200"/>
              <a:buChar char="•"/>
            </a:pPr>
            <a:r>
              <a:rPr lang="en-US" sz="2200">
                <a:solidFill>
                  <a:srgbClr val="FFFFFF"/>
                </a:solidFill>
              </a:rPr>
              <a:t>Lack of a lightweight and transparent tool for detecting attack patterns in real-time.</a:t>
            </a:r>
            <a:endParaRPr sz="3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Objectives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1229775" y="1960025"/>
            <a:ext cx="7267500" cy="39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Develop a real-time and offline log monitoring system.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Detect common cyber-attacks like SQLi, XSS, LFI, and RCE.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Provide customizable regex-based rules.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Generate JSON-formatted alerts for integration.</a:t>
            </a:r>
            <a:endParaRPr/>
          </a:p>
          <a:p>
            <a:pPr indent="0" lvl="0" marL="3429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Maintain scalability and ease of use.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181C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BFFF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00BFFF"/>
                </a:solidFill>
              </a:rPr>
              <a:t>Scope of the Project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092200" y="1991800"/>
            <a:ext cx="6822900" cy="3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Covers: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Regex-based detection of common attacks.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Real-time and offline log monitoring.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YAML rule configuration and JSON alerts.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•"/>
            </a:pPr>
            <a:r>
              <a:rPr lang="en-US" sz="2000">
                <a:solidFill>
                  <a:srgbClr val="FFFFFF"/>
                </a:solidFill>
              </a:rPr>
              <a:t>Does not cover: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Machine learning-based anomaly detection.</a:t>
            </a:r>
            <a:endParaRPr/>
          </a:p>
          <a:p>
            <a:pPr indent="-298450" lvl="1" marL="742950" rtl="0" algn="l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Char char="–"/>
            </a:pPr>
            <a:r>
              <a:rPr lang="en-US" sz="2000">
                <a:solidFill>
                  <a:srgbClr val="FFFFFF"/>
                </a:solidFill>
              </a:rPr>
              <a:t>Full-scale SIEM features or network packet inspection.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