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E6CDF-BBA4-4942-9D67-FEDD368850C9}" v="327" dt="2023-08-30T15:03:46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3" autoAdjust="0"/>
  </p:normalViewPr>
  <p:slideViewPr>
    <p:cSldViewPr snapToGrid="0">
      <p:cViewPr>
        <p:scale>
          <a:sx n="70" d="100"/>
          <a:sy n="70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da Keisuke" userId="935dcbcfe83008b7" providerId="LiveId" clId="{41BE6CDF-BBA4-4942-9D67-FEDD368850C9}"/>
    <pc:docChg chg="undo custSel addSld delSld modSld">
      <pc:chgData name="Honda Keisuke" userId="935dcbcfe83008b7" providerId="LiveId" clId="{41BE6CDF-BBA4-4942-9D67-FEDD368850C9}" dt="2023-08-30T15:04:09.576" v="4060" actId="1076"/>
      <pc:docMkLst>
        <pc:docMk/>
      </pc:docMkLst>
      <pc:sldChg chg="addSp delSp modSp new mod modNotesTx">
        <pc:chgData name="Honda Keisuke" userId="935dcbcfe83008b7" providerId="LiveId" clId="{41BE6CDF-BBA4-4942-9D67-FEDD368850C9}" dt="2023-08-30T15:04:09.576" v="4060" actId="1076"/>
        <pc:sldMkLst>
          <pc:docMk/>
          <pc:sldMk cId="2909685047" sldId="256"/>
        </pc:sldMkLst>
        <pc:spChg chg="add mod">
          <ac:chgData name="Honda Keisuke" userId="935dcbcfe83008b7" providerId="LiveId" clId="{41BE6CDF-BBA4-4942-9D67-FEDD368850C9}" dt="2023-08-30T15:04:09.576" v="4060" actId="1076"/>
          <ac:spMkLst>
            <pc:docMk/>
            <pc:sldMk cId="2909685047" sldId="256"/>
            <ac:spMk id="2" creationId="{93D1680A-0923-2490-5753-AF569C5FE3B0}"/>
          </ac:spMkLst>
        </pc:spChg>
        <pc:spChg chg="del">
          <ac:chgData name="Honda Keisuke" userId="935dcbcfe83008b7" providerId="LiveId" clId="{41BE6CDF-BBA4-4942-9D67-FEDD368850C9}" dt="2023-08-28T05:37:44.050" v="1" actId="478"/>
          <ac:spMkLst>
            <pc:docMk/>
            <pc:sldMk cId="2909685047" sldId="256"/>
            <ac:spMk id="2" creationId="{D54693F5-2F95-2EB3-57E9-D4A06CD03B7A}"/>
          </ac:spMkLst>
        </pc:spChg>
        <pc:spChg chg="del">
          <ac:chgData name="Honda Keisuke" userId="935dcbcfe83008b7" providerId="LiveId" clId="{41BE6CDF-BBA4-4942-9D67-FEDD368850C9}" dt="2023-08-28T05:37:45.123" v="2" actId="478"/>
          <ac:spMkLst>
            <pc:docMk/>
            <pc:sldMk cId="2909685047" sldId="256"/>
            <ac:spMk id="3" creationId="{64A85A36-7FBF-982C-EE1D-B68DA269C146}"/>
          </ac:spMkLst>
        </pc:spChg>
        <pc:spChg chg="add mod">
          <ac:chgData name="Honda Keisuke" userId="935dcbcfe83008b7" providerId="LiveId" clId="{41BE6CDF-BBA4-4942-9D67-FEDD368850C9}" dt="2023-08-28T05:42:54.902" v="52" actId="1076"/>
          <ac:spMkLst>
            <pc:docMk/>
            <pc:sldMk cId="2909685047" sldId="256"/>
            <ac:spMk id="4" creationId="{83444488-313F-6CF5-C27C-201AF3A27583}"/>
          </ac:spMkLst>
        </pc:spChg>
        <pc:spChg chg="add mod">
          <ac:chgData name="Honda Keisuke" userId="935dcbcfe83008b7" providerId="LiveId" clId="{41BE6CDF-BBA4-4942-9D67-FEDD368850C9}" dt="2023-08-30T01:55:04.194" v="550" actId="403"/>
          <ac:spMkLst>
            <pc:docMk/>
            <pc:sldMk cId="2909685047" sldId="256"/>
            <ac:spMk id="5" creationId="{B2EFACB4-140D-5579-ACDD-809EC1351BD9}"/>
          </ac:spMkLst>
        </pc:spChg>
      </pc:sldChg>
      <pc:sldChg chg="addSp delSp modSp new mod">
        <pc:chgData name="Honda Keisuke" userId="935dcbcfe83008b7" providerId="LiveId" clId="{41BE6CDF-BBA4-4942-9D67-FEDD368850C9}" dt="2023-08-30T01:50:12.632" v="199" actId="20577"/>
        <pc:sldMkLst>
          <pc:docMk/>
          <pc:sldMk cId="3663563715" sldId="257"/>
        </pc:sldMkLst>
        <pc:spChg chg="del">
          <ac:chgData name="Honda Keisuke" userId="935dcbcfe83008b7" providerId="LiveId" clId="{41BE6CDF-BBA4-4942-9D67-FEDD368850C9}" dt="2023-08-30T01:45:18.833" v="55" actId="478"/>
          <ac:spMkLst>
            <pc:docMk/>
            <pc:sldMk cId="3663563715" sldId="257"/>
            <ac:spMk id="2" creationId="{DB80FCF8-4495-EB22-498D-00227A192342}"/>
          </ac:spMkLst>
        </pc:spChg>
        <pc:spChg chg="del">
          <ac:chgData name="Honda Keisuke" userId="935dcbcfe83008b7" providerId="LiveId" clId="{41BE6CDF-BBA4-4942-9D67-FEDD368850C9}" dt="2023-08-30T01:45:20.699" v="56" actId="478"/>
          <ac:spMkLst>
            <pc:docMk/>
            <pc:sldMk cId="3663563715" sldId="257"/>
            <ac:spMk id="3" creationId="{0E91EA82-6892-2A44-D123-9E42B465158B}"/>
          </ac:spMkLst>
        </pc:spChg>
        <pc:spChg chg="add mod">
          <ac:chgData name="Honda Keisuke" userId="935dcbcfe83008b7" providerId="LiveId" clId="{41BE6CDF-BBA4-4942-9D67-FEDD368850C9}" dt="2023-08-30T01:48:33.481" v="156" actId="403"/>
          <ac:spMkLst>
            <pc:docMk/>
            <pc:sldMk cId="3663563715" sldId="257"/>
            <ac:spMk id="4" creationId="{6F9D9F7E-38EA-2ED0-21CB-6E080C2D553A}"/>
          </ac:spMkLst>
        </pc:spChg>
        <pc:spChg chg="add mod">
          <ac:chgData name="Honda Keisuke" userId="935dcbcfe83008b7" providerId="LiveId" clId="{41BE6CDF-BBA4-4942-9D67-FEDD368850C9}" dt="2023-08-30T01:50:12.632" v="199" actId="20577"/>
          <ac:spMkLst>
            <pc:docMk/>
            <pc:sldMk cId="3663563715" sldId="257"/>
            <ac:spMk id="5" creationId="{503165CF-26C1-EFDF-177C-1BB5C08A8A94}"/>
          </ac:spMkLst>
        </pc:spChg>
        <pc:spChg chg="add mod">
          <ac:chgData name="Honda Keisuke" userId="935dcbcfe83008b7" providerId="LiveId" clId="{41BE6CDF-BBA4-4942-9D67-FEDD368850C9}" dt="2023-08-30T01:49:04.050" v="163" actId="2711"/>
          <ac:spMkLst>
            <pc:docMk/>
            <pc:sldMk cId="3663563715" sldId="257"/>
            <ac:spMk id="6" creationId="{CF521CFF-83B9-BB5A-FB7A-BEB34375F8AD}"/>
          </ac:spMkLst>
        </pc:spChg>
        <pc:picChg chg="add mod">
          <ac:chgData name="Honda Keisuke" userId="935dcbcfe83008b7" providerId="LiveId" clId="{41BE6CDF-BBA4-4942-9D67-FEDD368850C9}" dt="2023-08-30T01:48:15.497" v="151"/>
          <ac:picMkLst>
            <pc:docMk/>
            <pc:sldMk cId="3663563715" sldId="257"/>
            <ac:picMk id="7" creationId="{B587F1C3-15C6-222A-F6F3-518FC1486966}"/>
          </ac:picMkLst>
        </pc:picChg>
      </pc:sldChg>
      <pc:sldChg chg="modSp new mod">
        <pc:chgData name="Honda Keisuke" userId="935dcbcfe83008b7" providerId="LiveId" clId="{41BE6CDF-BBA4-4942-9D67-FEDD368850C9}" dt="2023-08-30T13:39:14.989" v="1752" actId="20577"/>
        <pc:sldMkLst>
          <pc:docMk/>
          <pc:sldMk cId="4197237585" sldId="258"/>
        </pc:sldMkLst>
        <pc:spChg chg="mod">
          <ac:chgData name="Honda Keisuke" userId="935dcbcfe83008b7" providerId="LiveId" clId="{41BE6CDF-BBA4-4942-9D67-FEDD368850C9}" dt="2023-08-30T01:53:20.516" v="508" actId="404"/>
          <ac:spMkLst>
            <pc:docMk/>
            <pc:sldMk cId="4197237585" sldId="258"/>
            <ac:spMk id="2" creationId="{321CBF75-1B03-D4DC-9B21-4A37F3306D24}"/>
          </ac:spMkLst>
        </pc:spChg>
        <pc:spChg chg="mod">
          <ac:chgData name="Honda Keisuke" userId="935dcbcfe83008b7" providerId="LiveId" clId="{41BE6CDF-BBA4-4942-9D67-FEDD368850C9}" dt="2023-08-30T13:39:14.989" v="1752" actId="20577"/>
          <ac:spMkLst>
            <pc:docMk/>
            <pc:sldMk cId="4197237585" sldId="258"/>
            <ac:spMk id="3" creationId="{A4F6D601-7320-8735-9C95-9B3640BF3C55}"/>
          </ac:spMkLst>
        </pc:spChg>
      </pc:sldChg>
      <pc:sldChg chg="modSp new mod">
        <pc:chgData name="Honda Keisuke" userId="935dcbcfe83008b7" providerId="LiveId" clId="{41BE6CDF-BBA4-4942-9D67-FEDD368850C9}" dt="2023-08-30T02:18:55.147" v="1174" actId="20577"/>
        <pc:sldMkLst>
          <pc:docMk/>
          <pc:sldMk cId="1678878928" sldId="259"/>
        </pc:sldMkLst>
        <pc:spChg chg="mod">
          <ac:chgData name="Honda Keisuke" userId="935dcbcfe83008b7" providerId="LiveId" clId="{41BE6CDF-BBA4-4942-9D67-FEDD368850C9}" dt="2023-08-30T01:59:30.283" v="578" actId="20577"/>
          <ac:spMkLst>
            <pc:docMk/>
            <pc:sldMk cId="1678878928" sldId="259"/>
            <ac:spMk id="2" creationId="{24F807C6-5555-F880-65BF-413BA51B3020}"/>
          </ac:spMkLst>
        </pc:spChg>
        <pc:spChg chg="mod">
          <ac:chgData name="Honda Keisuke" userId="935dcbcfe83008b7" providerId="LiveId" clId="{41BE6CDF-BBA4-4942-9D67-FEDD368850C9}" dt="2023-08-30T02:18:55.147" v="1174" actId="20577"/>
          <ac:spMkLst>
            <pc:docMk/>
            <pc:sldMk cId="1678878928" sldId="259"/>
            <ac:spMk id="3" creationId="{56A86074-5F35-6351-C486-DF1DAF2601E6}"/>
          </ac:spMkLst>
        </pc:spChg>
      </pc:sldChg>
      <pc:sldChg chg="addSp delSp modSp new mod modNotesTx">
        <pc:chgData name="Honda Keisuke" userId="935dcbcfe83008b7" providerId="LiveId" clId="{41BE6CDF-BBA4-4942-9D67-FEDD368850C9}" dt="2023-08-30T14:55:32.284" v="3587" actId="20577"/>
        <pc:sldMkLst>
          <pc:docMk/>
          <pc:sldMk cId="1565785405" sldId="260"/>
        </pc:sldMkLst>
        <pc:spChg chg="mod">
          <ac:chgData name="Honda Keisuke" userId="935dcbcfe83008b7" providerId="LiveId" clId="{41BE6CDF-BBA4-4942-9D67-FEDD368850C9}" dt="2023-08-30T02:19:45.152" v="1252" actId="1076"/>
          <ac:spMkLst>
            <pc:docMk/>
            <pc:sldMk cId="1565785405" sldId="260"/>
            <ac:spMk id="2" creationId="{E123017F-96F4-DF7F-2155-3916B870732E}"/>
          </ac:spMkLst>
        </pc:spChg>
        <pc:spChg chg="add mod">
          <ac:chgData name="Honda Keisuke" userId="935dcbcfe83008b7" providerId="LiveId" clId="{41BE6CDF-BBA4-4942-9D67-FEDD368850C9}" dt="2023-08-30T13:45:14.845" v="1983" actId="20577"/>
          <ac:spMkLst>
            <pc:docMk/>
            <pc:sldMk cId="1565785405" sldId="260"/>
            <ac:spMk id="3" creationId="{8321E93A-7F08-C1E4-84F4-0B90EF82CAED}"/>
          </ac:spMkLst>
        </pc:spChg>
        <pc:spChg chg="del">
          <ac:chgData name="Honda Keisuke" userId="935dcbcfe83008b7" providerId="LiveId" clId="{41BE6CDF-BBA4-4942-9D67-FEDD368850C9}" dt="2023-08-30T02:15:21.520" v="902" actId="478"/>
          <ac:spMkLst>
            <pc:docMk/>
            <pc:sldMk cId="1565785405" sldId="260"/>
            <ac:spMk id="3" creationId="{9D31B732-963B-5FEE-CC9D-EDFF6E9A61BB}"/>
          </ac:spMkLst>
        </pc:spChg>
        <pc:spChg chg="add mod">
          <ac:chgData name="Honda Keisuke" userId="935dcbcfe83008b7" providerId="LiveId" clId="{41BE6CDF-BBA4-4942-9D67-FEDD368850C9}" dt="2023-08-30T02:26:45.507" v="1619" actId="20577"/>
          <ac:spMkLst>
            <pc:docMk/>
            <pc:sldMk cId="1565785405" sldId="260"/>
            <ac:spMk id="4" creationId="{61A2E82B-135D-E535-D11F-BB49E4326C02}"/>
          </ac:spMkLst>
        </pc:spChg>
        <pc:spChg chg="add mod">
          <ac:chgData name="Honda Keisuke" userId="935dcbcfe83008b7" providerId="LiveId" clId="{41BE6CDF-BBA4-4942-9D67-FEDD368850C9}" dt="2023-08-30T02:26:32.228" v="1587" actId="1076"/>
          <ac:spMkLst>
            <pc:docMk/>
            <pc:sldMk cId="1565785405" sldId="260"/>
            <ac:spMk id="5" creationId="{B927B697-E262-EC1B-C48E-A158F9BCF80A}"/>
          </ac:spMkLst>
        </pc:spChg>
        <pc:spChg chg="add del ord">
          <ac:chgData name="Honda Keisuke" userId="935dcbcfe83008b7" providerId="LiveId" clId="{41BE6CDF-BBA4-4942-9D67-FEDD368850C9}" dt="2023-08-30T13:44:57.345" v="1979" actId="478"/>
          <ac:spMkLst>
            <pc:docMk/>
            <pc:sldMk cId="1565785405" sldId="260"/>
            <ac:spMk id="6" creationId="{55AAA726-DA6F-0421-D35E-9D4A46C3700D}"/>
          </ac:spMkLst>
        </pc:spChg>
        <pc:spChg chg="add mod ord">
          <ac:chgData name="Honda Keisuke" userId="935dcbcfe83008b7" providerId="LiveId" clId="{41BE6CDF-BBA4-4942-9D67-FEDD368850C9}" dt="2023-08-30T14:07:31.237" v="2592" actId="167"/>
          <ac:spMkLst>
            <pc:docMk/>
            <pc:sldMk cId="1565785405" sldId="260"/>
            <ac:spMk id="8" creationId="{E75A7991-E409-B426-1922-D3113C022B34}"/>
          </ac:spMkLst>
        </pc:spChg>
        <pc:picChg chg="add mod">
          <ac:chgData name="Honda Keisuke" userId="935dcbcfe83008b7" providerId="LiveId" clId="{41BE6CDF-BBA4-4942-9D67-FEDD368850C9}" dt="2023-08-30T02:28:17.499" v="1662" actId="1076"/>
          <ac:picMkLst>
            <pc:docMk/>
            <pc:sldMk cId="1565785405" sldId="260"/>
            <ac:picMk id="7" creationId="{E15DF424-8852-A8D3-63C4-389309D47980}"/>
          </ac:picMkLst>
        </pc:picChg>
      </pc:sldChg>
      <pc:sldChg chg="addSp delSp modSp new mod modNotesTx">
        <pc:chgData name="Honda Keisuke" userId="935dcbcfe83008b7" providerId="LiveId" clId="{41BE6CDF-BBA4-4942-9D67-FEDD368850C9}" dt="2023-08-30T15:01:07.811" v="3937" actId="20577"/>
        <pc:sldMkLst>
          <pc:docMk/>
          <pc:sldMk cId="4113598803" sldId="261"/>
        </pc:sldMkLst>
        <pc:spChg chg="add del mod">
          <ac:chgData name="Honda Keisuke" userId="935dcbcfe83008b7" providerId="LiveId" clId="{41BE6CDF-BBA4-4942-9D67-FEDD368850C9}" dt="2023-08-30T02:29:38.237" v="1692" actId="403"/>
          <ac:spMkLst>
            <pc:docMk/>
            <pc:sldMk cId="4113598803" sldId="261"/>
            <ac:spMk id="2" creationId="{E1A1BCFA-DB33-0925-EEEF-0E5AADDBB600}"/>
          </ac:spMkLst>
        </pc:spChg>
        <pc:spChg chg="del">
          <ac:chgData name="Honda Keisuke" userId="935dcbcfe83008b7" providerId="LiveId" clId="{41BE6CDF-BBA4-4942-9D67-FEDD368850C9}" dt="2023-08-30T02:29:12.384" v="1666" actId="478"/>
          <ac:spMkLst>
            <pc:docMk/>
            <pc:sldMk cId="4113598803" sldId="261"/>
            <ac:spMk id="3" creationId="{23259485-8BC2-A288-0C63-0D031E3DDDAB}"/>
          </ac:spMkLst>
        </pc:spChg>
      </pc:sldChg>
      <pc:sldChg chg="modSp new mod modNotesTx">
        <pc:chgData name="Honda Keisuke" userId="935dcbcfe83008b7" providerId="LiveId" clId="{41BE6CDF-BBA4-4942-9D67-FEDD368850C9}" dt="2023-08-30T14:32:14.713" v="2950" actId="20577"/>
        <pc:sldMkLst>
          <pc:docMk/>
          <pc:sldMk cId="2956570074" sldId="262"/>
        </pc:sldMkLst>
        <pc:spChg chg="mod">
          <ac:chgData name="Honda Keisuke" userId="935dcbcfe83008b7" providerId="LiveId" clId="{41BE6CDF-BBA4-4942-9D67-FEDD368850C9}" dt="2023-08-30T13:49:29.572" v="2350" actId="1076"/>
          <ac:spMkLst>
            <pc:docMk/>
            <pc:sldMk cId="2956570074" sldId="262"/>
            <ac:spMk id="2" creationId="{99698179-3051-9EC5-0037-AD6ED15ECFF3}"/>
          </ac:spMkLst>
        </pc:spChg>
        <pc:spChg chg="mod">
          <ac:chgData name="Honda Keisuke" userId="935dcbcfe83008b7" providerId="LiveId" clId="{41BE6CDF-BBA4-4942-9D67-FEDD368850C9}" dt="2023-08-30T13:57:08.004" v="2502" actId="14100"/>
          <ac:spMkLst>
            <pc:docMk/>
            <pc:sldMk cId="2956570074" sldId="262"/>
            <ac:spMk id="3" creationId="{24EB71CD-2B78-CA1A-9D49-B8A2BA3BB710}"/>
          </ac:spMkLst>
        </pc:spChg>
      </pc:sldChg>
      <pc:sldChg chg="new del">
        <pc:chgData name="Honda Keisuke" userId="935dcbcfe83008b7" providerId="LiveId" clId="{41BE6CDF-BBA4-4942-9D67-FEDD368850C9}" dt="2023-08-30T13:49:42.830" v="2353" actId="47"/>
        <pc:sldMkLst>
          <pc:docMk/>
          <pc:sldMk cId="2270409243" sldId="263"/>
        </pc:sldMkLst>
      </pc:sldChg>
      <pc:sldChg chg="addSp delSp modSp add mod delAnim modAnim">
        <pc:chgData name="Honda Keisuke" userId="935dcbcfe83008b7" providerId="LiveId" clId="{41BE6CDF-BBA4-4942-9D67-FEDD368850C9}" dt="2023-08-30T14:05:43.553" v="2583"/>
        <pc:sldMkLst>
          <pc:docMk/>
          <pc:sldMk cId="1472422100" sldId="264"/>
        </pc:sldMkLst>
        <pc:spChg chg="mod">
          <ac:chgData name="Honda Keisuke" userId="935dcbcfe83008b7" providerId="LiveId" clId="{41BE6CDF-BBA4-4942-9D67-FEDD368850C9}" dt="2023-08-30T14:05:22.170" v="2576" actId="20577"/>
          <ac:spMkLst>
            <pc:docMk/>
            <pc:sldMk cId="1472422100" sldId="264"/>
            <ac:spMk id="3" creationId="{24EB71CD-2B78-CA1A-9D49-B8A2BA3BB710}"/>
          </ac:spMkLst>
        </pc:spChg>
        <pc:spChg chg="add mod">
          <ac:chgData name="Honda Keisuke" userId="935dcbcfe83008b7" providerId="LiveId" clId="{41BE6CDF-BBA4-4942-9D67-FEDD368850C9}" dt="2023-08-30T13:59:26.803" v="2524" actId="1076"/>
          <ac:spMkLst>
            <pc:docMk/>
            <pc:sldMk cId="1472422100" sldId="264"/>
            <ac:spMk id="5" creationId="{DDE02B06-2551-F9CE-8D5C-81DB2153DDB5}"/>
          </ac:spMkLst>
        </pc:spChg>
        <pc:spChg chg="add mod">
          <ac:chgData name="Honda Keisuke" userId="935dcbcfe83008b7" providerId="LiveId" clId="{41BE6CDF-BBA4-4942-9D67-FEDD368850C9}" dt="2023-08-30T13:59:35.904" v="2528" actId="1076"/>
          <ac:spMkLst>
            <pc:docMk/>
            <pc:sldMk cId="1472422100" sldId="264"/>
            <ac:spMk id="6" creationId="{F4C31795-7E7F-F1B7-8D21-CAD18532355B}"/>
          </ac:spMkLst>
        </pc:spChg>
        <pc:spChg chg="add mod">
          <ac:chgData name="Honda Keisuke" userId="935dcbcfe83008b7" providerId="LiveId" clId="{41BE6CDF-BBA4-4942-9D67-FEDD368850C9}" dt="2023-08-30T13:59:28.832" v="2525"/>
          <ac:spMkLst>
            <pc:docMk/>
            <pc:sldMk cId="1472422100" sldId="264"/>
            <ac:spMk id="7" creationId="{0BABBBE9-57A1-51B7-BC71-DBEDC334D4AA}"/>
          </ac:spMkLst>
        </pc:spChg>
        <pc:spChg chg="add mod">
          <ac:chgData name="Honda Keisuke" userId="935dcbcfe83008b7" providerId="LiveId" clId="{41BE6CDF-BBA4-4942-9D67-FEDD368850C9}" dt="2023-08-30T13:59:40.818" v="2530" actId="1076"/>
          <ac:spMkLst>
            <pc:docMk/>
            <pc:sldMk cId="1472422100" sldId="264"/>
            <ac:spMk id="8" creationId="{48A76739-5FEB-3052-DF14-97E5DBA4FA36}"/>
          </ac:spMkLst>
        </pc:spChg>
        <pc:spChg chg="add mod">
          <ac:chgData name="Honda Keisuke" userId="935dcbcfe83008b7" providerId="LiveId" clId="{41BE6CDF-BBA4-4942-9D67-FEDD368850C9}" dt="2023-08-30T14:01:15.070" v="2545" actId="1076"/>
          <ac:spMkLst>
            <pc:docMk/>
            <pc:sldMk cId="1472422100" sldId="264"/>
            <ac:spMk id="9" creationId="{CADFDF09-AA01-2BC3-65E8-D93407D88B2F}"/>
          </ac:spMkLst>
        </pc:spChg>
        <pc:spChg chg="add del mod">
          <ac:chgData name="Honda Keisuke" userId="935dcbcfe83008b7" providerId="LiveId" clId="{41BE6CDF-BBA4-4942-9D67-FEDD368850C9}" dt="2023-08-30T14:01:19.114" v="2547" actId="478"/>
          <ac:spMkLst>
            <pc:docMk/>
            <pc:sldMk cId="1472422100" sldId="264"/>
            <ac:spMk id="10" creationId="{5F5E8016-A923-BA80-99D7-0B51D2A07FB6}"/>
          </ac:spMkLst>
        </pc:spChg>
        <pc:spChg chg="add mod">
          <ac:chgData name="Honda Keisuke" userId="935dcbcfe83008b7" providerId="LiveId" clId="{41BE6CDF-BBA4-4942-9D67-FEDD368850C9}" dt="2023-08-30T14:01:26.239" v="2549" actId="1076"/>
          <ac:spMkLst>
            <pc:docMk/>
            <pc:sldMk cId="1472422100" sldId="264"/>
            <ac:spMk id="11" creationId="{DAB6ACD9-E634-CE40-91B9-FB1210FF76AF}"/>
          </ac:spMkLst>
        </pc:spChg>
        <pc:spChg chg="add mod">
          <ac:chgData name="Honda Keisuke" userId="935dcbcfe83008b7" providerId="LiveId" clId="{41BE6CDF-BBA4-4942-9D67-FEDD368850C9}" dt="2023-08-30T14:01:32.419" v="2551" actId="1076"/>
          <ac:spMkLst>
            <pc:docMk/>
            <pc:sldMk cId="1472422100" sldId="264"/>
            <ac:spMk id="12" creationId="{BFB5B430-2EA9-A31A-22E2-EA98F0F8AA2A}"/>
          </ac:spMkLst>
        </pc:spChg>
        <pc:spChg chg="add mod">
          <ac:chgData name="Honda Keisuke" userId="935dcbcfe83008b7" providerId="LiveId" clId="{41BE6CDF-BBA4-4942-9D67-FEDD368850C9}" dt="2023-08-30T14:01:42.599" v="2555" actId="1076"/>
          <ac:spMkLst>
            <pc:docMk/>
            <pc:sldMk cId="1472422100" sldId="264"/>
            <ac:spMk id="13" creationId="{52C0A475-E8A5-8980-EDE4-B28D9AA33273}"/>
          </ac:spMkLst>
        </pc:spChg>
        <pc:spChg chg="add mod">
          <ac:chgData name="Honda Keisuke" userId="935dcbcfe83008b7" providerId="LiveId" clId="{41BE6CDF-BBA4-4942-9D67-FEDD368850C9}" dt="2023-08-30T14:05:39.972" v="2582" actId="1076"/>
          <ac:spMkLst>
            <pc:docMk/>
            <pc:sldMk cId="1472422100" sldId="264"/>
            <ac:spMk id="14" creationId="{5D700A48-2AC6-E473-7A4E-BBFB47602B35}"/>
          </ac:spMkLst>
        </pc:spChg>
        <pc:picChg chg="add mod">
          <ac:chgData name="Honda Keisuke" userId="935dcbcfe83008b7" providerId="LiveId" clId="{41BE6CDF-BBA4-4942-9D67-FEDD368850C9}" dt="2023-08-30T14:01:36.521" v="2554" actId="1076"/>
          <ac:picMkLst>
            <pc:docMk/>
            <pc:sldMk cId="1472422100" sldId="264"/>
            <ac:picMk id="4" creationId="{7DC0B9EB-446B-C617-A970-2835BFF60047}"/>
          </ac:picMkLst>
        </pc:picChg>
      </pc:sldChg>
      <pc:sldChg chg="addSp delSp modSp add mod modAnim">
        <pc:chgData name="Honda Keisuke" userId="935dcbcfe83008b7" providerId="LiveId" clId="{41BE6CDF-BBA4-4942-9D67-FEDD368850C9}" dt="2023-08-30T14:16:28.820" v="2745"/>
        <pc:sldMkLst>
          <pc:docMk/>
          <pc:sldMk cId="767692886" sldId="265"/>
        </pc:sldMkLst>
        <pc:spChg chg="mod">
          <ac:chgData name="Honda Keisuke" userId="935dcbcfe83008b7" providerId="LiveId" clId="{41BE6CDF-BBA4-4942-9D67-FEDD368850C9}" dt="2023-08-30T14:14:49.472" v="2731" actId="1076"/>
          <ac:spMkLst>
            <pc:docMk/>
            <pc:sldMk cId="767692886" sldId="265"/>
            <ac:spMk id="3" creationId="{24EB71CD-2B78-CA1A-9D49-B8A2BA3BB710}"/>
          </ac:spMkLst>
        </pc:spChg>
        <pc:spChg chg="add mod">
          <ac:chgData name="Honda Keisuke" userId="935dcbcfe83008b7" providerId="LiveId" clId="{41BE6CDF-BBA4-4942-9D67-FEDD368850C9}" dt="2023-08-30T14:14:52.930" v="2732" actId="164"/>
          <ac:spMkLst>
            <pc:docMk/>
            <pc:sldMk cId="767692886" sldId="265"/>
            <ac:spMk id="5" creationId="{BBB908A1-6D9E-241C-951C-75A05BA7CF61}"/>
          </ac:spMkLst>
        </pc:spChg>
        <pc:spChg chg="add mod">
          <ac:chgData name="Honda Keisuke" userId="935dcbcfe83008b7" providerId="LiveId" clId="{41BE6CDF-BBA4-4942-9D67-FEDD368850C9}" dt="2023-08-30T14:15:20.679" v="2734" actId="1076"/>
          <ac:spMkLst>
            <pc:docMk/>
            <pc:sldMk cId="767692886" sldId="265"/>
            <ac:spMk id="22" creationId="{33193928-61D8-499E-4EA1-C50487EBE259}"/>
          </ac:spMkLst>
        </pc:spChg>
        <pc:spChg chg="add mod">
          <ac:chgData name="Honda Keisuke" userId="935dcbcfe83008b7" providerId="LiveId" clId="{41BE6CDF-BBA4-4942-9D67-FEDD368850C9}" dt="2023-08-30T14:16:09.249" v="2742"/>
          <ac:spMkLst>
            <pc:docMk/>
            <pc:sldMk cId="767692886" sldId="265"/>
            <ac:spMk id="23" creationId="{628736FD-9946-4FCE-BFE7-4CBFB5F8FFC6}"/>
          </ac:spMkLst>
        </pc:spChg>
        <pc:grpChg chg="add mod">
          <ac:chgData name="Honda Keisuke" userId="935dcbcfe83008b7" providerId="LiveId" clId="{41BE6CDF-BBA4-4942-9D67-FEDD368850C9}" dt="2023-08-30T14:14:52.930" v="2732" actId="164"/>
          <ac:grpSpMkLst>
            <pc:docMk/>
            <pc:sldMk cId="767692886" sldId="265"/>
            <ac:grpSpMk id="21" creationId="{DC9BDE65-C023-103F-ADF1-BDEFDE92FB5B}"/>
          </ac:grpSpMkLst>
        </pc:grpChg>
        <pc:picChg chg="add del mod">
          <ac:chgData name="Honda Keisuke" userId="935dcbcfe83008b7" providerId="LiveId" clId="{41BE6CDF-BBA4-4942-9D67-FEDD368850C9}" dt="2023-08-30T14:11:10.924" v="2651" actId="478"/>
          <ac:picMkLst>
            <pc:docMk/>
            <pc:sldMk cId="767692886" sldId="265"/>
            <ac:picMk id="4" creationId="{C461ACB6-92B7-D55B-BA75-30C1C1EA03F7}"/>
          </ac:picMkLst>
        </pc:pic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7" creationId="{2E226029-5565-3956-E0A0-385ED64337C7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8" creationId="{207A1F07-35D7-6482-B5B5-7E7A86405DC2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9" creationId="{A77E92AA-A9C9-29BF-C7C1-A3E17A2141E4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0" creationId="{D2677A5D-6228-E953-5343-138C758441FE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1" creationId="{F11E766C-CDD0-22EA-810F-54CC68066DA5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2" creationId="{F89BBC1E-2F44-5014-BBEF-5B1C2164BE8A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3" creationId="{6D6774B5-5005-03BC-D65D-B12FB22C5035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4" creationId="{D207D70C-4162-D7C8-9826-622E3DFDBE10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5" creationId="{BE31F346-E586-1297-5A00-2B788687010D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6" creationId="{8D33DE8A-2AD5-EA41-367E-388A5918065A}"/>
          </ac:cxnSpMkLst>
        </pc:cxnChg>
        <pc:cxnChg chg="add mod">
          <ac:chgData name="Honda Keisuke" userId="935dcbcfe83008b7" providerId="LiveId" clId="{41BE6CDF-BBA4-4942-9D67-FEDD368850C9}" dt="2023-08-30T14:14:52.930" v="2732" actId="164"/>
          <ac:cxnSpMkLst>
            <pc:docMk/>
            <pc:sldMk cId="767692886" sldId="265"/>
            <ac:cxnSpMk id="19" creationId="{B73544FE-572D-5093-F95F-06C163031AF1}"/>
          </ac:cxnSpMkLst>
        </pc:cxnChg>
      </pc:sldChg>
      <pc:sldChg chg="addSp modSp add mod modAnim modNotesTx">
        <pc:chgData name="Honda Keisuke" userId="935dcbcfe83008b7" providerId="LiveId" clId="{41BE6CDF-BBA4-4942-9D67-FEDD368850C9}" dt="2023-08-30T14:32:09.402" v="2949" actId="20577"/>
        <pc:sldMkLst>
          <pc:docMk/>
          <pc:sldMk cId="916565236" sldId="266"/>
        </pc:sldMkLst>
        <pc:spChg chg="mod">
          <ac:chgData name="Honda Keisuke" userId="935dcbcfe83008b7" providerId="LiveId" clId="{41BE6CDF-BBA4-4942-9D67-FEDD368850C9}" dt="2023-08-30T14:26:30.953" v="2885" actId="14100"/>
          <ac:spMkLst>
            <pc:docMk/>
            <pc:sldMk cId="916565236" sldId="266"/>
            <ac:spMk id="3" creationId="{24EB71CD-2B78-CA1A-9D49-B8A2BA3BB710}"/>
          </ac:spMkLst>
        </pc:spChg>
        <pc:spChg chg="add mod">
          <ac:chgData name="Honda Keisuke" userId="935dcbcfe83008b7" providerId="LiveId" clId="{41BE6CDF-BBA4-4942-9D67-FEDD368850C9}" dt="2023-08-30T14:25:33.926" v="2872" actId="1076"/>
          <ac:spMkLst>
            <pc:docMk/>
            <pc:sldMk cId="916565236" sldId="266"/>
            <ac:spMk id="4" creationId="{5EF89F87-42D0-CE6C-29DE-30A10DD22DDD}"/>
          </ac:spMkLst>
        </pc:spChg>
        <pc:picChg chg="add mod modCrop">
          <ac:chgData name="Honda Keisuke" userId="935dcbcfe83008b7" providerId="LiveId" clId="{41BE6CDF-BBA4-4942-9D67-FEDD368850C9}" dt="2023-08-30T14:25:51.655" v="2876" actId="1076"/>
          <ac:picMkLst>
            <pc:docMk/>
            <pc:sldMk cId="916565236" sldId="266"/>
            <ac:picMk id="5" creationId="{6997AC1F-44A6-3EF9-68CE-CAC0BEA42A61}"/>
          </ac:picMkLst>
        </pc:picChg>
      </pc:sldChg>
      <pc:sldChg chg="addSp modSp add mod modNotesTx">
        <pc:chgData name="Honda Keisuke" userId="935dcbcfe83008b7" providerId="LiveId" clId="{41BE6CDF-BBA4-4942-9D67-FEDD368850C9}" dt="2023-08-30T14:32:05.544" v="2948" actId="20577"/>
        <pc:sldMkLst>
          <pc:docMk/>
          <pc:sldMk cId="1437863617" sldId="267"/>
        </pc:sldMkLst>
        <pc:spChg chg="mod">
          <ac:chgData name="Honda Keisuke" userId="935dcbcfe83008b7" providerId="LiveId" clId="{41BE6CDF-BBA4-4942-9D67-FEDD368850C9}" dt="2023-08-30T14:29:13.910" v="2919" actId="14100"/>
          <ac:spMkLst>
            <pc:docMk/>
            <pc:sldMk cId="1437863617" sldId="267"/>
            <ac:spMk id="3" creationId="{24EB71CD-2B78-CA1A-9D49-B8A2BA3BB710}"/>
          </ac:spMkLst>
        </pc:spChg>
        <pc:picChg chg="add mod modCrop">
          <ac:chgData name="Honda Keisuke" userId="935dcbcfe83008b7" providerId="LiveId" clId="{41BE6CDF-BBA4-4942-9D67-FEDD368850C9}" dt="2023-08-30T14:29:49.802" v="2930" actId="1076"/>
          <ac:picMkLst>
            <pc:docMk/>
            <pc:sldMk cId="1437863617" sldId="267"/>
            <ac:picMk id="4" creationId="{282F5C23-85D2-13E2-C3A6-E1D4C71B6377}"/>
          </ac:picMkLst>
        </pc:picChg>
      </pc:sldChg>
      <pc:sldChg chg="addSp delSp modSp add mod modAnim modNotesTx">
        <pc:chgData name="Honda Keisuke" userId="935dcbcfe83008b7" providerId="LiveId" clId="{41BE6CDF-BBA4-4942-9D67-FEDD368850C9}" dt="2023-08-30T14:33:14.435" v="3010"/>
        <pc:sldMkLst>
          <pc:docMk/>
          <pc:sldMk cId="2322435011" sldId="268"/>
        </pc:sldMkLst>
        <pc:spChg chg="mod">
          <ac:chgData name="Honda Keisuke" userId="935dcbcfe83008b7" providerId="LiveId" clId="{41BE6CDF-BBA4-4942-9D67-FEDD368850C9}" dt="2023-08-30T14:30:14.603" v="2934"/>
          <ac:spMkLst>
            <pc:docMk/>
            <pc:sldMk cId="2322435011" sldId="268"/>
            <ac:spMk id="3" creationId="{24EB71CD-2B78-CA1A-9D49-B8A2BA3BB710}"/>
          </ac:spMkLst>
        </pc:spChg>
        <pc:spChg chg="add mod">
          <ac:chgData name="Honda Keisuke" userId="935dcbcfe83008b7" providerId="LiveId" clId="{41BE6CDF-BBA4-4942-9D67-FEDD368850C9}" dt="2023-08-30T14:31:29.724" v="2940" actId="164"/>
          <ac:spMkLst>
            <pc:docMk/>
            <pc:sldMk cId="2322435011" sldId="268"/>
            <ac:spMk id="5" creationId="{93C4F737-DE2B-B4F1-4B9F-50FBF1E9C459}"/>
          </ac:spMkLst>
        </pc:spChg>
        <pc:spChg chg="add mod">
          <ac:chgData name="Honda Keisuke" userId="935dcbcfe83008b7" providerId="LiveId" clId="{41BE6CDF-BBA4-4942-9D67-FEDD368850C9}" dt="2023-08-30T14:31:29.724" v="2940" actId="164"/>
          <ac:spMkLst>
            <pc:docMk/>
            <pc:sldMk cId="2322435011" sldId="268"/>
            <ac:spMk id="6" creationId="{745C76AF-CA44-AEDA-0F1F-AE1673103B1F}"/>
          </ac:spMkLst>
        </pc:spChg>
        <pc:spChg chg="add mod">
          <ac:chgData name="Honda Keisuke" userId="935dcbcfe83008b7" providerId="LiveId" clId="{41BE6CDF-BBA4-4942-9D67-FEDD368850C9}" dt="2023-08-30T14:31:29.724" v="2940" actId="164"/>
          <ac:spMkLst>
            <pc:docMk/>
            <pc:sldMk cId="2322435011" sldId="268"/>
            <ac:spMk id="7" creationId="{46D727BC-D329-858D-5BA6-BD33082BA1BF}"/>
          </ac:spMkLst>
        </pc:spChg>
        <pc:spChg chg="add mod">
          <ac:chgData name="Honda Keisuke" userId="935dcbcfe83008b7" providerId="LiveId" clId="{41BE6CDF-BBA4-4942-9D67-FEDD368850C9}" dt="2023-08-30T14:31:47.192" v="2943" actId="1076"/>
          <ac:spMkLst>
            <pc:docMk/>
            <pc:sldMk cId="2322435011" sldId="268"/>
            <ac:spMk id="8" creationId="{98E3B528-A39B-48B6-6B97-142DD9FA3B74}"/>
          </ac:spMkLst>
        </pc:spChg>
        <pc:spChg chg="add del mod">
          <ac:chgData name="Honda Keisuke" userId="935dcbcfe83008b7" providerId="LiveId" clId="{41BE6CDF-BBA4-4942-9D67-FEDD368850C9}" dt="2023-08-30T14:31:53.971" v="2947"/>
          <ac:spMkLst>
            <pc:docMk/>
            <pc:sldMk cId="2322435011" sldId="268"/>
            <ac:spMk id="10" creationId="{BE4E3A73-1E12-E547-C40F-6749B476F3B8}"/>
          </ac:spMkLst>
        </pc:spChg>
        <pc:spChg chg="add mod">
          <ac:chgData name="Honda Keisuke" userId="935dcbcfe83008b7" providerId="LiveId" clId="{41BE6CDF-BBA4-4942-9D67-FEDD368850C9}" dt="2023-08-30T14:33:05.242" v="3009" actId="122"/>
          <ac:spMkLst>
            <pc:docMk/>
            <pc:sldMk cId="2322435011" sldId="268"/>
            <ac:spMk id="11" creationId="{8485C866-8066-EF63-3CB3-ADEFC8A3C99A}"/>
          </ac:spMkLst>
        </pc:spChg>
        <pc:grpChg chg="add mod">
          <ac:chgData name="Honda Keisuke" userId="935dcbcfe83008b7" providerId="LiveId" clId="{41BE6CDF-BBA4-4942-9D67-FEDD368850C9}" dt="2023-08-30T14:31:49.018" v="2944" actId="1076"/>
          <ac:grpSpMkLst>
            <pc:docMk/>
            <pc:sldMk cId="2322435011" sldId="268"/>
            <ac:grpSpMk id="9" creationId="{8C6F3DA9-88EB-CF3B-8534-AFFFF3FBC053}"/>
          </ac:grpSpMkLst>
        </pc:grpChg>
        <pc:picChg chg="del">
          <ac:chgData name="Honda Keisuke" userId="935dcbcfe83008b7" providerId="LiveId" clId="{41BE6CDF-BBA4-4942-9D67-FEDD368850C9}" dt="2023-08-30T14:30:16.880" v="2935" actId="478"/>
          <ac:picMkLst>
            <pc:docMk/>
            <pc:sldMk cId="2322435011" sldId="268"/>
            <ac:picMk id="4" creationId="{282F5C23-85D2-13E2-C3A6-E1D4C71B6377}"/>
          </ac:picMkLst>
        </pc:picChg>
      </pc:sldChg>
      <pc:sldChg chg="new del">
        <pc:chgData name="Honda Keisuke" userId="935dcbcfe83008b7" providerId="LiveId" clId="{41BE6CDF-BBA4-4942-9D67-FEDD368850C9}" dt="2023-08-30T14:29:56.620" v="2932" actId="47"/>
        <pc:sldMkLst>
          <pc:docMk/>
          <pc:sldMk cId="3186463254" sldId="268"/>
        </pc:sldMkLst>
      </pc:sldChg>
      <pc:sldChg chg="addSp delSp modSp add mod modAnim">
        <pc:chgData name="Honda Keisuke" userId="935dcbcfe83008b7" providerId="LiveId" clId="{41BE6CDF-BBA4-4942-9D67-FEDD368850C9}" dt="2023-08-30T14:47:18.897" v="3490"/>
        <pc:sldMkLst>
          <pc:docMk/>
          <pc:sldMk cId="3261909984" sldId="269"/>
        </pc:sldMkLst>
        <pc:spChg chg="mod">
          <ac:chgData name="Honda Keisuke" userId="935dcbcfe83008b7" providerId="LiveId" clId="{41BE6CDF-BBA4-4942-9D67-FEDD368850C9}" dt="2023-08-30T14:34:08.300" v="3015"/>
          <ac:spMkLst>
            <pc:docMk/>
            <pc:sldMk cId="3261909984" sldId="269"/>
            <ac:spMk id="3" creationId="{24EB71CD-2B78-CA1A-9D49-B8A2BA3BB710}"/>
          </ac:spMkLst>
        </pc:spChg>
        <pc:spChg chg="add mod">
          <ac:chgData name="Honda Keisuke" userId="935dcbcfe83008b7" providerId="LiveId" clId="{41BE6CDF-BBA4-4942-9D67-FEDD368850C9}" dt="2023-08-30T14:38:47.439" v="3341" actId="20577"/>
          <ac:spMkLst>
            <pc:docMk/>
            <pc:sldMk cId="3261909984" sldId="269"/>
            <ac:spMk id="5" creationId="{D5728AE3-FBF2-1D01-86EB-2A1112506746}"/>
          </ac:spMkLst>
        </pc:spChg>
        <pc:picChg chg="del">
          <ac:chgData name="Honda Keisuke" userId="935dcbcfe83008b7" providerId="LiveId" clId="{41BE6CDF-BBA4-4942-9D67-FEDD368850C9}" dt="2023-08-30T14:34:09.779" v="3016" actId="478"/>
          <ac:picMkLst>
            <pc:docMk/>
            <pc:sldMk cId="3261909984" sldId="269"/>
            <ac:picMk id="4" creationId="{282F5C23-85D2-13E2-C3A6-E1D4C71B6377}"/>
          </ac:picMkLst>
        </pc:picChg>
      </pc:sldChg>
      <pc:sldChg chg="delSp modSp add mod modAnim">
        <pc:chgData name="Honda Keisuke" userId="935dcbcfe83008b7" providerId="LiveId" clId="{41BE6CDF-BBA4-4942-9D67-FEDD368850C9}" dt="2023-08-30T14:47:14.476" v="3489"/>
        <pc:sldMkLst>
          <pc:docMk/>
          <pc:sldMk cId="3356266387" sldId="270"/>
        </pc:sldMkLst>
        <pc:spChg chg="mod">
          <ac:chgData name="Honda Keisuke" userId="935dcbcfe83008b7" providerId="LiveId" clId="{41BE6CDF-BBA4-4942-9D67-FEDD368850C9}" dt="2023-08-30T14:42:50.137" v="3346"/>
          <ac:spMkLst>
            <pc:docMk/>
            <pc:sldMk cId="3356266387" sldId="270"/>
            <ac:spMk id="3" creationId="{24EB71CD-2B78-CA1A-9D49-B8A2BA3BB710}"/>
          </ac:spMkLst>
        </pc:spChg>
        <pc:spChg chg="mod">
          <ac:chgData name="Honda Keisuke" userId="935dcbcfe83008b7" providerId="LiveId" clId="{41BE6CDF-BBA4-4942-9D67-FEDD368850C9}" dt="2023-08-30T14:42:51.696" v="3347" actId="6549"/>
          <ac:spMkLst>
            <pc:docMk/>
            <pc:sldMk cId="3356266387" sldId="270"/>
            <ac:spMk id="5" creationId="{93C4F737-DE2B-B4F1-4B9F-50FBF1E9C459}"/>
          </ac:spMkLst>
        </pc:spChg>
        <pc:spChg chg="del">
          <ac:chgData name="Honda Keisuke" userId="935dcbcfe83008b7" providerId="LiveId" clId="{41BE6CDF-BBA4-4942-9D67-FEDD368850C9}" dt="2023-08-30T14:42:54.666" v="3349" actId="478"/>
          <ac:spMkLst>
            <pc:docMk/>
            <pc:sldMk cId="3356266387" sldId="270"/>
            <ac:spMk id="8" creationId="{98E3B528-A39B-48B6-6B97-142DD9FA3B74}"/>
          </ac:spMkLst>
        </pc:spChg>
        <pc:spChg chg="mod">
          <ac:chgData name="Honda Keisuke" userId="935dcbcfe83008b7" providerId="LiveId" clId="{41BE6CDF-BBA4-4942-9D67-FEDD368850C9}" dt="2023-08-30T14:44:08.357" v="3434" actId="1076"/>
          <ac:spMkLst>
            <pc:docMk/>
            <pc:sldMk cId="3356266387" sldId="270"/>
            <ac:spMk id="11" creationId="{8485C866-8066-EF63-3CB3-ADEFC8A3C99A}"/>
          </ac:spMkLst>
        </pc:spChg>
        <pc:grpChg chg="del">
          <ac:chgData name="Honda Keisuke" userId="935dcbcfe83008b7" providerId="LiveId" clId="{41BE6CDF-BBA4-4942-9D67-FEDD368850C9}" dt="2023-08-30T14:42:53.617" v="3348" actId="478"/>
          <ac:grpSpMkLst>
            <pc:docMk/>
            <pc:sldMk cId="3356266387" sldId="270"/>
            <ac:grpSpMk id="9" creationId="{8C6F3DA9-88EB-CF3B-8534-AFFFF3FBC053}"/>
          </ac:grpSpMkLst>
        </pc:grpChg>
      </pc:sldChg>
      <pc:sldChg chg="addSp delSp modSp new mod modAnim">
        <pc:chgData name="Honda Keisuke" userId="935dcbcfe83008b7" providerId="LiveId" clId="{41BE6CDF-BBA4-4942-9D67-FEDD368850C9}" dt="2023-08-30T14:50:13.220" v="3538" actId="1076"/>
        <pc:sldMkLst>
          <pc:docMk/>
          <pc:sldMk cId="1634075329" sldId="271"/>
        </pc:sldMkLst>
        <pc:spChg chg="del">
          <ac:chgData name="Honda Keisuke" userId="935dcbcfe83008b7" providerId="LiveId" clId="{41BE6CDF-BBA4-4942-9D67-FEDD368850C9}" dt="2023-08-30T14:44:35.527" v="3437" actId="478"/>
          <ac:spMkLst>
            <pc:docMk/>
            <pc:sldMk cId="1634075329" sldId="271"/>
            <ac:spMk id="2" creationId="{2137BC9D-F78C-DF98-233C-FDD78BFCF442}"/>
          </ac:spMkLst>
        </pc:spChg>
        <pc:spChg chg="del">
          <ac:chgData name="Honda Keisuke" userId="935dcbcfe83008b7" providerId="LiveId" clId="{41BE6CDF-BBA4-4942-9D67-FEDD368850C9}" dt="2023-08-30T14:44:33.409" v="3436" actId="478"/>
          <ac:spMkLst>
            <pc:docMk/>
            <pc:sldMk cId="1634075329" sldId="271"/>
            <ac:spMk id="3" creationId="{A108232F-BB51-0727-C006-4C4A455F609B}"/>
          </ac:spMkLst>
        </pc:spChg>
        <pc:spChg chg="add mod">
          <ac:chgData name="Honda Keisuke" userId="935dcbcfe83008b7" providerId="LiveId" clId="{41BE6CDF-BBA4-4942-9D67-FEDD368850C9}" dt="2023-08-30T14:45:04.804" v="3462" actId="1076"/>
          <ac:spMkLst>
            <pc:docMk/>
            <pc:sldMk cId="1634075329" sldId="271"/>
            <ac:spMk id="4" creationId="{E5A50372-ACAB-800D-4900-D45AA00CBC2E}"/>
          </ac:spMkLst>
        </pc:spChg>
        <pc:spChg chg="add mod">
          <ac:chgData name="Honda Keisuke" userId="935dcbcfe83008b7" providerId="LiveId" clId="{41BE6CDF-BBA4-4942-9D67-FEDD368850C9}" dt="2023-08-30T14:50:13.220" v="3538" actId="1076"/>
          <ac:spMkLst>
            <pc:docMk/>
            <pc:sldMk cId="1634075329" sldId="271"/>
            <ac:spMk id="5" creationId="{A4014562-73E4-3B06-D499-177AB82CBDDE}"/>
          </ac:spMkLst>
        </pc:spChg>
      </pc:sldChg>
      <pc:sldChg chg="addSp delSp modSp add mod delAnim modAnim modNotesTx">
        <pc:chgData name="Honda Keisuke" userId="935dcbcfe83008b7" providerId="LiveId" clId="{41BE6CDF-BBA4-4942-9D67-FEDD368850C9}" dt="2023-08-30T15:00:05.947" v="3839" actId="20577"/>
        <pc:sldMkLst>
          <pc:docMk/>
          <pc:sldMk cId="973498281" sldId="272"/>
        </pc:sldMkLst>
        <pc:spChg chg="add mod">
          <ac:chgData name="Honda Keisuke" userId="935dcbcfe83008b7" providerId="LiveId" clId="{41BE6CDF-BBA4-4942-9D67-FEDD368850C9}" dt="2023-08-30T14:56:12.359" v="3588"/>
          <ac:spMkLst>
            <pc:docMk/>
            <pc:sldMk cId="973498281" sldId="272"/>
            <ac:spMk id="2" creationId="{5C5A7BB8-8603-6145-C5D5-B26CA4FED68F}"/>
          </ac:spMkLst>
        </pc:spChg>
        <pc:spChg chg="del">
          <ac:chgData name="Honda Keisuke" userId="935dcbcfe83008b7" providerId="LiveId" clId="{41BE6CDF-BBA4-4942-9D67-FEDD368850C9}" dt="2023-08-30T14:51:33.164" v="3541" actId="478"/>
          <ac:spMkLst>
            <pc:docMk/>
            <pc:sldMk cId="973498281" sldId="272"/>
            <ac:spMk id="4" creationId="{E5A50372-ACAB-800D-4900-D45AA00CBC2E}"/>
          </ac:spMkLst>
        </pc:spChg>
        <pc:spChg chg="del">
          <ac:chgData name="Honda Keisuke" userId="935dcbcfe83008b7" providerId="LiveId" clId="{41BE6CDF-BBA4-4942-9D67-FEDD368850C9}" dt="2023-08-30T14:51:32.023" v="3540" actId="478"/>
          <ac:spMkLst>
            <pc:docMk/>
            <pc:sldMk cId="973498281" sldId="272"/>
            <ac:spMk id="5" creationId="{A4014562-73E4-3B06-D499-177AB82CBDDE}"/>
          </ac:spMkLst>
        </pc:spChg>
        <pc:spChg chg="add mod">
          <ac:chgData name="Honda Keisuke" userId="935dcbcfe83008b7" providerId="LiveId" clId="{41BE6CDF-BBA4-4942-9D67-FEDD368850C9}" dt="2023-08-30T14:57:56.567" v="3675" actId="1076"/>
          <ac:spMkLst>
            <pc:docMk/>
            <pc:sldMk cId="973498281" sldId="272"/>
            <ac:spMk id="9" creationId="{ABA1D97A-944B-D34B-531D-436AEC7F43C0}"/>
          </ac:spMkLst>
        </pc:spChg>
        <pc:spChg chg="add mod">
          <ac:chgData name="Honda Keisuke" userId="935dcbcfe83008b7" providerId="LiveId" clId="{41BE6CDF-BBA4-4942-9D67-FEDD368850C9}" dt="2023-08-30T14:58:49.651" v="3759" actId="1076"/>
          <ac:spMkLst>
            <pc:docMk/>
            <pc:sldMk cId="973498281" sldId="272"/>
            <ac:spMk id="10" creationId="{4A247B55-AA88-B894-64C8-59DDF7C43F82}"/>
          </ac:spMkLst>
        </pc:spChg>
        <pc:picChg chg="add mod">
          <ac:chgData name="Honda Keisuke" userId="935dcbcfe83008b7" providerId="LiveId" clId="{41BE6CDF-BBA4-4942-9D67-FEDD368850C9}" dt="2023-08-30T14:57:15.660" v="3596" actId="1076"/>
          <ac:picMkLst>
            <pc:docMk/>
            <pc:sldMk cId="973498281" sldId="272"/>
            <ac:picMk id="6" creationId="{37C01F2E-32DF-8653-4A80-865CFAAB14BC}"/>
          </ac:picMkLst>
        </pc:picChg>
        <pc:picChg chg="add mod">
          <ac:chgData name="Honda Keisuke" userId="935dcbcfe83008b7" providerId="LiveId" clId="{41BE6CDF-BBA4-4942-9D67-FEDD368850C9}" dt="2023-08-30T14:57:11.796" v="3595" actId="1076"/>
          <ac:picMkLst>
            <pc:docMk/>
            <pc:sldMk cId="973498281" sldId="272"/>
            <ac:picMk id="8" creationId="{A10E2D6A-75D5-52BC-BA2B-43B1E309AFC5}"/>
          </ac:picMkLst>
        </pc:picChg>
      </pc:sldChg>
      <pc:sldChg chg="addSp delSp modSp add mod delAnim modAnim">
        <pc:chgData name="Honda Keisuke" userId="935dcbcfe83008b7" providerId="LiveId" clId="{41BE6CDF-BBA4-4942-9D67-FEDD368850C9}" dt="2023-08-30T15:03:01.596" v="4034" actId="1076"/>
        <pc:sldMkLst>
          <pc:docMk/>
          <pc:sldMk cId="4230739504" sldId="273"/>
        </pc:sldMkLst>
        <pc:spChg chg="add del mod">
          <ac:chgData name="Honda Keisuke" userId="935dcbcfe83008b7" providerId="LiveId" clId="{41BE6CDF-BBA4-4942-9D67-FEDD368850C9}" dt="2023-08-30T15:01:49.448" v="3940"/>
          <ac:spMkLst>
            <pc:docMk/>
            <pc:sldMk cId="4230739504" sldId="273"/>
            <ac:spMk id="2" creationId="{252E9F09-986C-A442-8A6C-5142760D7B2D}"/>
          </ac:spMkLst>
        </pc:spChg>
        <pc:spChg chg="add mod">
          <ac:chgData name="Honda Keisuke" userId="935dcbcfe83008b7" providerId="LiveId" clId="{41BE6CDF-BBA4-4942-9D67-FEDD368850C9}" dt="2023-08-30T15:02:43.137" v="4017" actId="1076"/>
          <ac:spMkLst>
            <pc:docMk/>
            <pc:sldMk cId="4230739504" sldId="273"/>
            <ac:spMk id="3" creationId="{E470516F-84A3-D05B-CFD7-F9AE8558DEF5}"/>
          </ac:spMkLst>
        </pc:spChg>
        <pc:spChg chg="del">
          <ac:chgData name="Honda Keisuke" userId="935dcbcfe83008b7" providerId="LiveId" clId="{41BE6CDF-BBA4-4942-9D67-FEDD368850C9}" dt="2023-08-30T15:00:34.639" v="3842" actId="478"/>
          <ac:spMkLst>
            <pc:docMk/>
            <pc:sldMk cId="4230739504" sldId="273"/>
            <ac:spMk id="4" creationId="{E5A50372-ACAB-800D-4900-D45AA00CBC2E}"/>
          </ac:spMkLst>
        </pc:spChg>
        <pc:spChg chg="del">
          <ac:chgData name="Honda Keisuke" userId="935dcbcfe83008b7" providerId="LiveId" clId="{41BE6CDF-BBA4-4942-9D67-FEDD368850C9}" dt="2023-08-30T15:00:32.476" v="3841" actId="478"/>
          <ac:spMkLst>
            <pc:docMk/>
            <pc:sldMk cId="4230739504" sldId="273"/>
            <ac:spMk id="5" creationId="{A4014562-73E4-3B06-D499-177AB82CBDDE}"/>
          </ac:spMkLst>
        </pc:spChg>
        <pc:spChg chg="add mod">
          <ac:chgData name="Honda Keisuke" userId="935dcbcfe83008b7" providerId="LiveId" clId="{41BE6CDF-BBA4-4942-9D67-FEDD368850C9}" dt="2023-08-30T15:03:01.596" v="4034" actId="1076"/>
          <ac:spMkLst>
            <pc:docMk/>
            <pc:sldMk cId="4230739504" sldId="273"/>
            <ac:spMk id="6" creationId="{71BCC40F-5389-74EE-7290-2A99686AFA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CB683-B867-4957-A3F6-8C70B707D4A7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56A96-B52D-4D47-A8AA-CCCC1637A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流れ</a:t>
            </a:r>
            <a:endParaRPr kumimoji="1" lang="en-US" altLang="ja-JP" dirty="0"/>
          </a:p>
          <a:p>
            <a:r>
              <a:rPr kumimoji="1" lang="en-US" altLang="ja-JP" dirty="0"/>
              <a:t>CTF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kumimoji="1" lang="ja-JP" altLang="en-US" dirty="0"/>
              <a:t>競技スタート</a:t>
            </a:r>
            <a:endParaRPr kumimoji="1" lang="en-US" altLang="ja-JP" dirty="0"/>
          </a:p>
          <a:p>
            <a:r>
              <a:rPr kumimoji="1" lang="ja-JP" altLang="en-US" dirty="0"/>
              <a:t>優勝チーム発表</a:t>
            </a:r>
            <a:endParaRPr kumimoji="1" lang="en-US" altLang="ja-JP" dirty="0"/>
          </a:p>
          <a:p>
            <a:r>
              <a:rPr kumimoji="1" lang="ja-JP" altLang="en-US" dirty="0"/>
              <a:t>解説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14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84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解けた人がいたら解説してもらう．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9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1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制限時間は</a:t>
            </a:r>
            <a:r>
              <a:rPr kumimoji="1" lang="en-US" altLang="ja-JP" dirty="0"/>
              <a:t>45~60</a:t>
            </a:r>
            <a:r>
              <a:rPr kumimoji="1" lang="ja-JP" altLang="en-US" dirty="0"/>
              <a:t>分くらい？？後半にヒントを解放してもいいかも</a:t>
            </a:r>
            <a:endParaRPr kumimoji="1" lang="en-US" altLang="ja-JP" dirty="0"/>
          </a:p>
          <a:p>
            <a:r>
              <a:rPr kumimoji="1" lang="en-US" altLang="ja-JP" dirty="0"/>
              <a:t>https://github.com/H0ndh11/CTF/blob/main/%E3%82%BC%E3%83%9F%E7%99%BA%E8%A1%A8%E8%B3%87%E6%96%99/8%E6%9C%8831%E6%97%A5%E3%82%BC%E3%83%9F%E5%90%88%E5%AE%BFctf.md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55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スコアボードの表示はまだ．</a:t>
            </a:r>
            <a:endParaRPr kumimoji="1" lang="en-US" altLang="ja-JP" dirty="0"/>
          </a:p>
          <a:p>
            <a:r>
              <a:rPr kumimoji="1" lang="ja-JP" altLang="en-US" dirty="0"/>
              <a:t>各チームの点数を下位から発表し，優勝チームに景品渡す．答え合わせへ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37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16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2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4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09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01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6A96-B52D-4D47-A8AA-CCCC1637ABE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3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9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73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386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79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5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6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73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11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3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7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8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2E1C93-907F-43C8-A42F-6B257FE8A7F3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A2589A-F85F-4EB2-A4CC-1CD16A6DB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78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444488-313F-6CF5-C27C-201AF3A27583}"/>
              </a:ext>
            </a:extLst>
          </p:cNvPr>
          <p:cNvSpPr txBox="1"/>
          <p:nvPr/>
        </p:nvSpPr>
        <p:spPr>
          <a:xfrm>
            <a:off x="3820508" y="2705725"/>
            <a:ext cx="4550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/>
              <a:t>kkCTF</a:t>
            </a:r>
            <a:endParaRPr kumimoji="1" lang="ja-JP" altLang="en-US" sz="8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EFACB4-140D-5579-ACDD-809EC1351BD9}"/>
              </a:ext>
            </a:extLst>
          </p:cNvPr>
          <p:cNvSpPr txBox="1"/>
          <p:nvPr/>
        </p:nvSpPr>
        <p:spPr>
          <a:xfrm>
            <a:off x="5313635" y="3967609"/>
            <a:ext cx="15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金井研</a:t>
            </a:r>
            <a:r>
              <a:rPr kumimoji="1" lang="en-US" altLang="ja-JP" sz="2400" dirty="0"/>
              <a:t>CTF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1680A-0923-2490-5753-AF569C5FE3B0}"/>
              </a:ext>
            </a:extLst>
          </p:cNvPr>
          <p:cNvSpPr txBox="1"/>
          <p:nvPr/>
        </p:nvSpPr>
        <p:spPr>
          <a:xfrm>
            <a:off x="5129418" y="5044827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M2 Keisuke Honda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68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401839"/>
            <a:ext cx="11702143" cy="155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Q5</a:t>
            </a:r>
            <a:r>
              <a:rPr lang="en-US" altLang="ja-JP" sz="2400" dirty="0"/>
              <a:t>. </a:t>
            </a: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[guess] Tom can't do blind touch</a:t>
            </a:r>
          </a:p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jjxrd`VkubsR9yxgV2fubbwe*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C0B9EB-446B-C617-A970-2835BFF6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03" y="2766479"/>
            <a:ext cx="9816193" cy="3710521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DE02B06-2551-F9CE-8D5C-81DB2153DDB5}"/>
              </a:ext>
            </a:extLst>
          </p:cNvPr>
          <p:cNvSpPr/>
          <p:nvPr/>
        </p:nvSpPr>
        <p:spPr>
          <a:xfrm>
            <a:off x="3282719" y="5182655"/>
            <a:ext cx="547011" cy="547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C31795-7E7F-F1B7-8D21-CAD18532355B}"/>
              </a:ext>
            </a:extLst>
          </p:cNvPr>
          <p:cNvSpPr/>
          <p:nvPr/>
        </p:nvSpPr>
        <p:spPr>
          <a:xfrm>
            <a:off x="4131128" y="3898441"/>
            <a:ext cx="547011" cy="547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BABBBE9-57A1-51B7-BC71-DBEDC334D4AA}"/>
              </a:ext>
            </a:extLst>
          </p:cNvPr>
          <p:cNvSpPr/>
          <p:nvPr/>
        </p:nvSpPr>
        <p:spPr>
          <a:xfrm>
            <a:off x="6319157" y="4597549"/>
            <a:ext cx="547011" cy="547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8A76739-5FEB-3052-DF14-97E5DBA4FA36}"/>
              </a:ext>
            </a:extLst>
          </p:cNvPr>
          <p:cNvSpPr/>
          <p:nvPr/>
        </p:nvSpPr>
        <p:spPr>
          <a:xfrm>
            <a:off x="3584117" y="4597549"/>
            <a:ext cx="547011" cy="547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ADFDF09-AA01-2BC3-65E8-D93407D88B2F}"/>
              </a:ext>
            </a:extLst>
          </p:cNvPr>
          <p:cNvSpPr/>
          <p:nvPr/>
        </p:nvSpPr>
        <p:spPr>
          <a:xfrm>
            <a:off x="6983185" y="4597548"/>
            <a:ext cx="547011" cy="54701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AB6ACD9-E634-CE40-91B9-FB1210FF76AF}"/>
              </a:ext>
            </a:extLst>
          </p:cNvPr>
          <p:cNvSpPr/>
          <p:nvPr/>
        </p:nvSpPr>
        <p:spPr>
          <a:xfrm>
            <a:off x="3946070" y="5221512"/>
            <a:ext cx="547011" cy="54701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FB5B430-2EA9-A31A-22E2-EA98F0F8AA2A}"/>
              </a:ext>
            </a:extLst>
          </p:cNvPr>
          <p:cNvSpPr/>
          <p:nvPr/>
        </p:nvSpPr>
        <p:spPr>
          <a:xfrm>
            <a:off x="4784271" y="3898441"/>
            <a:ext cx="547011" cy="54701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2C0A475-E8A5-8980-EDE4-B28D9AA33273}"/>
              </a:ext>
            </a:extLst>
          </p:cNvPr>
          <p:cNvSpPr/>
          <p:nvPr/>
        </p:nvSpPr>
        <p:spPr>
          <a:xfrm>
            <a:off x="4248145" y="4597548"/>
            <a:ext cx="547011" cy="54701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700A48-2AC6-E473-7A4E-BBFB47602B35}"/>
              </a:ext>
            </a:extLst>
          </p:cNvPr>
          <p:cNvSpPr txBox="1"/>
          <p:nvPr/>
        </p:nvSpPr>
        <p:spPr>
          <a:xfrm>
            <a:off x="4404633" y="2200607"/>
            <a:ext cx="487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0" i="0" dirty="0">
                <a:solidFill>
                  <a:srgbClr val="E6EDF3"/>
                </a:solidFill>
                <a:effectLst/>
                <a:latin typeface="-apple-system"/>
              </a:rPr>
              <a:t>→</a:t>
            </a: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		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	</a:t>
            </a:r>
            <a:r>
              <a:rPr lang="en-US" altLang="ja-JP" sz="2400" dirty="0" err="1">
                <a:solidFill>
                  <a:srgbClr val="E6EDF3"/>
                </a:solidFill>
                <a:latin typeface="-apple-system"/>
              </a:rPr>
              <a:t>kkctf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{BlindT0uchB3ginner}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24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8"/>
            <a:ext cx="11702143" cy="46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Q6.[guess] play cards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2F5C23-85D2-13E2-C3A6-E1D4C71B6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7" t="13874" r="1645" b="28422"/>
          <a:stretch/>
        </p:blipFill>
        <p:spPr>
          <a:xfrm>
            <a:off x="1030287" y="2307773"/>
            <a:ext cx="10130490" cy="36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8"/>
            <a:ext cx="11702143" cy="46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Q7.[guess] two hundred White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C6F3DA9-88EB-CF3B-8534-AFFFF3FBC053}"/>
              </a:ext>
            </a:extLst>
          </p:cNvPr>
          <p:cNvGrpSpPr/>
          <p:nvPr/>
        </p:nvGrpSpPr>
        <p:grpSpPr>
          <a:xfrm>
            <a:off x="4040755" y="2672592"/>
            <a:ext cx="4110486" cy="1370162"/>
            <a:chOff x="345206" y="2310652"/>
            <a:chExt cx="4110486" cy="137016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3C4F737-DE2B-B4F1-4B9F-50FBF1E9C459}"/>
                </a:ext>
              </a:extLst>
            </p:cNvPr>
            <p:cNvSpPr/>
            <p:nvPr/>
          </p:nvSpPr>
          <p:spPr>
            <a:xfrm>
              <a:off x="345206" y="2310652"/>
              <a:ext cx="1370162" cy="13701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R: 255</a:t>
              </a:r>
            </a:p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G: 255</a:t>
              </a: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B: 255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45C76AF-CA44-AEDA-0F1F-AE1673103B1F}"/>
                </a:ext>
              </a:extLst>
            </p:cNvPr>
            <p:cNvSpPr/>
            <p:nvPr/>
          </p:nvSpPr>
          <p:spPr>
            <a:xfrm>
              <a:off x="1715368" y="2310652"/>
              <a:ext cx="1370162" cy="13701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R: 254</a:t>
              </a:r>
            </a:p>
            <a:p>
              <a:pPr algn="ctr"/>
              <a:r>
                <a:rPr kumimoji="1" lang="en-US" altLang="ja-JP" dirty="0">
                  <a:solidFill>
                    <a:srgbClr val="FF0000"/>
                  </a:solidFill>
                </a:rPr>
                <a:t>G: 253</a:t>
              </a:r>
            </a:p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B: 254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D727BC-D329-858D-5BA6-BD33082BA1BF}"/>
                </a:ext>
              </a:extLst>
            </p:cNvPr>
            <p:cNvSpPr/>
            <p:nvPr/>
          </p:nvSpPr>
          <p:spPr>
            <a:xfrm>
              <a:off x="3085530" y="2310652"/>
              <a:ext cx="1370162" cy="13701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R: 255</a:t>
              </a:r>
            </a:p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G: 255</a:t>
              </a: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B: 255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E3B528-A39B-48B6-6B97-142DD9FA3B74}"/>
              </a:ext>
            </a:extLst>
          </p:cNvPr>
          <p:cNvSpPr txBox="1"/>
          <p:nvPr/>
        </p:nvSpPr>
        <p:spPr>
          <a:xfrm>
            <a:off x="5948085" y="4210350"/>
            <a:ext cx="3794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↑若干</a:t>
            </a:r>
            <a:r>
              <a:rPr kumimoji="1" lang="en-US" altLang="ja-JP" sz="2000" dirty="0"/>
              <a:t>RGB</a:t>
            </a:r>
            <a:r>
              <a:rPr kumimoji="1" lang="ja-JP" altLang="en-US" sz="2000" dirty="0"/>
              <a:t>値が異なるピクセル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85C866-8066-EF63-3CB3-ADEFC8A3C99A}"/>
              </a:ext>
            </a:extLst>
          </p:cNvPr>
          <p:cNvSpPr txBox="1"/>
          <p:nvPr/>
        </p:nvSpPr>
        <p:spPr>
          <a:xfrm>
            <a:off x="2641366" y="5344532"/>
            <a:ext cx="69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ペイントのとある機能が使えるかもしれない</a:t>
            </a:r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24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8"/>
            <a:ext cx="11702143" cy="46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Q10.[reversing] deleted flag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5728AE3-FBF2-1D01-86EB-2A1112506746}"/>
              </a:ext>
            </a:extLst>
          </p:cNvPr>
          <p:cNvSpPr txBox="1">
            <a:spLocks/>
          </p:cNvSpPr>
          <p:nvPr/>
        </p:nvSpPr>
        <p:spPr>
          <a:xfrm>
            <a:off x="244927" y="1899408"/>
            <a:ext cx="11702143" cy="3619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“</a:t>
            </a:r>
            <a:r>
              <a:rPr lang="ja-JP" altLang="en-US" sz="2400" b="0" i="0" dirty="0">
                <a:solidFill>
                  <a:srgbClr val="E6EDF3"/>
                </a:solidFill>
                <a:effectLst/>
                <a:latin typeface="-apple-system"/>
              </a:rPr>
              <a:t>どうやらプログラム実行中に</a:t>
            </a: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flag</a:t>
            </a:r>
            <a:r>
              <a:rPr lang="ja-JP" altLang="en-US" sz="2400" b="0" i="0" dirty="0">
                <a:solidFill>
                  <a:srgbClr val="E6EDF3"/>
                </a:solidFill>
                <a:effectLst/>
                <a:latin typeface="-apple-system"/>
              </a:rPr>
              <a:t>が別の文字列で上書きされているらしい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”</a:t>
            </a:r>
          </a:p>
          <a:p>
            <a:pPr marL="0" indent="0">
              <a:buFont typeface="Arial"/>
              <a:buNone/>
            </a:pP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→ つまり，上書き前は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flag</a:t>
            </a: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が存在しているはず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…</a:t>
            </a:r>
          </a:p>
          <a:p>
            <a:pPr marL="0" indent="0">
              <a:buFont typeface="Arial"/>
              <a:buNone/>
            </a:pPr>
            <a:endParaRPr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Font typeface="Arial"/>
              <a:buNone/>
            </a:pP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→①デバッグして上書き前の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flag</a:t>
            </a: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を確認する．</a:t>
            </a:r>
            <a:endParaRPr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Font typeface="Arial"/>
              <a:buNone/>
            </a:pP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→②逆コンパイルして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c</a:t>
            </a: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言語ファイルを覗いてみる．</a:t>
            </a:r>
            <a:endParaRPr lang="en-US" altLang="ja-JP" sz="2400" dirty="0">
              <a:solidFill>
                <a:srgbClr val="E6EDF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19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8"/>
            <a:ext cx="11702143" cy="46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Q12.[coding] sort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85C866-8066-EF63-3CB3-ADEFC8A3C99A}"/>
              </a:ext>
            </a:extLst>
          </p:cNvPr>
          <p:cNvSpPr txBox="1"/>
          <p:nvPr/>
        </p:nvSpPr>
        <p:spPr>
          <a:xfrm>
            <a:off x="244927" y="1899409"/>
            <a:ext cx="90376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プログラミングによるソート </a:t>
            </a:r>
            <a:r>
              <a:rPr kumimoji="1" lang="en-US" altLang="ja-JP" sz="2800" dirty="0"/>
              <a:t>or </a:t>
            </a:r>
            <a:r>
              <a:rPr kumimoji="1" lang="ja-JP" altLang="en-US" sz="2800" dirty="0"/>
              <a:t>地道に入れ替え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 err="1"/>
              <a:t>kkctf</a:t>
            </a:r>
            <a:r>
              <a:rPr kumimoji="1" lang="en-US" altLang="ja-JP" sz="2800" dirty="0"/>
              <a:t>{01811121417202427293340414750515354567779808</a:t>
            </a:r>
          </a:p>
          <a:p>
            <a:r>
              <a:rPr kumimoji="1" lang="en-US" altLang="ja-JP" sz="2800" dirty="0"/>
              <a:t>193991001011071111231472973524045551024}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626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A50372-ACAB-800D-4900-D45AA00CBC2E}"/>
              </a:ext>
            </a:extLst>
          </p:cNvPr>
          <p:cNvSpPr txBox="1"/>
          <p:nvPr/>
        </p:nvSpPr>
        <p:spPr>
          <a:xfrm>
            <a:off x="4618672" y="282883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/>
              <a:t>以上！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014562-73E4-3B06-D499-177AB82CBDDE}"/>
              </a:ext>
            </a:extLst>
          </p:cNvPr>
          <p:cNvSpPr txBox="1"/>
          <p:nvPr/>
        </p:nvSpPr>
        <p:spPr>
          <a:xfrm>
            <a:off x="3898922" y="2828834"/>
            <a:ext cx="4394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dirty="0"/>
              <a:t>本当に</a:t>
            </a:r>
            <a:r>
              <a:rPr kumimoji="1" lang="en-US" altLang="ja-JP" sz="7200" dirty="0"/>
              <a:t>…??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340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A7BB8-8603-6145-C5D5-B26CA4FE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C01F2E-32DF-8653-4A80-865CFAAB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71" y="1616019"/>
            <a:ext cx="3046543" cy="17771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10E2D6A-75D5-52BC-BA2B-43B1E309A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05" y="1651849"/>
            <a:ext cx="4305673" cy="348264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A1D97A-944B-D34B-531D-436AEC7F43C0}"/>
              </a:ext>
            </a:extLst>
          </p:cNvPr>
          <p:cNvSpPr txBox="1"/>
          <p:nvPr/>
        </p:nvSpPr>
        <p:spPr>
          <a:xfrm>
            <a:off x="1172475" y="3742334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これまでの問題の合計点は</a:t>
            </a:r>
            <a:r>
              <a:rPr kumimoji="1" lang="en-US" altLang="ja-JP" sz="2000" dirty="0"/>
              <a:t>58</a:t>
            </a:r>
            <a:r>
              <a:rPr kumimoji="1" lang="ja-JP" altLang="en-US" sz="2000" dirty="0"/>
              <a:t>点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247B55-AA88-B894-64C8-59DDF7C43F82}"/>
              </a:ext>
            </a:extLst>
          </p:cNvPr>
          <p:cNvSpPr txBox="1"/>
          <p:nvPr/>
        </p:nvSpPr>
        <p:spPr>
          <a:xfrm>
            <a:off x="7066148" y="53655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謎の空欄</a:t>
            </a:r>
            <a:r>
              <a:rPr kumimoji="1" lang="en-US" altLang="ja-JP" sz="2000" dirty="0"/>
              <a:t>…</a:t>
            </a:r>
          </a:p>
          <a:p>
            <a:r>
              <a:rPr kumimoji="1" lang="en-US" altLang="ja-JP" sz="2000" dirty="0"/>
              <a:t>Q11</a:t>
            </a:r>
            <a:r>
              <a:rPr kumimoji="1" lang="ja-JP" altLang="en-US" sz="2000" dirty="0"/>
              <a:t>が存在したのか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9734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70516F-84A3-D05B-CFD7-F9AE8558DEF5}"/>
              </a:ext>
            </a:extLst>
          </p:cNvPr>
          <p:cNvSpPr txBox="1"/>
          <p:nvPr/>
        </p:nvSpPr>
        <p:spPr>
          <a:xfrm>
            <a:off x="612768" y="2459504"/>
            <a:ext cx="109664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/>
              <a:t>これで終わりです！</a:t>
            </a:r>
            <a:endParaRPr kumimoji="1" lang="en-US" altLang="ja-JP" sz="6000" dirty="0"/>
          </a:p>
          <a:p>
            <a:pPr algn="ctr"/>
            <a:r>
              <a:rPr kumimoji="1" lang="ja-JP" altLang="en-US" sz="6000" dirty="0"/>
              <a:t>楽しんで頂けたなら幸いです！！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CC40F-5389-74EE-7290-2A99686AFA97}"/>
              </a:ext>
            </a:extLst>
          </p:cNvPr>
          <p:cNvSpPr txBox="1"/>
          <p:nvPr/>
        </p:nvSpPr>
        <p:spPr>
          <a:xfrm>
            <a:off x="7870372" y="439849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ありがとうございました～</a:t>
            </a:r>
          </a:p>
        </p:txBody>
      </p:sp>
    </p:spTree>
    <p:extLst>
      <p:ext uri="{BB962C8B-B14F-4D97-AF65-F5344CB8AC3E}">
        <p14:creationId xmlns:p14="http://schemas.microsoft.com/office/powerpoint/2010/main" val="42307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F9D9F7E-38EA-2ED0-21CB-6E080C2D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latin typeface="+mj-ea"/>
              </a:rPr>
              <a:t>CTF</a:t>
            </a:r>
            <a:r>
              <a:rPr kumimoji="1" lang="ja-JP" altLang="en-US" sz="5400" dirty="0">
                <a:latin typeface="+mj-ea"/>
              </a:rPr>
              <a:t>とは？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03165CF-26C1-EFDF-177C-1BB5C08A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-&gt; </a:t>
            </a:r>
            <a:r>
              <a:rPr kumimoji="1" lang="ja-JP" altLang="en-US" sz="2400" dirty="0"/>
              <a:t>情報セキュリティのスキルを競い合うセキュリティコンテスト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-&gt; Capture The Flag</a:t>
            </a:r>
            <a:r>
              <a:rPr kumimoji="1" lang="ja-JP" altLang="en-US" sz="2400" dirty="0"/>
              <a:t>の頭文字をとって</a:t>
            </a:r>
            <a:r>
              <a:rPr kumimoji="1" lang="en-US" altLang="ja-JP" sz="2400" dirty="0"/>
              <a:t>CTF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-&gt; </a:t>
            </a:r>
            <a:r>
              <a:rPr kumimoji="1" lang="ja-JP" altLang="en-US" sz="2400" dirty="0"/>
              <a:t>直訳すると旗とり合戦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521CFF-83B9-BB5A-FB7A-BEB34375F8AD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7" name="Picture 4" descr="DEF CON - Wikipedia">
            <a:extLst>
              <a:ext uri="{FF2B5EF4-FFF2-40B4-BE49-F238E27FC236}">
                <a16:creationId xmlns:a16="http://schemas.microsoft.com/office/drawing/2014/main" id="{B587F1C3-15C6-222A-F6F3-518FC148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5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CBF75-1B03-D4DC-9B21-4A37F33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+mj-ea"/>
              </a:rPr>
              <a:t>旗取り合戦？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6D601-7320-8735-9C95-9B3640BF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旗</a:t>
            </a:r>
            <a:r>
              <a:rPr kumimoji="1" lang="en-US" altLang="ja-JP" sz="2400" dirty="0"/>
              <a:t>(flag)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大事な情報</a:t>
            </a:r>
            <a:r>
              <a:rPr kumimoji="1" lang="en-US" altLang="ja-JP" sz="2400" dirty="0"/>
              <a:t>”</a:t>
            </a:r>
            <a:r>
              <a:rPr lang="ja-JP" altLang="en-US" sz="2400" dirty="0"/>
              <a:t>のこと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暗号を解読したり，ファイルを解析したり，脆弱性のあるサーバに攻撃したり</a:t>
            </a:r>
            <a:r>
              <a:rPr lang="en-US" altLang="ja-JP" sz="2400" dirty="0"/>
              <a:t>…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ハッカーっぽいことをして</a:t>
            </a:r>
            <a:r>
              <a:rPr lang="en-US" altLang="ja-JP" sz="2400" dirty="0"/>
              <a:t>flag</a:t>
            </a:r>
            <a:r>
              <a:rPr lang="ja-JP" altLang="en-US" sz="2400" dirty="0"/>
              <a:t>をたくさんゲットしたチームが勝者となる！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72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807C6-5555-F880-65BF-413BA51B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やってみよう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86074-5F35-6351-C486-DF1DAF26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34715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チーム対抗で</a:t>
            </a:r>
            <a:r>
              <a:rPr lang="en-US" altLang="ja-JP" sz="2400" dirty="0"/>
              <a:t>CTF</a:t>
            </a:r>
            <a:r>
              <a:rPr lang="ja-JP" altLang="en-US" sz="2400" dirty="0"/>
              <a:t>を開催します！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部屋割りを基にチームを組みます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なお，初心者向けに高度なツールは不要な問題を用意しています（謎解き多め）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788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5A7991-E409-B426-1922-D3113C022B34}"/>
              </a:ext>
            </a:extLst>
          </p:cNvPr>
          <p:cNvSpPr/>
          <p:nvPr/>
        </p:nvSpPr>
        <p:spPr>
          <a:xfrm>
            <a:off x="5671457" y="5268686"/>
            <a:ext cx="1534886" cy="870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23017F-96F4-DF7F-2155-3916B870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427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ルール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1A2E82B-135D-E535-D11F-BB49E432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7854"/>
            <a:ext cx="10347157" cy="46201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１．チーム外メンバーとの相談や答え共有は禁止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２．回答形式は</a:t>
            </a:r>
            <a:r>
              <a:rPr lang="en-US" altLang="ja-JP" sz="2400" dirty="0"/>
              <a:t>”</a:t>
            </a:r>
            <a:r>
              <a:rPr lang="en-US" altLang="ja-JP" sz="2400" dirty="0" err="1"/>
              <a:t>kkctf</a:t>
            </a:r>
            <a:r>
              <a:rPr lang="en-US" altLang="ja-JP" sz="2400" dirty="0"/>
              <a:t>{?????}”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３．答えとなる</a:t>
            </a:r>
            <a:r>
              <a:rPr lang="en-US" altLang="ja-JP" sz="2400" dirty="0"/>
              <a:t>flag</a:t>
            </a:r>
            <a:r>
              <a:rPr lang="ja-JP" altLang="en-US" sz="2400" dirty="0"/>
              <a:t>が手に入ったら，チーム番号，問題番号，</a:t>
            </a:r>
            <a:r>
              <a:rPr lang="en-US" altLang="ja-JP" sz="2400" dirty="0"/>
              <a:t>flag</a:t>
            </a:r>
            <a:r>
              <a:rPr lang="ja-JP" altLang="en-US" sz="2400" dirty="0"/>
              <a:t>を</a:t>
            </a:r>
            <a:r>
              <a:rPr lang="en-US" altLang="ja-JP" sz="2400" dirty="0"/>
              <a:t>slack</a:t>
            </a:r>
            <a:r>
              <a:rPr lang="ja-JP" altLang="en-US" sz="2400" dirty="0"/>
              <a:t>の</a:t>
            </a:r>
            <a:r>
              <a:rPr lang="en-US" altLang="ja-JP" sz="2400" dirty="0"/>
              <a:t>DM</a:t>
            </a:r>
            <a:r>
              <a:rPr lang="ja-JP" altLang="en-US" sz="2400" dirty="0"/>
              <a:t>で本多に送信する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４．</a:t>
            </a:r>
            <a:r>
              <a:rPr lang="en-US" altLang="ja-JP" sz="2400" dirty="0"/>
              <a:t>Google</a:t>
            </a:r>
            <a:r>
              <a:rPr lang="ja-JP" altLang="en-US" sz="2400" dirty="0"/>
              <a:t>検索，ツールの活用推奨！使えるものは何でも使おう！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５．問題ごとに配点が定められている．最大で</a:t>
            </a:r>
            <a:r>
              <a:rPr lang="en-US" altLang="ja-JP" sz="2400" dirty="0"/>
              <a:t>64</a:t>
            </a:r>
            <a:r>
              <a:rPr lang="ja-JP" altLang="en-US" sz="2400" dirty="0"/>
              <a:t>点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６．制限時間　</a:t>
            </a:r>
            <a:r>
              <a:rPr lang="en-US" altLang="ja-JP" sz="2400" dirty="0"/>
              <a:t>X</a:t>
            </a:r>
            <a:r>
              <a:rPr lang="ja-JP" altLang="en-US" sz="2400" dirty="0"/>
              <a:t>分</a:t>
            </a:r>
            <a:r>
              <a:rPr lang="en-US" altLang="ja-JP" sz="2400" dirty="0"/>
              <a:t>	XX:XX</a:t>
            </a:r>
            <a:r>
              <a:rPr lang="ja-JP" altLang="en-US" sz="2400" dirty="0"/>
              <a:t>まで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27B697-E262-EC1B-C48E-A158F9BCF80A}"/>
              </a:ext>
            </a:extLst>
          </p:cNvPr>
          <p:cNvSpPr txBox="1"/>
          <p:nvPr/>
        </p:nvSpPr>
        <p:spPr>
          <a:xfrm>
            <a:off x="2586790" y="3777917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アナログですみません</a:t>
            </a:r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15DF424-8852-A8D3-63C4-389309D4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645" y="1348938"/>
            <a:ext cx="3185313" cy="145684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21E93A-7F08-C1E4-84F4-0B90EF82CAED}"/>
              </a:ext>
            </a:extLst>
          </p:cNvPr>
          <p:cNvSpPr txBox="1"/>
          <p:nvPr/>
        </p:nvSpPr>
        <p:spPr>
          <a:xfrm>
            <a:off x="8466300" y="4775736"/>
            <a:ext cx="3725700" cy="20313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ジャンルについて</a:t>
            </a:r>
            <a:endParaRPr kumimoji="1" lang="en-US" altLang="ja-JP" dirty="0"/>
          </a:p>
          <a:p>
            <a:r>
              <a:rPr kumimoji="1" lang="en-US" altLang="ja-JP" dirty="0"/>
              <a:t>tutorial 	= </a:t>
            </a:r>
            <a:r>
              <a:rPr kumimoji="1" lang="ja-JP" altLang="en-US" dirty="0"/>
              <a:t>その他・簡単</a:t>
            </a:r>
            <a:endParaRPr kumimoji="1" lang="en-US" altLang="ja-JP" dirty="0"/>
          </a:p>
          <a:p>
            <a:r>
              <a:rPr kumimoji="1" lang="en-US" altLang="ja-JP" dirty="0"/>
              <a:t>guess	= </a:t>
            </a:r>
            <a:r>
              <a:rPr kumimoji="1" lang="ja-JP" altLang="en-US" dirty="0"/>
              <a:t>推理</a:t>
            </a:r>
            <a:endParaRPr kumimoji="1" lang="en-US" altLang="ja-JP" dirty="0"/>
          </a:p>
          <a:p>
            <a:r>
              <a:rPr kumimoji="1" lang="en-US" altLang="ja-JP" dirty="0"/>
              <a:t>crypto	= </a:t>
            </a:r>
            <a:r>
              <a:rPr kumimoji="1" lang="ja-JP" altLang="en-US" dirty="0"/>
              <a:t>暗号解読</a:t>
            </a:r>
            <a:endParaRPr kumimoji="1" lang="en-US" altLang="ja-JP" dirty="0"/>
          </a:p>
          <a:p>
            <a:r>
              <a:rPr kumimoji="1" lang="en-US" altLang="ja-JP" dirty="0"/>
              <a:t>forensic	= </a:t>
            </a:r>
            <a:r>
              <a:rPr kumimoji="1" lang="ja-JP" altLang="en-US" dirty="0"/>
              <a:t>ファイル解析</a:t>
            </a:r>
            <a:endParaRPr kumimoji="1" lang="en-US" altLang="ja-JP" dirty="0"/>
          </a:p>
          <a:p>
            <a:r>
              <a:rPr kumimoji="1" lang="en-US" altLang="ja-JP" dirty="0"/>
              <a:t>reversing	= </a:t>
            </a:r>
            <a:r>
              <a:rPr kumimoji="1" lang="ja-JP" altLang="en-US" dirty="0"/>
              <a:t>リバースエンジニアリング</a:t>
            </a:r>
            <a:endParaRPr kumimoji="1" lang="en-US" altLang="ja-JP" dirty="0"/>
          </a:p>
          <a:p>
            <a:r>
              <a:rPr kumimoji="1" lang="en-US" altLang="ja-JP" dirty="0"/>
              <a:t>coding	= 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578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1BCFA-DB33-0925-EEEF-0E5AADDB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優勝チーム発表</a:t>
            </a:r>
          </a:p>
        </p:txBody>
      </p:sp>
    </p:spTree>
    <p:extLst>
      <p:ext uri="{BB962C8B-B14F-4D97-AF65-F5344CB8AC3E}">
        <p14:creationId xmlns:p14="http://schemas.microsoft.com/office/powerpoint/2010/main" val="411359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8"/>
            <a:ext cx="1170214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実践しながら解説していきます！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Q2</a:t>
            </a:r>
            <a:r>
              <a:rPr lang="en-US" altLang="ja-JP" sz="2400" dirty="0"/>
              <a:t>. [</a:t>
            </a:r>
            <a:r>
              <a:rPr lang="en-US" altLang="ja-JP" sz="2400" b="0" i="0" dirty="0" err="1">
                <a:solidFill>
                  <a:srgbClr val="E6EDF3"/>
                </a:solidFill>
                <a:effectLst/>
                <a:latin typeface="-apple-system"/>
              </a:rPr>
              <a:t>cripto</a:t>
            </a: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] </a:t>
            </a:r>
            <a:r>
              <a:rPr lang="en-US" altLang="ja-JP" sz="2400" b="0" i="0" dirty="0" err="1">
                <a:solidFill>
                  <a:srgbClr val="E6EDF3"/>
                </a:solidFill>
                <a:effectLst/>
                <a:latin typeface="-apple-system"/>
              </a:rPr>
              <a:t>number&amp;abcdef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6b </a:t>
            </a:r>
            <a:r>
              <a:rPr lang="en-US" altLang="ja-JP" sz="2400" b="0" i="0" dirty="0" err="1">
                <a:solidFill>
                  <a:srgbClr val="E6EDF3"/>
                </a:solidFill>
                <a:effectLst/>
                <a:latin typeface="-apple-system"/>
              </a:rPr>
              <a:t>6b</a:t>
            </a: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 63 74 66 7b 61 73 63 69 69 5f 41 53 43 49 49 5f 66 33 6c 30 31 6a 63 6e 34 61 31 37 7d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問題名にある通り，数字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+</a:t>
            </a:r>
            <a:r>
              <a:rPr lang="en-US" altLang="ja-JP" sz="2400" dirty="0" err="1">
                <a:solidFill>
                  <a:srgbClr val="E6EDF3"/>
                </a:solidFill>
                <a:latin typeface="-apple-system"/>
              </a:rPr>
              <a:t>a~f</a:t>
            </a: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で表された文字列．</a:t>
            </a:r>
            <a:endParaRPr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E6EDF3"/>
                </a:solidFill>
                <a:latin typeface="-apple-system"/>
              </a:rPr>
              <a:t>→</a:t>
            </a: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16</a:t>
            </a:r>
            <a:r>
              <a:rPr kumimoji="1" lang="ja-JP" altLang="en-US" sz="2400" dirty="0">
                <a:solidFill>
                  <a:srgbClr val="E6EDF3"/>
                </a:solidFill>
                <a:latin typeface="-apple-system"/>
              </a:rPr>
              <a:t>進数</a:t>
            </a: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．そして</a:t>
            </a:r>
            <a:r>
              <a:rPr lang="en-US" altLang="ja-JP" sz="2400" dirty="0">
                <a:solidFill>
                  <a:srgbClr val="E6EDF3"/>
                </a:solidFill>
                <a:latin typeface="-apple-system"/>
              </a:rPr>
              <a:t>2</a:t>
            </a: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文字ずつ区切られている．</a:t>
            </a:r>
            <a:endParaRPr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E6EDF3"/>
                </a:solidFill>
                <a:latin typeface="-apple-system"/>
              </a:rPr>
              <a:t>→</a:t>
            </a: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ASCII</a:t>
            </a:r>
            <a:r>
              <a:rPr kumimoji="1" lang="ja-JP" altLang="en-US" sz="2400" dirty="0">
                <a:solidFill>
                  <a:srgbClr val="E6EDF3"/>
                </a:solidFill>
                <a:latin typeface="-apple-system"/>
              </a:rPr>
              <a:t>コードではないか？？</a:t>
            </a:r>
          </a:p>
        </p:txBody>
      </p:sp>
    </p:spTree>
    <p:extLst>
      <p:ext uri="{BB962C8B-B14F-4D97-AF65-F5344CB8AC3E}">
        <p14:creationId xmlns:p14="http://schemas.microsoft.com/office/powerpoint/2010/main" val="29565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8"/>
            <a:ext cx="11702143" cy="52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Q3</a:t>
            </a:r>
            <a:r>
              <a:rPr lang="en-US" altLang="ja-JP" sz="2400" dirty="0"/>
              <a:t>. </a:t>
            </a: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[crypto] </a:t>
            </a:r>
            <a:r>
              <a:rPr lang="en-US" altLang="ja-JP" sz="2400" b="0" i="0" dirty="0" err="1">
                <a:solidFill>
                  <a:srgbClr val="E6EDF3"/>
                </a:solidFill>
                <a:effectLst/>
                <a:latin typeface="-apple-system"/>
              </a:rPr>
              <a:t>Ancient_Cipher</a:t>
            </a:r>
            <a:endParaRPr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C9BDE65-C023-103F-ADF1-BDEFDE92FB5B}"/>
              </a:ext>
            </a:extLst>
          </p:cNvPr>
          <p:cNvGrpSpPr/>
          <p:nvPr/>
        </p:nvGrpSpPr>
        <p:grpSpPr>
          <a:xfrm>
            <a:off x="4242766" y="2274838"/>
            <a:ext cx="3706464" cy="2308324"/>
            <a:chOff x="4242766" y="2274838"/>
            <a:chExt cx="3706464" cy="230832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BB908A1-6D9E-241C-951C-75A05BA7CF61}"/>
                </a:ext>
              </a:extLst>
            </p:cNvPr>
            <p:cNvSpPr txBox="1"/>
            <p:nvPr/>
          </p:nvSpPr>
          <p:spPr>
            <a:xfrm>
              <a:off x="4242766" y="2274838"/>
              <a:ext cx="370646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こ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の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よ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う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な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つ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つ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に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、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ま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き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つ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け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る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こ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と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で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か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い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ど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く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で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き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る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あ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ん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ご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う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の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こ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と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を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、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な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に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あ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ん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ご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う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と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よ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ぶ</a:t>
              </a:r>
              <a:r>
                <a:rPr kumimoji="1" lang="en-US" altLang="ja-JP" sz="2400" dirty="0"/>
                <a:t>	</a:t>
              </a:r>
              <a:r>
                <a:rPr kumimoji="1" lang="ja-JP" altLang="en-US" sz="2400" dirty="0"/>
                <a:t>？</a:t>
              </a:r>
              <a:endParaRPr kumimoji="1" lang="en-US" altLang="ja-JP" sz="24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2E226029-5565-3956-E0A0-385ED64337C7}"/>
                </a:ext>
              </a:extLst>
            </p:cNvPr>
            <p:cNvCxnSpPr/>
            <p:nvPr/>
          </p:nvCxnSpPr>
          <p:spPr>
            <a:xfrm>
              <a:off x="4242766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07A1F07-35D7-6482-B5B5-7E7A86405DC2}"/>
                </a:ext>
              </a:extLst>
            </p:cNvPr>
            <p:cNvCxnSpPr/>
            <p:nvPr/>
          </p:nvCxnSpPr>
          <p:spPr>
            <a:xfrm>
              <a:off x="4689081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77E92AA-A9C9-29BF-C7C1-A3E17A2141E4}"/>
                </a:ext>
              </a:extLst>
            </p:cNvPr>
            <p:cNvCxnSpPr/>
            <p:nvPr/>
          </p:nvCxnSpPr>
          <p:spPr>
            <a:xfrm>
              <a:off x="5189823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2677A5D-6228-E953-5343-138C758441FE}"/>
                </a:ext>
              </a:extLst>
            </p:cNvPr>
            <p:cNvCxnSpPr/>
            <p:nvPr/>
          </p:nvCxnSpPr>
          <p:spPr>
            <a:xfrm>
              <a:off x="5636137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11E766C-CDD0-22EA-810F-54CC68066DA5}"/>
                </a:ext>
              </a:extLst>
            </p:cNvPr>
            <p:cNvCxnSpPr/>
            <p:nvPr/>
          </p:nvCxnSpPr>
          <p:spPr>
            <a:xfrm>
              <a:off x="6095998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89BBC1E-2F44-5014-BBEF-5B1C2164BE8A}"/>
                </a:ext>
              </a:extLst>
            </p:cNvPr>
            <p:cNvCxnSpPr/>
            <p:nvPr/>
          </p:nvCxnSpPr>
          <p:spPr>
            <a:xfrm>
              <a:off x="6528766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6D6774B5-5005-03BC-D65D-B12FB22C5035}"/>
                </a:ext>
              </a:extLst>
            </p:cNvPr>
            <p:cNvCxnSpPr/>
            <p:nvPr/>
          </p:nvCxnSpPr>
          <p:spPr>
            <a:xfrm>
              <a:off x="6985966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207D70C-4162-D7C8-9826-622E3DFDBE10}"/>
                </a:ext>
              </a:extLst>
            </p:cNvPr>
            <p:cNvCxnSpPr/>
            <p:nvPr/>
          </p:nvCxnSpPr>
          <p:spPr>
            <a:xfrm>
              <a:off x="7421394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E31F346-E586-1297-5A00-2B788687010D}"/>
                </a:ext>
              </a:extLst>
            </p:cNvPr>
            <p:cNvCxnSpPr/>
            <p:nvPr/>
          </p:nvCxnSpPr>
          <p:spPr>
            <a:xfrm>
              <a:off x="7949230" y="2274838"/>
              <a:ext cx="0" cy="221007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8D33DE8A-2AD5-EA41-367E-388A5918065A}"/>
                </a:ext>
              </a:extLst>
            </p:cNvPr>
            <p:cNvCxnSpPr>
              <a:cxnSpLocks/>
            </p:cNvCxnSpPr>
            <p:nvPr/>
          </p:nvCxnSpPr>
          <p:spPr>
            <a:xfrm>
              <a:off x="4242766" y="2274838"/>
              <a:ext cx="4463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73544FE-572D-5093-F95F-06C163031AF1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94" y="4484914"/>
              <a:ext cx="527836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矢印: 下 21">
            <a:extLst>
              <a:ext uri="{FF2B5EF4-FFF2-40B4-BE49-F238E27FC236}">
                <a16:creationId xmlns:a16="http://schemas.microsoft.com/office/drawing/2014/main" id="{33193928-61D8-499E-4EA1-C50487EBE259}"/>
              </a:ext>
            </a:extLst>
          </p:cNvPr>
          <p:cNvSpPr/>
          <p:nvPr/>
        </p:nvSpPr>
        <p:spPr>
          <a:xfrm>
            <a:off x="5780314" y="4767942"/>
            <a:ext cx="631372" cy="8381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8736FD-9946-4FCE-BFE7-4CBFB5F8FFC6}"/>
              </a:ext>
            </a:extLst>
          </p:cNvPr>
          <p:cNvSpPr txBox="1"/>
          <p:nvPr/>
        </p:nvSpPr>
        <p:spPr>
          <a:xfrm>
            <a:off x="254495" y="5721924"/>
            <a:ext cx="11683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このようなつつに、まきつけることでかいどくできるあんごうのことを，なにあんごうとよぶ？</a:t>
            </a:r>
          </a:p>
          <a:p>
            <a:pPr algn="ctr"/>
            <a:r>
              <a:rPr kumimoji="1" lang="en-US" altLang="ja-JP" sz="2400" dirty="0" err="1"/>
              <a:t>kkctf</a:t>
            </a:r>
            <a:r>
              <a:rPr kumimoji="1" lang="en-US" altLang="ja-JP" sz="2400" dirty="0"/>
              <a:t>{</a:t>
            </a:r>
            <a:r>
              <a:rPr kumimoji="1" lang="ja-JP" altLang="en-US" sz="2400" dirty="0"/>
              <a:t>スキュタレー暗号</a:t>
            </a: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6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8179-3051-9EC5-0037-AD6ED15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81000"/>
            <a:ext cx="101314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>
                <a:latin typeface="Arial Black" panose="020B0A04020102020204" pitchFamily="34" charset="0"/>
                <a:ea typeface="+mn-ea"/>
              </a:rPr>
              <a:t>Write UP</a:t>
            </a:r>
            <a:r>
              <a:rPr lang="en-US" altLang="ja-JP" sz="4400" dirty="0">
                <a:latin typeface="+mj-ea"/>
              </a:rPr>
              <a:t>(</a:t>
            </a:r>
            <a:r>
              <a:rPr lang="ja-JP" altLang="en-US" sz="4400" dirty="0">
                <a:latin typeface="+mj-ea"/>
              </a:rPr>
              <a:t>解説</a:t>
            </a:r>
            <a:r>
              <a:rPr lang="en-US" altLang="ja-JP" sz="4400" dirty="0">
                <a:latin typeface="+mj-ea"/>
              </a:rPr>
              <a:t>)</a:t>
            </a:r>
            <a:endParaRPr kumimoji="1" lang="ja-JP" altLang="en-US" sz="4400" dirty="0"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B71CD-2B78-CA1A-9D49-B8A2BA3B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1251857"/>
            <a:ext cx="11702143" cy="465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Q4.[crypto] </a:t>
            </a:r>
            <a:r>
              <a:rPr lang="en-US" altLang="ja-JP" sz="2400" b="0" i="0" dirty="0" err="1">
                <a:solidFill>
                  <a:srgbClr val="E6EDF3"/>
                </a:solidFill>
                <a:effectLst/>
                <a:latin typeface="-apple-system"/>
              </a:rPr>
              <a:t>Criptorio</a:t>
            </a:r>
            <a:endParaRPr lang="en-US" altLang="ja-JP" sz="24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sz="2400" b="0" i="0" dirty="0">
                <a:solidFill>
                  <a:srgbClr val="E6EDF3"/>
                </a:solidFill>
                <a:effectLst/>
                <a:latin typeface="-apple-system"/>
              </a:rPr>
              <a:t>MjcyYTAzNDU2NTZhMDNlN2FiNGQyMWIzY2M3MmVkYTYKSGFzaHRvb2xraXQuY29tCg==</a:t>
            </a:r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E6EDF3"/>
                </a:solidFill>
                <a:latin typeface="-apple-system"/>
              </a:rPr>
              <a:t>↓</a:t>
            </a:r>
            <a:endParaRPr kumimoji="1"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272a0345656a03e7ab4d21b3cc72eda6						Hashtoolkit.com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↓</a:t>
            </a:r>
            <a:endParaRPr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None/>
            </a:pPr>
            <a:r>
              <a:rPr kumimoji="1" lang="en-US" altLang="ja-JP" sz="2400" dirty="0" err="1">
                <a:solidFill>
                  <a:srgbClr val="E6EDF3"/>
                </a:solidFill>
                <a:latin typeface="-apple-system"/>
              </a:rPr>
              <a:t>xxpgs</a:t>
            </a: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{</a:t>
            </a:r>
            <a:r>
              <a:rPr kumimoji="1" lang="en-US" altLang="ja-JP" sz="2400" dirty="0" err="1">
                <a:solidFill>
                  <a:srgbClr val="E6EDF3"/>
                </a:solidFill>
                <a:latin typeface="-apple-system"/>
              </a:rPr>
              <a:t>Punva_bs_Pvcuref</a:t>
            </a: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}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rgbClr val="E6EDF3"/>
                </a:solidFill>
                <a:latin typeface="-apple-system"/>
              </a:rPr>
              <a:t>↓</a:t>
            </a:r>
            <a:endParaRPr kumimoji="1" lang="en-US" altLang="ja-JP" sz="2400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None/>
            </a:pPr>
            <a:r>
              <a:rPr kumimoji="1" lang="en-US" altLang="ja-JP" sz="2400" dirty="0" err="1">
                <a:solidFill>
                  <a:srgbClr val="E6EDF3"/>
                </a:solidFill>
                <a:latin typeface="-apple-system"/>
              </a:rPr>
              <a:t>kkctf</a:t>
            </a: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{</a:t>
            </a:r>
            <a:r>
              <a:rPr kumimoji="1" lang="en-US" altLang="ja-JP" sz="2400" dirty="0" err="1">
                <a:solidFill>
                  <a:srgbClr val="E6EDF3"/>
                </a:solidFill>
                <a:latin typeface="-apple-system"/>
              </a:rPr>
              <a:t>Chain_of_Ciphers</a:t>
            </a:r>
            <a:r>
              <a:rPr kumimoji="1" lang="en-US" altLang="ja-JP" sz="2400" dirty="0">
                <a:solidFill>
                  <a:srgbClr val="E6EDF3"/>
                </a:solidFill>
                <a:latin typeface="-apple-system"/>
              </a:rPr>
              <a:t>}</a:t>
            </a:r>
            <a:endParaRPr kumimoji="1" lang="ja-JP" altLang="en-US" sz="2400" dirty="0">
              <a:solidFill>
                <a:srgbClr val="E6EDF3"/>
              </a:solidFill>
              <a:latin typeface="-apple-system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F89F87-42D0-CE6C-29DE-30A10DD22DDD}"/>
              </a:ext>
            </a:extLst>
          </p:cNvPr>
          <p:cNvSpPr txBox="1"/>
          <p:nvPr/>
        </p:nvSpPr>
        <p:spPr>
          <a:xfrm>
            <a:off x="5670240" y="4230231"/>
            <a:ext cx="8515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x</a:t>
            </a:r>
            <a:r>
              <a:rPr kumimoji="1" lang="ja-JP" altLang="en-US" sz="2800" dirty="0"/>
              <a:t>→</a:t>
            </a:r>
            <a:r>
              <a:rPr kumimoji="1" lang="en-US" altLang="ja-JP" sz="2800" dirty="0"/>
              <a:t>k</a:t>
            </a:r>
          </a:p>
          <a:p>
            <a:r>
              <a:rPr kumimoji="1" lang="en-US" altLang="ja-JP" sz="2800" dirty="0"/>
              <a:t>x</a:t>
            </a:r>
            <a:r>
              <a:rPr kumimoji="1" lang="ja-JP" altLang="en-US" sz="2800" dirty="0"/>
              <a:t>→</a:t>
            </a:r>
            <a:r>
              <a:rPr kumimoji="1" lang="en-US" altLang="ja-JP" sz="2800" dirty="0"/>
              <a:t>k</a:t>
            </a:r>
          </a:p>
          <a:p>
            <a:r>
              <a:rPr kumimoji="1" lang="en-US" altLang="ja-JP" sz="2800" dirty="0"/>
              <a:t>p</a:t>
            </a:r>
            <a:r>
              <a:rPr kumimoji="1" lang="ja-JP" altLang="en-US" sz="2800" dirty="0"/>
              <a:t>→</a:t>
            </a:r>
            <a:r>
              <a:rPr kumimoji="1" lang="en-US" altLang="ja-JP" sz="2800" dirty="0"/>
              <a:t>c</a:t>
            </a:r>
          </a:p>
          <a:p>
            <a:r>
              <a:rPr kumimoji="1" lang="en-US" altLang="ja-JP" sz="2800" dirty="0"/>
              <a:t>g</a:t>
            </a:r>
            <a:r>
              <a:rPr kumimoji="1" lang="ja-JP" altLang="en-US" sz="2800" dirty="0"/>
              <a:t>→</a:t>
            </a:r>
            <a:r>
              <a:rPr kumimoji="1" lang="en-US" altLang="ja-JP" sz="2800" dirty="0"/>
              <a:t>t</a:t>
            </a:r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→</a:t>
            </a:r>
            <a:r>
              <a:rPr kumimoji="1" lang="en-US" altLang="ja-JP" sz="2800" dirty="0"/>
              <a:t>f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97AC1F-44A6-3EF9-68CE-CAC0BEA42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39"/>
          <a:stretch/>
        </p:blipFill>
        <p:spPr>
          <a:xfrm>
            <a:off x="6807662" y="4447128"/>
            <a:ext cx="5139406" cy="18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135</TotalTime>
  <Words>875</Words>
  <Application>Microsoft Office PowerPoint</Application>
  <PresentationFormat>ワイド画面</PresentationFormat>
  <Paragraphs>134</Paragraphs>
  <Slides>17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-apple-system</vt:lpstr>
      <vt:lpstr>ＭＳ Ｐゴシック</vt:lpstr>
      <vt:lpstr>游ゴシック</vt:lpstr>
      <vt:lpstr>Arial</vt:lpstr>
      <vt:lpstr>Arial Black</vt:lpstr>
      <vt:lpstr>Calibri</vt:lpstr>
      <vt:lpstr>Calibri Light</vt:lpstr>
      <vt:lpstr>天空</vt:lpstr>
      <vt:lpstr>PowerPoint プレゼンテーション</vt:lpstr>
      <vt:lpstr>CTFとは？</vt:lpstr>
      <vt:lpstr>旗取り合戦？</vt:lpstr>
      <vt:lpstr>やってみよう</vt:lpstr>
      <vt:lpstr>ルール</vt:lpstr>
      <vt:lpstr>優勝チーム発表</vt:lpstr>
      <vt:lpstr>Write UP(解説)</vt:lpstr>
      <vt:lpstr>Write UP(解説)</vt:lpstr>
      <vt:lpstr>Write UP(解説)</vt:lpstr>
      <vt:lpstr>Write UP(解説)</vt:lpstr>
      <vt:lpstr>Write UP(解説)</vt:lpstr>
      <vt:lpstr>Write UP(解説)</vt:lpstr>
      <vt:lpstr>Write UP(解説)</vt:lpstr>
      <vt:lpstr>Write UP(解説)</vt:lpstr>
      <vt:lpstr>PowerPoint プレゼンテーション</vt:lpstr>
      <vt:lpstr>Write UP(解説)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Honda Keisuke</dc:creator>
  <cp:lastModifiedBy>Honda Keisuke</cp:lastModifiedBy>
  <cp:revision>1</cp:revision>
  <dcterms:created xsi:type="dcterms:W3CDTF">2023-08-28T05:37:10Z</dcterms:created>
  <dcterms:modified xsi:type="dcterms:W3CDTF">2023-08-30T15:04:13Z</dcterms:modified>
</cp:coreProperties>
</file>