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2735-DF19-4C03-AFD3-1329772BF7FF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6CD3-D5E2-405B-BA6B-1EA98FC51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もうすこし細かく説明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23721-9D25-3782-BB51-19C4BA56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D9137-04BB-94B2-39DE-FF417A99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BA415-DA74-511B-9FB3-6BFB49D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67C8B-2877-A81A-9DDF-7A12EBF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B855-4C36-EC0E-D3DF-045DBD3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0068-102C-DC54-8E54-DB5229F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EF264-B6B6-602A-1AD8-F7C37061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7299-57FF-38D3-4A9E-3EDEC1FD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CB73-0B74-FF15-DAA3-51FAD8A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B2835-4A9B-D2CE-6F92-B2DC750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D96C9-2AB5-1921-976E-27B4DF8C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59FBC-FEDB-ADF8-90FF-0B6893F5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FF5DA-5385-7CC4-40F0-604DA98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BC8EC-0C53-4149-F8F6-E16CCCC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6C90E-692E-B618-778A-E833FC8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55D6B-3788-3A42-0A5E-01D32E4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6DB00-4293-D5DC-F830-5D872A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C6A50-13E9-1220-D01E-28EED1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6B1B7-5DE1-C57D-0639-D3B168D2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C55B1-847C-51B0-D62B-486707E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7480B-C695-9895-9BAC-53131771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E26A7-EDAA-AE2B-DA0D-2A46A31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66AF-212C-4303-C2F8-0B37DAD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81C-1BA3-1ECB-D533-2DC4703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2D14-697B-0210-A746-FE78EA31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F24-7306-2A98-BC2B-5E2369A8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E240C-ABE1-E09A-2799-6991A2C6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01B7A-AEED-7F89-4159-5A3AA58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71485-5E08-B0C2-07B2-E900932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476A2-7B2F-EFF0-C720-7905179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BE977-F029-A08E-9D94-423F1C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2433-E1B8-2054-F928-5B350BEA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581EA-5BD9-0802-BB79-AAC567D9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29265-9357-D252-F743-F7C0CA7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6FCBC-70B7-C397-4C4D-83FFA193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3AFF4-1580-B189-9483-BD5127ED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8A697-BAF9-7B66-CDB3-DE794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64590-5F63-B126-2841-59C2C012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7A8F45-78B4-6CA4-4AF7-DDFB7A7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3CE9-A78A-7ED2-A73F-087D4FB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A955F5-DE33-E6EA-954C-9E31BC1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EA0CC-AD9C-0E4B-AB16-624E8E4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E3987-109B-7327-FD23-0937529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81BF4-991C-D27B-1F6F-CBC0535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8A82EE-B815-E540-329E-8379DB0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DA9B8-50A9-82B9-116A-45B6FB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170A6-98FF-ED45-A5FB-E5B32E66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41D7-BD3A-7B48-6E2F-0E85905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1725C8-8E33-9CE7-A736-7F8AE04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8C25-BF48-8E54-8990-EECD2E1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8A884-F543-D137-DCF9-148A4D3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8B6F9-1D3D-F777-4522-F116116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B683-9843-EBC6-291C-AEB1C36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3431B6-8F98-23D5-3241-D28A6B42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2F7A61-CD99-860B-91FE-AFF11950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ACB9-319C-8C90-F586-CC677B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23425-E9F4-156C-0EA0-EF4B62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F351C-C690-4C95-C209-E32DCEE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BC733-6B85-C0C9-D4A1-63849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16D82E-90A6-BF11-33C5-AAB9DBE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DB6B4-4CC4-B048-1F0E-74CD1615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F19C-EDF4-4C81-9E45-CE9699929634}" type="datetimeFigureOut">
              <a:rPr kumimoji="1" lang="ja-JP" altLang="en-US" smtClean="0"/>
              <a:t>2022/5/17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E1EF0-2917-87A2-655D-F7197E8E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9A9-7AEE-B8AB-CB47-1CF98DAA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5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9ACB-7541-A310-8A95-33A6770B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セキュリティコンテスト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The Flag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7AFE64-102F-43C4-6CA0-86C1FBD1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本多恵佑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D485E-9457-C9F4-8992-D2826C25F5CD}"/>
              </a:ext>
            </a:extLst>
          </p:cNvPr>
          <p:cNvSpPr txBox="1"/>
          <p:nvPr/>
        </p:nvSpPr>
        <p:spPr>
          <a:xfrm>
            <a:off x="8198070" y="58411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実際に体験してもらいたいので</a:t>
            </a:r>
            <a:endParaRPr kumimoji="1" lang="en-US" altLang="ja-JP" dirty="0"/>
          </a:p>
          <a:p>
            <a:pPr algn="ctr"/>
            <a:r>
              <a:rPr lang="ja-JP" altLang="en-US" dirty="0"/>
              <a:t>お手元に</a:t>
            </a:r>
            <a:r>
              <a:rPr lang="en-US" altLang="ja-JP" dirty="0"/>
              <a:t>PC</a:t>
            </a:r>
            <a:r>
              <a:rPr lang="ja-JP" altLang="en-US" dirty="0"/>
              <a:t>の準備を！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3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56AD-2DCC-0392-1AE1-35B45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CTF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096F4-FD71-8A4E-AEF8-3ED4B0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-&gt; Capture The Flag</a:t>
            </a:r>
            <a:r>
              <a:rPr kumimoji="1" lang="ja-JP" altLang="en-US" dirty="0"/>
              <a:t>の頭文字をとって</a:t>
            </a:r>
            <a:r>
              <a:rPr kumimoji="1" lang="en-US" altLang="ja-JP" dirty="0"/>
              <a:t>CTF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直訳すると旗とり合戦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情報セキュリティのスキルを競い合うセキュリティコンテスト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D9FC-49DD-A8D4-BD9D-4C32FEA3038E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052" name="Picture 4" descr="DEF CON - Wikipedia">
            <a:extLst>
              <a:ext uri="{FF2B5EF4-FFF2-40B4-BE49-F238E27FC236}">
                <a16:creationId xmlns:a16="http://schemas.microsoft.com/office/drawing/2014/main" id="{4E3D9C25-30DD-AF81-2266-EE965EC7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9FAE-904D-B448-7507-C078BC9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旗とり合戦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0DD71-A08C-CAE9-F9ED-A9D161B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なぜ旗とり合戦という名前に？？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旗は「情報」を意味していて，情報を奪い合う競技だから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2CFCEA5-CA79-95E0-F8E9-E0EF13B2313E}"/>
              </a:ext>
            </a:extLst>
          </p:cNvPr>
          <p:cNvGrpSpPr/>
          <p:nvPr/>
        </p:nvGrpSpPr>
        <p:grpSpPr>
          <a:xfrm>
            <a:off x="1975679" y="3255177"/>
            <a:ext cx="8240642" cy="2921786"/>
            <a:chOff x="1964902" y="3425853"/>
            <a:chExt cx="8240642" cy="292178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221769-BFC1-9CE5-9CF6-1FB4BCCC6BED}"/>
                </a:ext>
              </a:extLst>
            </p:cNvPr>
            <p:cNvSpPr txBox="1"/>
            <p:nvPr/>
          </p:nvSpPr>
          <p:spPr>
            <a:xfrm>
              <a:off x="2278117" y="3429000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6591105-5EE7-60AC-0154-78B67AE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902" y="4420038"/>
              <a:ext cx="1891862" cy="189186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1213DE9-76C6-32C2-1055-444B98AE771E}"/>
                </a:ext>
              </a:extLst>
            </p:cNvPr>
            <p:cNvSpPr txBox="1"/>
            <p:nvPr/>
          </p:nvSpPr>
          <p:spPr>
            <a:xfrm>
              <a:off x="6716110" y="3425853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攻防戦形式</a:t>
              </a:r>
              <a:r>
                <a:rPr kumimoji="1" lang="en-US" altLang="ja-JP" dirty="0"/>
                <a:t>(Attack-</a:t>
              </a:r>
              <a:r>
                <a:rPr kumimoji="1" lang="en-US" altLang="ja-JP" dirty="0" err="1"/>
                <a:t>Deffence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3335C8-F5E5-6EC5-9144-684AEB7F4DBD}"/>
                </a:ext>
              </a:extLst>
            </p:cNvPr>
            <p:cNvGrpSpPr/>
            <p:nvPr/>
          </p:nvGrpSpPr>
          <p:grpSpPr>
            <a:xfrm>
              <a:off x="3195146" y="3845441"/>
              <a:ext cx="1891863" cy="2502198"/>
              <a:chOff x="3195146" y="3845441"/>
              <a:chExt cx="1891863" cy="250219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D687AFCB-AB41-6D45-4646-38BC3A39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6" y="4455776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C6B79C28-19E5-D107-9CE4-E7D436D2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9026" y="3845441"/>
                <a:ext cx="681037" cy="681037"/>
              </a:xfrm>
              <a:prstGeom prst="rect">
                <a:avLst/>
              </a:prstGeom>
            </p:spPr>
          </p:pic>
        </p:grpSp>
        <p:pic>
          <p:nvPicPr>
            <p:cNvPr id="20" name="Picture 2" descr="ボクシングシルエットイラスト／無料イラストなら「イラストAC」">
              <a:extLst>
                <a:ext uri="{FF2B5EF4-FFF2-40B4-BE49-F238E27FC236}">
                  <a16:creationId xmlns:a16="http://schemas.microsoft.com/office/drawing/2014/main" id="{6A021231-174E-6DA8-F623-56F6E069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179" y1="85882" x2="23179" y2="85882"/>
                          <a14:foregroundMark x1="25828" y1="81176" x2="25828" y2="81176"/>
                          <a14:foregroundMark x1="21854" y1="81471" x2="21854" y2="81471"/>
                          <a14:foregroundMark x1="24283" y1="81176" x2="24283" y2="81176"/>
                          <a14:foregroundMark x1="24283" y1="82941" x2="24283" y2="82941"/>
                          <a14:foregroundMark x1="24283" y1="82941" x2="24283" y2="82941"/>
                          <a14:foregroundMark x1="65342" y1="75588" x2="65342" y2="75588"/>
                          <a14:foregroundMark x1="65342" y1="74118" x2="65342" y2="74118"/>
                          <a14:foregroundMark x1="64459" y1="74118" x2="64459" y2="74118"/>
                          <a14:foregroundMark x1="64459" y1="73235" x2="64459" y2="73235"/>
                          <a14:foregroundMark x1="64459" y1="73235" x2="64459" y2="73235"/>
                          <a14:foregroundMark x1="64459" y1="71765" x2="64459" y2="71765"/>
                          <a14:foregroundMark x1="64459" y1="71765" x2="64459" y2="7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10" y="3728638"/>
              <a:ext cx="3489434" cy="261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4144E6-DDD9-29D8-9FE6-0E932ABA4DA5}"/>
              </a:ext>
            </a:extLst>
          </p:cNvPr>
          <p:cNvSpPr txBox="1"/>
          <p:nvPr/>
        </p:nvSpPr>
        <p:spPr>
          <a:xfrm>
            <a:off x="1423886" y="6303150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に関する知識をフルで利用して謎を解く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8DFCDD-FB62-0187-2695-097FB44D366F}"/>
              </a:ext>
            </a:extLst>
          </p:cNvPr>
          <p:cNvSpPr txBox="1"/>
          <p:nvPr/>
        </p:nvSpPr>
        <p:spPr>
          <a:xfrm>
            <a:off x="6924379" y="629508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ハッカー</a:t>
            </a:r>
            <a:r>
              <a:rPr kumimoji="1" lang="en-US" altLang="ja-JP" dirty="0"/>
              <a:t>vs</a:t>
            </a:r>
            <a:r>
              <a:rPr kumimoji="1" lang="ja-JP" altLang="en-US" dirty="0"/>
              <a:t>ハッカー</a:t>
            </a:r>
            <a:r>
              <a:rPr lang="ja-JP" altLang="en-US" dirty="0"/>
              <a:t>の</a:t>
            </a:r>
            <a:r>
              <a:rPr kumimoji="1" lang="ja-JP" altLang="en-US" dirty="0"/>
              <a:t>殴り合い</a:t>
            </a:r>
          </a:p>
        </p:txBody>
      </p:sp>
    </p:spTree>
    <p:extLst>
      <p:ext uri="{BB962C8B-B14F-4D97-AF65-F5344CB8AC3E}">
        <p14:creationId xmlns:p14="http://schemas.microsoft.com/office/powerpoint/2010/main" val="1694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782CE-E743-E1FB-9BD8-A05C2B6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形式について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B3F0F83-C565-3745-6BA0-96C940141E6C}"/>
              </a:ext>
            </a:extLst>
          </p:cNvPr>
          <p:cNvGrpSpPr/>
          <p:nvPr/>
        </p:nvGrpSpPr>
        <p:grpSpPr>
          <a:xfrm>
            <a:off x="1021867" y="1690688"/>
            <a:ext cx="4049861" cy="1272157"/>
            <a:chOff x="690791" y="1690688"/>
            <a:chExt cx="4049861" cy="127215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2A2BC18-0D13-B518-285B-3994199DBDD9}"/>
                </a:ext>
              </a:extLst>
            </p:cNvPr>
            <p:cNvGrpSpPr/>
            <p:nvPr/>
          </p:nvGrpSpPr>
          <p:grpSpPr>
            <a:xfrm>
              <a:off x="690791" y="1690688"/>
              <a:ext cx="1587328" cy="1272157"/>
              <a:chOff x="1975679" y="3674765"/>
              <a:chExt cx="3122107" cy="2502198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EAE5D93-D4A1-E6D2-2937-30FF699F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679" y="4249362"/>
                <a:ext cx="1891862" cy="189186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AD809552-5452-E2C1-0A9A-CBFE2EB3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923" y="4285100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0745B80-DC1F-3071-464E-1F74EBAC9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803" y="3674765"/>
                <a:ext cx="681037" cy="681037"/>
              </a:xfrm>
              <a:prstGeom prst="rect">
                <a:avLst/>
              </a:prstGeom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7223ED-1ACA-E8FE-C8D5-D0765D224CF2}"/>
                </a:ext>
              </a:extLst>
            </p:cNvPr>
            <p:cNvSpPr txBox="1"/>
            <p:nvPr/>
          </p:nvSpPr>
          <p:spPr>
            <a:xfrm>
              <a:off x="2278118" y="227908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</p:grpSp>
      <p:pic>
        <p:nvPicPr>
          <p:cNvPr id="19" name="Picture 2" descr="ボクシングシルエットイラスト／無料イラストなら「イラストAC」">
            <a:extLst>
              <a:ext uri="{FF2B5EF4-FFF2-40B4-BE49-F238E27FC236}">
                <a16:creationId xmlns:a16="http://schemas.microsoft.com/office/drawing/2014/main" id="{58F67AA9-2B96-76FC-587C-9582605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179" y1="85882" x2="23179" y2="85882"/>
                        <a14:foregroundMark x1="25828" y1="81176" x2="25828" y2="81176"/>
                        <a14:foregroundMark x1="21854" y1="81471" x2="21854" y2="81471"/>
                        <a14:foregroundMark x1="24283" y1="81176" x2="24283" y2="81176"/>
                        <a14:foregroundMark x1="24283" y1="82941" x2="24283" y2="82941"/>
                        <a14:foregroundMark x1="24283" y1="82941" x2="24283" y2="82941"/>
                        <a14:foregroundMark x1="65342" y1="75588" x2="65342" y2="75588"/>
                        <a14:foregroundMark x1="65342" y1="74118" x2="65342" y2="74118"/>
                        <a14:foregroundMark x1="64459" y1="74118" x2="64459" y2="74118"/>
                        <a14:foregroundMark x1="64459" y1="73235" x2="64459" y2="73235"/>
                        <a14:foregroundMark x1="64459" y1="73235" x2="64459" y2="73235"/>
                        <a14:foregroundMark x1="64459" y1="71765" x2="64459" y2="71765"/>
                        <a14:foregroundMark x1="64459" y1="71765" x2="64459" y2="7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2" y="1616300"/>
            <a:ext cx="17661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97D5E-8070-EC7D-6D24-911C0DE3F2B6}"/>
              </a:ext>
            </a:extLst>
          </p:cNvPr>
          <p:cNvSpPr txBox="1"/>
          <p:nvPr/>
        </p:nvSpPr>
        <p:spPr>
          <a:xfrm>
            <a:off x="7814708" y="227908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攻防戦形式</a:t>
            </a:r>
            <a:r>
              <a:rPr kumimoji="1" lang="en-US" altLang="ja-JP" dirty="0"/>
              <a:t>(Attack-</a:t>
            </a:r>
            <a:r>
              <a:rPr kumimoji="1" lang="en-US" altLang="ja-JP" dirty="0" err="1"/>
              <a:t>Deffence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5211BD-E7B0-20BF-7B46-604BCE88EF5D}"/>
              </a:ext>
            </a:extLst>
          </p:cNvPr>
          <p:cNvSpPr txBox="1"/>
          <p:nvPr/>
        </p:nvSpPr>
        <p:spPr>
          <a:xfrm>
            <a:off x="1101383" y="3273149"/>
            <a:ext cx="4628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与えられた問題から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を探し，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回答</a:t>
            </a:r>
            <a:r>
              <a:rPr lang="ja-JP" altLang="en-US" dirty="0"/>
              <a:t>することで得点がもらえる．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より得点を多く稼いだチームの勝利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問題には様々なジャンルが存在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基本的にオンラインで開催され，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  <a:r>
              <a:rPr kumimoji="1" lang="ja-JP" altLang="en-US" dirty="0"/>
              <a:t>初心者～上級者まで楽しめる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6C6E7E-4EB3-790A-D60E-03BA6AAD9239}"/>
              </a:ext>
            </a:extLst>
          </p:cNvPr>
          <p:cNvSpPr txBox="1"/>
          <p:nvPr/>
        </p:nvSpPr>
        <p:spPr>
          <a:xfrm>
            <a:off x="6263945" y="3290719"/>
            <a:ext cx="550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各チームに</a:t>
            </a:r>
            <a:r>
              <a:rPr lang="en-US" altLang="ja-JP" dirty="0"/>
              <a:t>Flag</a:t>
            </a:r>
            <a:r>
              <a:rPr lang="ja-JP" altLang="en-US" dirty="0"/>
              <a:t>と脆弱性が含まれたサービスが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動いているサーバが与えられる．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脆弱性を修正し，自チームの</a:t>
            </a:r>
            <a:r>
              <a:rPr lang="en-US" altLang="ja-JP" dirty="0"/>
              <a:t>Flag</a:t>
            </a:r>
            <a:r>
              <a:rPr lang="ja-JP" altLang="en-US" dirty="0"/>
              <a:t>を守りながら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相手チームの</a:t>
            </a:r>
            <a:r>
              <a:rPr lang="en-US" altLang="ja-JP" dirty="0"/>
              <a:t>Flag</a:t>
            </a:r>
            <a:r>
              <a:rPr lang="ja-JP" altLang="en-US" dirty="0"/>
              <a:t>を奪いに行く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上級者向け．予選</a:t>
            </a:r>
            <a:r>
              <a:rPr lang="en-US" altLang="ja-JP" dirty="0"/>
              <a:t>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を勝ち上がった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猛者たちが戦う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91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232</Words>
  <Application>Microsoft Office PowerPoint</Application>
  <PresentationFormat>ワイド画面</PresentationFormat>
  <Paragraphs>41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Wingdings</vt:lpstr>
      <vt:lpstr>Office テーマ</vt:lpstr>
      <vt:lpstr> セキュリティコンテストCapture The Flag</vt:lpstr>
      <vt:lpstr>CTFとは？</vt:lpstr>
      <vt:lpstr>旗とり合戦</vt:lpstr>
      <vt:lpstr>形式について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セキュリティコンテストCapture The Flag</dc:title>
  <dc:creator>Hon Deeeno</dc:creator>
  <cp:lastModifiedBy>Hon Deeeno</cp:lastModifiedBy>
  <cp:revision>2</cp:revision>
  <dcterms:created xsi:type="dcterms:W3CDTF">2022-05-17T13:44:10Z</dcterms:created>
  <dcterms:modified xsi:type="dcterms:W3CDTF">2022-05-17T14:29:39Z</dcterms:modified>
</cp:coreProperties>
</file>