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801" autoAdjust="0"/>
  </p:normalViewPr>
  <p:slideViewPr>
    <p:cSldViewPr snapToGrid="0">
      <p:cViewPr varScale="1">
        <p:scale>
          <a:sx n="80" d="100"/>
          <a:sy n="80" d="100"/>
        </p:scale>
        <p:origin x="1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A2735-DF19-4C03-AFD3-1329772BF7FF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86CD3-D5E2-405B-BA6B-1EA98FC51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78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もうすこし細かく説明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42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ログイン突破問題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https://github.com/H0ndh11/CTF/blob/main/%E3%82%BC%E3%83%9F%E7%99%BA%E8%A1%A8%E8%B3%87%E6%96%99/%E5%95%8F%E9%A1%8C.md</a:t>
            </a:r>
          </a:p>
          <a:p>
            <a:r>
              <a:rPr kumimoji="1" lang="ja-JP" altLang="en-US" dirty="0"/>
              <a:t>解いている間に開設の準備</a:t>
            </a:r>
            <a:endParaRPr kumimoji="1" lang="en-US" altLang="ja-JP" dirty="0"/>
          </a:p>
          <a:p>
            <a:r>
              <a:rPr kumimoji="1" lang="en-US" altLang="ja-JP" dirty="0" err="1"/>
              <a:t>kalilinux</a:t>
            </a:r>
            <a:r>
              <a:rPr kumimoji="1" lang="ja-JP" altLang="en-US" dirty="0"/>
              <a:t>とアスキーコード表と</a:t>
            </a:r>
            <a:r>
              <a:rPr kumimoji="1" lang="en-US" altLang="ja-JP" dirty="0"/>
              <a:t>PNG</a:t>
            </a:r>
            <a:r>
              <a:rPr kumimoji="1" lang="ja-JP" altLang="en-US" dirty="0"/>
              <a:t>ヘッダ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17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44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23721-9D25-3782-BB51-19C4BA563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0D9137-04BB-94B2-39DE-FF417A99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DBA415-DA74-511B-9FB3-6BFB49DE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A67C8B-2877-A81A-9DDF-7A12EBFF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4AB855-4C36-EC0E-D3DF-045DBD31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20068-102C-DC54-8E54-DB5229F9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FEF264-B6B6-602A-1AD8-F7C37061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7299-57FF-38D3-4A9E-3EDEC1FD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AECB73-0B74-FF15-DAA3-51FAD8A2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B2835-4A9B-D2CE-6F92-B2DC750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DD96C9-2AB5-1921-976E-27B4DF8C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59FBC-FEDB-ADF8-90FF-0B6893F5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FF5DA-5385-7CC4-40F0-604DA982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BC8EC-0C53-4149-F8F6-E16CCCCD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6C90E-692E-B618-778A-E833FC8A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32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55D6B-3788-3A42-0A5E-01D32E4E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6DB00-4293-D5DC-F830-5D872AA8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C6A50-13E9-1220-D01E-28EED1C8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B6B1B7-5DE1-C57D-0639-D3B168D2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C55B1-847C-51B0-D62B-486707E5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67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7480B-C695-9895-9BAC-53131771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CE26A7-EDAA-AE2B-DA0D-2A46A310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C66AF-212C-4303-C2F8-0B37DADA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81C-1BA3-1ECB-D533-2DC4703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D2D14-697B-0210-A746-FE78EA31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48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12F24-7306-2A98-BC2B-5E2369A8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E240C-ABE1-E09A-2799-6991A2C61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01B7A-AEED-7F89-4159-5A3AA58C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71485-5E08-B0C2-07B2-E9009324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A476A2-7B2F-EFF0-C720-79051796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BBE977-F029-A08E-9D94-423F1C02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51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42433-E1B8-2054-F928-5B350BEA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9581EA-5BD9-0802-BB79-AAC567D9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F29265-9357-D252-F743-F7C0CA70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86FCBC-70B7-C397-4C4D-83FFA1931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73AFF4-1580-B189-9483-BD5127ED3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98A697-BAF9-7B66-CDB3-DE794BD6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E64590-5F63-B126-2841-59C2C012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7A8F45-78B4-6CA4-4AF7-DDFB7A7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2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73CE9-A78A-7ED2-A73F-087D4FBD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A955F5-DE33-E6EA-954C-9E31BC16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EA0CC-AD9C-0E4B-AB16-624E8E4C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7E3987-109B-7327-FD23-09375296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50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581BF4-991C-D27B-1F6F-CBC0535B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8A82EE-B815-E540-329E-8379DB02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BDA9B8-50A9-82B9-116A-45B6FB4D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3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170A6-98FF-ED45-A5FB-E5B32E66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6441D7-BD3A-7B48-6E2F-0E85905A8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1725C8-8E33-9CE7-A736-7F8AE04A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468C25-BF48-8E54-8990-EECD2E1E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8A884-F543-D137-DCF9-148A4D3B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18B6F9-1D3D-F777-4522-F116116C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4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8B683-9843-EBC6-291C-AEB1C363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3431B6-8F98-23D5-3241-D28A6B429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2F7A61-CD99-860B-91FE-AFF11950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75ACB9-319C-8C90-F586-CC677B2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D23425-E9F4-156C-0EA0-EF4B6277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F351C-C690-4C95-C209-E32DCEE3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4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1BC733-6B85-C0C9-D4A1-638494C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16D82E-90A6-BF11-33C5-AAB9DBEA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DB6B4-4CC4-B048-1F0E-74CD1615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E1EF0-2917-87A2-655D-F7197E8E7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5B9A9-7AEE-B8AB-CB47-1CF98DAA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25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0ndh11/CTF/blob/main/%E3%82%BC%E3%83%9F%E7%99%BA%E8%A1%A8%E8%B3%87%E6%96%99/%E5%95%8F%E9%A1%8C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09ACB-7541-A310-8A95-33A6770B6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セキュリティコンテスト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 The Flag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7AFE64-102F-43C4-6CA0-86C1FBD1D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kumimoji="1" lang="ja-JP" altLang="en-US" dirty="0"/>
              <a:t>本多恵佑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ED485E-9457-C9F4-8992-D2826C25F5CD}"/>
              </a:ext>
            </a:extLst>
          </p:cNvPr>
          <p:cNvSpPr txBox="1"/>
          <p:nvPr/>
        </p:nvSpPr>
        <p:spPr>
          <a:xfrm>
            <a:off x="8198070" y="584112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実際に体験してもらいたいので</a:t>
            </a:r>
            <a:endParaRPr kumimoji="1" lang="en-US" altLang="ja-JP" dirty="0"/>
          </a:p>
          <a:p>
            <a:pPr algn="ctr"/>
            <a:r>
              <a:rPr lang="ja-JP" altLang="en-US" dirty="0"/>
              <a:t>お手元に</a:t>
            </a:r>
            <a:r>
              <a:rPr lang="en-US" altLang="ja-JP" dirty="0"/>
              <a:t>PC</a:t>
            </a:r>
            <a:r>
              <a:rPr lang="ja-JP" altLang="en-US" dirty="0"/>
              <a:t>の準備を！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32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D56AD-2DCC-0392-1AE1-35B45904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CTF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F096F4-FD71-8A4E-AEF8-3ED4B085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41" y="1690688"/>
            <a:ext cx="561778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-&gt; Capture The Flag</a:t>
            </a:r>
            <a:r>
              <a:rPr kumimoji="1" lang="ja-JP" altLang="en-US" dirty="0"/>
              <a:t>の頭文字をとって</a:t>
            </a:r>
            <a:r>
              <a:rPr kumimoji="1" lang="en-US" altLang="ja-JP" dirty="0"/>
              <a:t>CTF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-&gt; </a:t>
            </a:r>
            <a:r>
              <a:rPr kumimoji="1" lang="ja-JP" altLang="en-US" dirty="0"/>
              <a:t>直訳すると旗とり合戦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-&gt; </a:t>
            </a:r>
            <a:r>
              <a:rPr kumimoji="1" lang="ja-JP" altLang="en-US" dirty="0"/>
              <a:t>情報セキュリティのスキルを競い合うセキュリティコンテスト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E6D9FC-49DD-A8D4-BD9D-4C32FEA3038E}"/>
              </a:ext>
            </a:extLst>
          </p:cNvPr>
          <p:cNvSpPr txBox="1"/>
          <p:nvPr/>
        </p:nvSpPr>
        <p:spPr>
          <a:xfrm>
            <a:off x="1018870" y="6169709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↑世界最高峰の</a:t>
            </a:r>
            <a:r>
              <a:rPr lang="en-US" altLang="ja-JP" dirty="0"/>
              <a:t>CTF</a:t>
            </a:r>
            <a:r>
              <a:rPr lang="ja-JP" altLang="en-US" dirty="0"/>
              <a:t>，</a:t>
            </a:r>
            <a:r>
              <a:rPr lang="en-US" altLang="ja-JP" dirty="0"/>
              <a:t>DEFCON</a:t>
            </a:r>
            <a:r>
              <a:rPr lang="ja-JP" altLang="en-US" dirty="0"/>
              <a:t>のようす</a:t>
            </a:r>
            <a:endParaRPr lang="en-US" altLang="ja-JP" dirty="0"/>
          </a:p>
          <a:p>
            <a:pPr algn="r"/>
            <a:r>
              <a:rPr lang="en-US" altLang="ja-JP" dirty="0"/>
              <a:t>(</a:t>
            </a:r>
            <a:r>
              <a:rPr lang="en-US" altLang="ja-JP" dirty="0" err="1"/>
              <a:t>wikipedia</a:t>
            </a:r>
            <a:r>
              <a:rPr lang="ja-JP" altLang="en-US" dirty="0"/>
              <a:t>より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2052" name="Picture 4" descr="DEF CON - Wikipedia">
            <a:extLst>
              <a:ext uri="{FF2B5EF4-FFF2-40B4-BE49-F238E27FC236}">
                <a16:creationId xmlns:a16="http://schemas.microsoft.com/office/drawing/2014/main" id="{4E3D9C25-30DD-AF81-2266-EE965EC7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5" y="1690688"/>
            <a:ext cx="580178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1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69FAE-904D-B448-7507-C078BC9B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旗とり合戦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0DD71-A08C-CAE9-F9ED-A9D161B7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なぜ旗とり合戦という名前に？？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-&gt; </a:t>
            </a:r>
            <a:r>
              <a:rPr lang="ja-JP" altLang="en-US" dirty="0"/>
              <a:t>旗は「情報」を意味していて，情報を奪い合う競技だから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2CFCEA5-CA79-95E0-F8E9-E0EF13B2313E}"/>
              </a:ext>
            </a:extLst>
          </p:cNvPr>
          <p:cNvGrpSpPr/>
          <p:nvPr/>
        </p:nvGrpSpPr>
        <p:grpSpPr>
          <a:xfrm>
            <a:off x="1975679" y="3255177"/>
            <a:ext cx="8240642" cy="2921786"/>
            <a:chOff x="1964902" y="3425853"/>
            <a:chExt cx="8240642" cy="292178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1221769-BFC1-9CE5-9CF6-1FB4BCCC6BED}"/>
                </a:ext>
              </a:extLst>
            </p:cNvPr>
            <p:cNvSpPr txBox="1"/>
            <p:nvPr/>
          </p:nvSpPr>
          <p:spPr>
            <a:xfrm>
              <a:off x="2278117" y="3429000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クイズ形式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Jeopardy)</a:t>
              </a:r>
              <a:endParaRPr kumimoji="1" lang="ja-JP" altLang="en-US" dirty="0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D6591105-5EE7-60AC-0154-78B67AEC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902" y="4420038"/>
              <a:ext cx="1891862" cy="1891862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1213DE9-76C6-32C2-1055-444B98AE771E}"/>
                </a:ext>
              </a:extLst>
            </p:cNvPr>
            <p:cNvSpPr txBox="1"/>
            <p:nvPr/>
          </p:nvSpPr>
          <p:spPr>
            <a:xfrm>
              <a:off x="6716110" y="3425853"/>
              <a:ext cx="327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攻防戦形式</a:t>
              </a:r>
              <a:r>
                <a:rPr kumimoji="1" lang="en-US" altLang="ja-JP" dirty="0"/>
                <a:t>(Attack-</a:t>
              </a:r>
              <a:r>
                <a:rPr kumimoji="1" lang="en-US" altLang="ja-JP" dirty="0" err="1"/>
                <a:t>Deffence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3335C8-F5E5-6EC5-9144-684AEB7F4DBD}"/>
                </a:ext>
              </a:extLst>
            </p:cNvPr>
            <p:cNvGrpSpPr/>
            <p:nvPr/>
          </p:nvGrpSpPr>
          <p:grpSpPr>
            <a:xfrm>
              <a:off x="3195146" y="3845441"/>
              <a:ext cx="1891863" cy="2502198"/>
              <a:chOff x="3195146" y="3845441"/>
              <a:chExt cx="1891863" cy="2502198"/>
            </a:xfrm>
          </p:grpSpPr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D687AFCB-AB41-6D45-4646-38BC3A39A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5146" y="4455776"/>
                <a:ext cx="1891863" cy="1891863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C6B79C28-19E5-D107-9CE4-E7D436D2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9026" y="3845441"/>
                <a:ext cx="681037" cy="681037"/>
              </a:xfrm>
              <a:prstGeom prst="rect">
                <a:avLst/>
              </a:prstGeom>
            </p:spPr>
          </p:pic>
        </p:grpSp>
        <p:pic>
          <p:nvPicPr>
            <p:cNvPr id="20" name="Picture 2" descr="ボクシングシルエットイラスト／無料イラストなら「イラストAC」">
              <a:extLst>
                <a:ext uri="{FF2B5EF4-FFF2-40B4-BE49-F238E27FC236}">
                  <a16:creationId xmlns:a16="http://schemas.microsoft.com/office/drawing/2014/main" id="{6A021231-174E-6DA8-F623-56F6E069A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3179" y1="85882" x2="23179" y2="85882"/>
                          <a14:foregroundMark x1="25828" y1="81176" x2="25828" y2="81176"/>
                          <a14:foregroundMark x1="21854" y1="81471" x2="21854" y2="81471"/>
                          <a14:foregroundMark x1="24283" y1="81176" x2="24283" y2="81176"/>
                          <a14:foregroundMark x1="24283" y1="82941" x2="24283" y2="82941"/>
                          <a14:foregroundMark x1="24283" y1="82941" x2="24283" y2="82941"/>
                          <a14:foregroundMark x1="65342" y1="75588" x2="65342" y2="75588"/>
                          <a14:foregroundMark x1="65342" y1="74118" x2="65342" y2="74118"/>
                          <a14:foregroundMark x1="64459" y1="74118" x2="64459" y2="74118"/>
                          <a14:foregroundMark x1="64459" y1="73235" x2="64459" y2="73235"/>
                          <a14:foregroundMark x1="64459" y1="73235" x2="64459" y2="73235"/>
                          <a14:foregroundMark x1="64459" y1="71765" x2="64459" y2="71765"/>
                          <a14:foregroundMark x1="64459" y1="71765" x2="64459" y2="7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110" y="3728638"/>
              <a:ext cx="3489434" cy="261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4144E6-DDD9-29D8-9FE6-0E932ABA4DA5}"/>
              </a:ext>
            </a:extLst>
          </p:cNvPr>
          <p:cNvSpPr txBox="1"/>
          <p:nvPr/>
        </p:nvSpPr>
        <p:spPr>
          <a:xfrm>
            <a:off x="1423886" y="6303150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IT</a:t>
            </a:r>
            <a:r>
              <a:rPr kumimoji="1" lang="ja-JP" altLang="en-US" dirty="0"/>
              <a:t>に関する知識を</a:t>
            </a:r>
            <a:r>
              <a:rPr lang="ja-JP" altLang="en-US" dirty="0"/>
              <a:t>フル活用</a:t>
            </a:r>
            <a:r>
              <a:rPr kumimoji="1" lang="ja-JP" altLang="en-US" dirty="0"/>
              <a:t>して謎を解く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8DFCDD-FB62-0187-2695-097FB44D366F}"/>
              </a:ext>
            </a:extLst>
          </p:cNvPr>
          <p:cNvSpPr txBox="1"/>
          <p:nvPr/>
        </p:nvSpPr>
        <p:spPr>
          <a:xfrm>
            <a:off x="6924379" y="6295082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ハッカー</a:t>
            </a:r>
            <a:r>
              <a:rPr kumimoji="1" lang="en-US" altLang="ja-JP" dirty="0"/>
              <a:t>vs</a:t>
            </a:r>
            <a:r>
              <a:rPr kumimoji="1" lang="ja-JP" altLang="en-US" dirty="0"/>
              <a:t>ハッカー</a:t>
            </a:r>
            <a:r>
              <a:rPr lang="ja-JP" altLang="en-US" dirty="0"/>
              <a:t>の</a:t>
            </a:r>
            <a:r>
              <a:rPr kumimoji="1" lang="ja-JP" altLang="en-US" dirty="0"/>
              <a:t>殴り合い</a:t>
            </a:r>
          </a:p>
        </p:txBody>
      </p:sp>
    </p:spTree>
    <p:extLst>
      <p:ext uri="{BB962C8B-B14F-4D97-AF65-F5344CB8AC3E}">
        <p14:creationId xmlns:p14="http://schemas.microsoft.com/office/powerpoint/2010/main" val="16945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782CE-E743-E1FB-9BD8-A05C2B62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形式について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B3F0F83-C565-3745-6BA0-96C940141E6C}"/>
              </a:ext>
            </a:extLst>
          </p:cNvPr>
          <p:cNvGrpSpPr/>
          <p:nvPr/>
        </p:nvGrpSpPr>
        <p:grpSpPr>
          <a:xfrm>
            <a:off x="1021867" y="1690688"/>
            <a:ext cx="4049861" cy="1272157"/>
            <a:chOff x="690791" y="1690688"/>
            <a:chExt cx="4049861" cy="1272157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2A2BC18-0D13-B518-285B-3994199DBDD9}"/>
                </a:ext>
              </a:extLst>
            </p:cNvPr>
            <p:cNvGrpSpPr/>
            <p:nvPr/>
          </p:nvGrpSpPr>
          <p:grpSpPr>
            <a:xfrm>
              <a:off x="690791" y="1690688"/>
              <a:ext cx="1587328" cy="1272157"/>
              <a:chOff x="1975679" y="3674765"/>
              <a:chExt cx="3122107" cy="2502198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3EAE5D93-D4A1-E6D2-2937-30FF699F2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5679" y="4249362"/>
                <a:ext cx="1891862" cy="1891862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AD809552-5452-E2C1-0A9A-CBFE2EB3A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923" y="4285100"/>
                <a:ext cx="1891863" cy="1891863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F0745B80-DC1F-3071-464E-1F74EBAC9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9803" y="3674765"/>
                <a:ext cx="681037" cy="681037"/>
              </a:xfrm>
              <a:prstGeom prst="rect">
                <a:avLst/>
              </a:prstGeom>
            </p:spPr>
          </p:pic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07223ED-1ACA-E8FE-C8D5-D0765D224CF2}"/>
                </a:ext>
              </a:extLst>
            </p:cNvPr>
            <p:cNvSpPr txBox="1"/>
            <p:nvPr/>
          </p:nvSpPr>
          <p:spPr>
            <a:xfrm>
              <a:off x="2278118" y="2279082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クイズ形式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Jeopardy)</a:t>
              </a:r>
              <a:endParaRPr kumimoji="1" lang="ja-JP" altLang="en-US" dirty="0"/>
            </a:p>
          </p:txBody>
        </p:sp>
      </p:grpSp>
      <p:pic>
        <p:nvPicPr>
          <p:cNvPr id="19" name="Picture 2" descr="ボクシングシルエットイラスト／無料イラストなら「イラストAC」">
            <a:extLst>
              <a:ext uri="{FF2B5EF4-FFF2-40B4-BE49-F238E27FC236}">
                <a16:creationId xmlns:a16="http://schemas.microsoft.com/office/drawing/2014/main" id="{58F67AA9-2B96-76FC-587C-95826053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179" y1="85882" x2="23179" y2="85882"/>
                        <a14:foregroundMark x1="25828" y1="81176" x2="25828" y2="81176"/>
                        <a14:foregroundMark x1="21854" y1="81471" x2="21854" y2="81471"/>
                        <a14:foregroundMark x1="24283" y1="81176" x2="24283" y2="81176"/>
                        <a14:foregroundMark x1="24283" y1="82941" x2="24283" y2="82941"/>
                        <a14:foregroundMark x1="24283" y1="82941" x2="24283" y2="82941"/>
                        <a14:foregroundMark x1="65342" y1="75588" x2="65342" y2="75588"/>
                        <a14:foregroundMark x1="65342" y1="74118" x2="65342" y2="74118"/>
                        <a14:foregroundMark x1="64459" y1="74118" x2="64459" y2="74118"/>
                        <a14:foregroundMark x1="64459" y1="73235" x2="64459" y2="73235"/>
                        <a14:foregroundMark x1="64459" y1="73235" x2="64459" y2="73235"/>
                        <a14:foregroundMark x1="64459" y1="71765" x2="64459" y2="71765"/>
                        <a14:foregroundMark x1="64459" y1="71765" x2="64459" y2="73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22" y="1616300"/>
            <a:ext cx="17661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F97D5E-8070-EC7D-6D24-911C0DE3F2B6}"/>
              </a:ext>
            </a:extLst>
          </p:cNvPr>
          <p:cNvSpPr txBox="1"/>
          <p:nvPr/>
        </p:nvSpPr>
        <p:spPr>
          <a:xfrm>
            <a:off x="7814708" y="227908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攻防戦形式</a:t>
            </a:r>
            <a:r>
              <a:rPr kumimoji="1" lang="en-US" altLang="ja-JP" dirty="0"/>
              <a:t>(Attack-</a:t>
            </a:r>
            <a:r>
              <a:rPr kumimoji="1" lang="en-US" altLang="ja-JP" dirty="0" err="1"/>
              <a:t>Deffence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5211BD-E7B0-20BF-7B46-604BCE88EF5D}"/>
              </a:ext>
            </a:extLst>
          </p:cNvPr>
          <p:cNvSpPr txBox="1"/>
          <p:nvPr/>
        </p:nvSpPr>
        <p:spPr>
          <a:xfrm>
            <a:off x="1101383" y="3273149"/>
            <a:ext cx="46281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与えられた問題から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を探し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回答</a:t>
            </a:r>
            <a:r>
              <a:rPr lang="ja-JP" altLang="en-US" dirty="0"/>
              <a:t>することで得点がもらえる．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より得点を多く稼いだチームの勝利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問題には様々なジャンルが存在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基本的にオンラインで開催され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	</a:t>
            </a:r>
            <a:r>
              <a:rPr kumimoji="1" lang="ja-JP" altLang="en-US" dirty="0"/>
              <a:t>初心者～上級者まで楽しめる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6C6E7E-4EB3-790A-D60E-03BA6AAD9239}"/>
              </a:ext>
            </a:extLst>
          </p:cNvPr>
          <p:cNvSpPr txBox="1"/>
          <p:nvPr/>
        </p:nvSpPr>
        <p:spPr>
          <a:xfrm>
            <a:off x="6263945" y="3290719"/>
            <a:ext cx="5500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各チームに</a:t>
            </a:r>
            <a:r>
              <a:rPr lang="en-US" altLang="ja-JP" dirty="0"/>
              <a:t>Flag</a:t>
            </a:r>
            <a:r>
              <a:rPr lang="ja-JP" altLang="en-US" dirty="0"/>
              <a:t>と脆弱性が含まれたサービスが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動いているサーバが与えられる．</a:t>
            </a:r>
            <a:endParaRPr lang="en-US" altLang="ja-JP" dirty="0"/>
          </a:p>
          <a:p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脆弱性を修正し，自チームの</a:t>
            </a:r>
            <a:r>
              <a:rPr lang="en-US" altLang="ja-JP" dirty="0"/>
              <a:t>Flag</a:t>
            </a:r>
            <a:r>
              <a:rPr lang="ja-JP" altLang="en-US" dirty="0"/>
              <a:t>を守りながら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相手チームの</a:t>
            </a:r>
            <a:r>
              <a:rPr lang="en-US" altLang="ja-JP" dirty="0"/>
              <a:t>Flag</a:t>
            </a:r>
            <a:r>
              <a:rPr lang="ja-JP" altLang="en-US" dirty="0"/>
              <a:t>を奪いに行く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上級者向け．予選</a:t>
            </a:r>
            <a:r>
              <a:rPr lang="en-US" altLang="ja-JP" dirty="0"/>
              <a:t>(</a:t>
            </a:r>
            <a:r>
              <a:rPr lang="ja-JP" altLang="en-US" dirty="0"/>
              <a:t>クイズ形式</a:t>
            </a:r>
            <a:r>
              <a:rPr lang="en-US" altLang="ja-JP" dirty="0"/>
              <a:t>)</a:t>
            </a:r>
            <a:r>
              <a:rPr lang="ja-JP" altLang="en-US" dirty="0"/>
              <a:t>を勝ち上がった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猛者たちが戦う</a:t>
            </a:r>
            <a:endParaRPr lang="en-US" altLang="ja-JP" dirty="0"/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CA418DA7-6095-489D-A01C-6C2B1D266D87}"/>
              </a:ext>
            </a:extLst>
          </p:cNvPr>
          <p:cNvSpPr/>
          <p:nvPr/>
        </p:nvSpPr>
        <p:spPr>
          <a:xfrm>
            <a:off x="66926" y="5915981"/>
            <a:ext cx="4122683" cy="859221"/>
          </a:xfrm>
          <a:prstGeom prst="wedgeEllipseCallout">
            <a:avLst>
              <a:gd name="adj1" fmla="val -44160"/>
              <a:gd name="adj2" fmla="val 469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謎解きゲームみたいで楽しい！</a:t>
            </a:r>
          </a:p>
        </p:txBody>
      </p:sp>
    </p:spTree>
    <p:extLst>
      <p:ext uri="{BB962C8B-B14F-4D97-AF65-F5344CB8AC3E}">
        <p14:creationId xmlns:p14="http://schemas.microsoft.com/office/powerpoint/2010/main" val="17391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BA064-5142-6C51-3BBD-DA209E60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D25B36-D118-A3E6-55D4-230E5E191946}"/>
              </a:ext>
            </a:extLst>
          </p:cNvPr>
          <p:cNvSpPr txBox="1"/>
          <p:nvPr/>
        </p:nvSpPr>
        <p:spPr>
          <a:xfrm>
            <a:off x="7310561" y="6226910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picoCTF</a:t>
            </a:r>
            <a:r>
              <a:rPr kumimoji="1" lang="en-US" altLang="ja-JP" dirty="0"/>
              <a:t> login </a:t>
            </a:r>
            <a:r>
              <a:rPr kumimoji="1" lang="ja-JP" altLang="en-US" dirty="0"/>
              <a:t>より参照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43F3CDB-5279-6179-9FE7-B7D53FE76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869" y="1343772"/>
            <a:ext cx="7522262" cy="47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2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E9C23-0604-9D49-7B01-59182C7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実際に解いてみよう！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564252-A53E-7DEC-141C-EDD6F926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5</a:t>
            </a:r>
            <a:r>
              <a:rPr kumimoji="1" lang="ja-JP" altLang="en-US" dirty="0"/>
              <a:t>問ほど自作問題を用意したので解いてみてください！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所要時間は</a:t>
            </a:r>
            <a:r>
              <a:rPr kumimoji="1" lang="en-US" altLang="ja-JP" dirty="0"/>
              <a:t>5~10</a:t>
            </a:r>
            <a:r>
              <a:rPr kumimoji="1" lang="ja-JP" altLang="en-US" dirty="0"/>
              <a:t>分くらい？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場所は</a:t>
            </a:r>
            <a:r>
              <a:rPr lang="ja-JP" alt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こちら</a:t>
            </a:r>
            <a:r>
              <a:rPr lang="ja-JP" altLang="en-US" dirty="0"/>
              <a:t>（</a:t>
            </a:r>
            <a:r>
              <a:rPr lang="en-US" altLang="ja-JP" dirty="0"/>
              <a:t>slack</a:t>
            </a:r>
            <a:r>
              <a:rPr lang="ja-JP" altLang="en-US" dirty="0"/>
              <a:t>に貼ります）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79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FD9F2-08A4-A40D-CB3D-E959F1C6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Writeup(</a:t>
            </a:r>
            <a:r>
              <a:rPr lang="ja-JP" altLang="en-US" dirty="0"/>
              <a:t>解説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140E3-C5A0-7090-A2DA-76CA4B57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実演</a:t>
            </a:r>
            <a:r>
              <a:rPr lang="ja-JP" altLang="en-US" dirty="0"/>
              <a:t>＆ときどきスライド解説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859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DB0029-E0AA-FDB3-DAC0-2A14F4E8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Flag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130A3E4-F8FA-A3B8-2D9D-F2DD174D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Q1. </a:t>
            </a:r>
          </a:p>
          <a:p>
            <a:pPr marL="0" indent="0">
              <a:buNone/>
            </a:pPr>
            <a:r>
              <a:rPr lang="en-US" altLang="ja-JP" dirty="0"/>
              <a:t>Q2. </a:t>
            </a:r>
          </a:p>
          <a:p>
            <a:pPr marL="0" indent="0">
              <a:buNone/>
            </a:pPr>
            <a:r>
              <a:rPr kumimoji="1" lang="en-US" altLang="ja-JP" dirty="0"/>
              <a:t>Q3. </a:t>
            </a:r>
          </a:p>
          <a:p>
            <a:pPr marL="0" indent="0">
              <a:buNone/>
            </a:pPr>
            <a:r>
              <a:rPr lang="en-US" altLang="ja-JP" dirty="0"/>
              <a:t>Q4. </a:t>
            </a:r>
          </a:p>
          <a:p>
            <a:pPr marL="0" indent="0">
              <a:buNone/>
            </a:pPr>
            <a:r>
              <a:rPr kumimoji="1" lang="en-US" altLang="ja-JP" dirty="0"/>
              <a:t>Q5.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969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C207A-8AEA-0BC0-CC84-3C0B3520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748512-91CE-3884-0495-8E10BC8B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4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これを機に</a:t>
            </a:r>
            <a:r>
              <a:rPr lang="en-US" altLang="ja-JP" dirty="0"/>
              <a:t>CTF</a:t>
            </a:r>
            <a:r>
              <a:rPr lang="ja-JP" altLang="en-US" dirty="0"/>
              <a:t>に挑戦する人が増えるとすごく嬉しいです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興味を持ってくれた方はまずは初心者向けで常設の「</a:t>
            </a:r>
            <a:r>
              <a:rPr lang="en-US" altLang="ja-JP" dirty="0" err="1"/>
              <a:t>CpawCTF</a:t>
            </a:r>
            <a:r>
              <a:rPr lang="ja-JP" altLang="en-US" dirty="0"/>
              <a:t>」「</a:t>
            </a:r>
            <a:r>
              <a:rPr lang="en-US" altLang="ja-JP" dirty="0" err="1"/>
              <a:t>picoCTF</a:t>
            </a:r>
            <a:r>
              <a:rPr lang="ja-JP" altLang="en-US" dirty="0"/>
              <a:t>」がおすすめ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6/4~5</a:t>
            </a:r>
            <a:r>
              <a:rPr lang="ja-JP" altLang="en-US" dirty="0"/>
              <a:t>に初心者向け</a:t>
            </a:r>
            <a:r>
              <a:rPr lang="en-US" altLang="ja-JP" dirty="0"/>
              <a:t>CTF</a:t>
            </a:r>
            <a:r>
              <a:rPr lang="ja-JP" altLang="en-US" dirty="0"/>
              <a:t>「</a:t>
            </a:r>
            <a:r>
              <a:rPr lang="en-US" altLang="ja-JP" dirty="0"/>
              <a:t>SECCON for Beginners</a:t>
            </a:r>
            <a:r>
              <a:rPr lang="ja-JP" altLang="en-US" dirty="0"/>
              <a:t>」があります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チームメンバーも募集しています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66504D-7C19-BD18-6D64-1D35DCF7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123" y="5124498"/>
            <a:ext cx="3629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8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</TotalTime>
  <Words>408</Words>
  <Application>Microsoft Office PowerPoint</Application>
  <PresentationFormat>ワイド画面</PresentationFormat>
  <Paragraphs>71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Wingdings</vt:lpstr>
      <vt:lpstr>Office テーマ</vt:lpstr>
      <vt:lpstr> セキュリティコンテストCapture The Flag</vt:lpstr>
      <vt:lpstr>CTFとは？</vt:lpstr>
      <vt:lpstr>旗とり合戦</vt:lpstr>
      <vt:lpstr>形式について</vt:lpstr>
      <vt:lpstr>例題</vt:lpstr>
      <vt:lpstr>実際に解いてみよう！</vt:lpstr>
      <vt:lpstr>Writeup(解説)</vt:lpstr>
      <vt:lpstr>Flag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セキュリティコンテストCapture The Flag</dc:title>
  <dc:creator>Hon Deeeno</dc:creator>
  <cp:lastModifiedBy>Hon Deeeno</cp:lastModifiedBy>
  <cp:revision>10</cp:revision>
  <dcterms:created xsi:type="dcterms:W3CDTF">2022-05-17T13:44:10Z</dcterms:created>
  <dcterms:modified xsi:type="dcterms:W3CDTF">2022-05-21T14:16:04Z</dcterms:modified>
</cp:coreProperties>
</file>