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47" r:id="rId2"/>
    <p:sldId id="348" r:id="rId3"/>
    <p:sldId id="381" r:id="rId4"/>
    <p:sldId id="383" r:id="rId5"/>
    <p:sldId id="382" r:id="rId6"/>
    <p:sldId id="384" r:id="rId7"/>
    <p:sldId id="385" r:id="rId8"/>
    <p:sldId id="387" r:id="rId9"/>
    <p:sldId id="38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1800200"/>
                <a:gridCol w="4608512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칼럼 이름을 포함해야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칼럼의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칼럼 이름은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PK </a:t>
            </a:r>
            <a:r>
              <a:rPr lang="ko-KR" altLang="en-US" b="0" dirty="0" smtClean="0"/>
              <a:t>로 설정한 칼럼</a:t>
            </a:r>
            <a:endParaRPr lang="en-US" altLang="ko-KR" b="0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별도의 인덱스를 지정한 칼럼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57360</TotalTime>
  <Words>374</Words>
  <Application>Microsoft Office PowerPoint</Application>
  <PresentationFormat>화면 슬라이드 쇼(4:3)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기본 SQL 작성하기_ DQL 활용_2</vt:lpstr>
      <vt:lpstr>그룹 함수</vt:lpstr>
      <vt:lpstr>그룹 함수</vt:lpstr>
      <vt:lpstr>GROUP BY</vt:lpstr>
      <vt:lpstr>SELECT 절과 GROUP BY 절</vt:lpstr>
      <vt:lpstr>ROLLUP</vt:lpstr>
      <vt:lpstr>having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378</cp:revision>
  <dcterms:created xsi:type="dcterms:W3CDTF">2018-05-10T00:35:19Z</dcterms:created>
  <dcterms:modified xsi:type="dcterms:W3CDTF">2020-04-30T08:07:14Z</dcterms:modified>
</cp:coreProperties>
</file>