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72" r:id="rId4"/>
    <p:sldId id="273" r:id="rId5"/>
    <p:sldId id="274" r:id="rId6"/>
    <p:sldId id="261" r:id="rId7"/>
    <p:sldId id="275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84" r:id="rId16"/>
    <p:sldId id="283" r:id="rId17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41F4A6-6D94-4FE6-A6F6-F53D53A139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377530-4672-427D-8D16-F3B952574F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C7C562-B6C5-42CA-A1F2-E91A3198A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1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BC128E-2C25-49EC-8AE0-8D31EB4BA5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2C295B-1B33-4F5B-B4AF-8691C0E62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61BDE6-E425-43F3-8FFC-669E60DB3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80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8F13EF-5B7B-4AB6-881F-B9A22ED62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3ADC89-BE07-46E7-B14C-52B656AD2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3CD40C-B9B4-4A0E-8396-069A10EB8C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759C-C4ED-49A0-878C-C1F197AEF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72BFA8-6A2E-4136-8D72-BF10169E80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AA2E92-E7AC-445F-A619-1F3B524AD5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0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0D498E-9344-43C9-ADEE-E39BA3AC2E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E84F6A-073B-4EC8-9416-8BAC9F084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97752D-0BC2-41D1-94B8-433641F15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3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2D47F-5213-4311-8B1B-2FD46FECBC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8A1CC-196B-4C4A-BD56-046DC58BD6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ADDA5-1A59-4CD6-8E87-680948A71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1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B64AB6-212D-424A-8D7E-A68FEC7B6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241739D-BAAD-4475-A8FC-09CBF5126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8EB060-0E44-463C-B6A5-FD2417D7ED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59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B435F0-9A61-43FB-845D-6B93C2FCC1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2D08B-20DA-4A2B-BAD6-B99BE553F7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742650-9758-44F3-9CEA-46CB967BA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E5541E-978A-4DEB-950C-1DB6CDC334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29C158B-8142-48D3-99A8-3FABA40F4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C1367B-2FC2-418D-8FE5-C7997176C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30821-4E34-4A33-9706-7977C3C4B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3F10A-5D1A-4BDF-A916-788D553CE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BE1B-A299-4F36-A0E9-768D7EB23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2518-7C41-4C3B-8067-261523259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79A76-52E1-4BEE-9E7B-5CEB2E466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4D3B5-5046-422B-9420-1CD3906927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b="-24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2B93C5-7795-4362-B85A-A6FB3AFEA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D33204-90CC-4F6C-88AD-BC4661C7D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3154EF-4BB4-4BD4-B765-400F365501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43C73E28-1A0C-4EA8-B1C9-AA2C69670DD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0FF7EF-5B85-4A13-A311-EADFDC4FE4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E0465CE-725B-4106-8AC7-D46B722449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A81051DC-306D-409D-9B04-C5C94E3AD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2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F74B7-62C7-4B7A-8696-96071EADC31F}"/>
              </a:ext>
            </a:extLst>
          </p:cNvPr>
          <p:cNvSpPr txBox="1"/>
          <p:nvPr/>
        </p:nvSpPr>
        <p:spPr>
          <a:xfrm>
            <a:off x="728152" y="1200720"/>
            <a:ext cx="10735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интернет – магазина по продаже обуви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7B76E-E891-4A28-9036-F0F023366920}"/>
              </a:ext>
            </a:extLst>
          </p:cNvPr>
          <p:cNvSpPr txBox="1"/>
          <p:nvPr/>
        </p:nvSpPr>
        <p:spPr>
          <a:xfrm>
            <a:off x="1103463" y="3524596"/>
            <a:ext cx="554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  43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 Газиев Арсений Максимович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B2E4C-C691-4E9A-8C28-A42CB24C83E8}"/>
              </a:ext>
            </a:extLst>
          </p:cNvPr>
          <p:cNvSpPr txBox="1"/>
          <p:nvPr/>
        </p:nvSpPr>
        <p:spPr>
          <a:xfrm>
            <a:off x="5293536" y="6273176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Курган 2022</a:t>
            </a:r>
          </a:p>
        </p:txBody>
      </p:sp>
    </p:spTree>
    <p:extLst>
      <p:ext uri="{BB962C8B-B14F-4D97-AF65-F5344CB8AC3E}">
        <p14:creationId xmlns:p14="http://schemas.microsoft.com/office/powerpoint/2010/main" val="359864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32A890-9B53-4234-94A9-017E52CFDFE8}"/>
              </a:ext>
            </a:extLst>
          </p:cNvPr>
          <p:cNvSpPr txBox="1"/>
          <p:nvPr/>
        </p:nvSpPr>
        <p:spPr>
          <a:xfrm>
            <a:off x="0" y="359185"/>
            <a:ext cx="90016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информационной системы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Sneakers of Travel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11ECA-13E6-4BF1-9426-899AC4EC0158}"/>
              </a:ext>
            </a:extLst>
          </p:cNvPr>
          <p:cNvSpPr txBox="1"/>
          <p:nvPr/>
        </p:nvSpPr>
        <p:spPr>
          <a:xfrm>
            <a:off x="4303810" y="1825702"/>
            <a:ext cx="3584379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Гибкий дизайн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Минимализм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Универсальность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Легкость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Цветовая гамма</a:t>
            </a:r>
          </a:p>
        </p:txBody>
      </p:sp>
    </p:spTree>
    <p:extLst>
      <p:ext uri="{BB962C8B-B14F-4D97-AF65-F5344CB8AC3E}">
        <p14:creationId xmlns:p14="http://schemas.microsoft.com/office/powerpoint/2010/main" val="23980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32A890-9B53-4234-94A9-017E52CFDFE8}"/>
              </a:ext>
            </a:extLst>
          </p:cNvPr>
          <p:cNvSpPr txBox="1"/>
          <p:nvPr/>
        </p:nvSpPr>
        <p:spPr>
          <a:xfrm>
            <a:off x="0" y="706000"/>
            <a:ext cx="8302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главной страницы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10574F-859B-4C18-99EE-DADC5A8A5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7" y="1610591"/>
            <a:ext cx="8302594" cy="4541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71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B04F4-ED89-49F8-AC19-0BC7CE4A4212}"/>
              </a:ext>
            </a:extLst>
          </p:cNvPr>
          <p:cNvSpPr txBox="1"/>
          <p:nvPr/>
        </p:nvSpPr>
        <p:spPr>
          <a:xfrm>
            <a:off x="0" y="183515"/>
            <a:ext cx="92626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 информационной системы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Sneakers of Travel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33C678-DDAA-4FFA-8E0A-60709BE886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20" y="2705725"/>
            <a:ext cx="7163960" cy="14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B04F4-ED89-49F8-AC19-0BC7CE4A4212}"/>
              </a:ext>
            </a:extLst>
          </p:cNvPr>
          <p:cNvSpPr txBox="1"/>
          <p:nvPr/>
        </p:nvSpPr>
        <p:spPr>
          <a:xfrm>
            <a:off x="0" y="280041"/>
            <a:ext cx="4824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688140-DE78-4F42-9060-5DF3071903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9419" y="1049482"/>
            <a:ext cx="9033162" cy="47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9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0AB700-4154-400C-906A-4EE4CBC5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7" y="2090172"/>
            <a:ext cx="10806546" cy="2677656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BaseView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CartMixin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View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):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def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get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self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request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*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args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**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kwargs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):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products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LatestProducts.objects.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get_products_for_main_page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winter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summer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with_respect_to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=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winter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return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render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request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mainapp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/base.html'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context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B198-2733-41D6-9C54-E3392D80B64E}"/>
              </a:ext>
            </a:extLst>
          </p:cNvPr>
          <p:cNvSpPr txBox="1"/>
          <p:nvPr/>
        </p:nvSpPr>
        <p:spPr>
          <a:xfrm>
            <a:off x="0" y="643622"/>
            <a:ext cx="99074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товаров по популярности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главной странице</a:t>
            </a:r>
          </a:p>
        </p:txBody>
      </p:sp>
    </p:spTree>
    <p:extLst>
      <p:ext uri="{BB962C8B-B14F-4D97-AF65-F5344CB8AC3E}">
        <p14:creationId xmlns:p14="http://schemas.microsoft.com/office/powerpoint/2010/main" val="277606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BB198-2733-41D6-9C54-E3392D80B64E}"/>
              </a:ext>
            </a:extLst>
          </p:cNvPr>
          <p:cNvSpPr txBox="1"/>
          <p:nvPr/>
        </p:nvSpPr>
        <p:spPr>
          <a:xfrm>
            <a:off x="0" y="477193"/>
            <a:ext cx="8119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уникальных ссылок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FCF5C8-4736-413A-9600-071D1FB32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10" y="1551246"/>
            <a:ext cx="11231980" cy="138499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def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get_product_url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viewname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):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ct_model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obj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.__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class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__._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meta.model_name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return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reverse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viewname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kwargs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={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ct_model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: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ct_model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slug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’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: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obj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.slug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})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701C3D3-2266-4B87-A1AF-DF53CAD82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10" y="3695797"/>
            <a:ext cx="11231980" cy="5232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path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products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/&lt;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str:ct_model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&gt;/&lt;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str:slug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&gt;/'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ProductDetailView.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as_view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3E5B20-93C1-483D-AE5C-D7040B6C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16" y="4978573"/>
            <a:ext cx="7811026" cy="63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BB198-2733-41D6-9C54-E3392D80B64E}"/>
              </a:ext>
            </a:extLst>
          </p:cNvPr>
          <p:cNvSpPr txBox="1"/>
          <p:nvPr/>
        </p:nvSpPr>
        <p:spPr>
          <a:xfrm>
            <a:off x="-52834" y="644237"/>
            <a:ext cx="6558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 адресов сайта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02316C-154D-411A-B069-71CA7A1A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91" y="1666910"/>
            <a:ext cx="10494818" cy="310854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path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name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=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base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),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path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products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/&lt;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str:ct_model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&gt;/&lt;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str:slug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&gt;/’</a:t>
            </a:r>
            <a:r>
              <a:rPr lang="en-US" altLang="ru-RU" sz="2800" dirty="0">
                <a:solidFill>
                  <a:srgbClr val="98C379"/>
                </a:solidFill>
                <a:latin typeface="JetBrains Mono"/>
              </a:rPr>
              <a:t>, </a:t>
            </a:r>
            <a:r>
              <a:rPr lang="ru-RU" altLang="ru-RU" sz="2800" dirty="0" err="1">
                <a:solidFill>
                  <a:srgbClr val="D19A66"/>
                </a:solidFill>
                <a:latin typeface="JetBrains Mono"/>
              </a:rPr>
              <a:t>name</a:t>
            </a:r>
            <a:r>
              <a:rPr lang="ru-RU" altLang="ru-RU" sz="2800" dirty="0">
                <a:solidFill>
                  <a:srgbClr val="ABB2BF"/>
                </a:solidFill>
                <a:latin typeface="JetBrains Mono"/>
              </a:rPr>
              <a:t>=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‘</a:t>
            </a:r>
            <a:r>
              <a:rPr lang="en-US" altLang="ru-RU" sz="2800" dirty="0" err="1">
                <a:solidFill>
                  <a:srgbClr val="98C379"/>
                </a:solidFill>
                <a:latin typeface="JetBrains Mono"/>
              </a:rPr>
              <a:t>product_detail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),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path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/&lt;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str:slug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/</a:t>
            </a:r>
            <a:r>
              <a:rPr lang="ru-RU" altLang="ru-RU" sz="2800" dirty="0">
                <a:solidFill>
                  <a:srgbClr val="D19A66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D19A66"/>
                </a:solidFill>
                <a:latin typeface="JetBrains Mono"/>
              </a:rPr>
              <a:t>name</a:t>
            </a:r>
            <a:r>
              <a:rPr lang="ru-RU" altLang="ru-RU" sz="2800" dirty="0">
                <a:solidFill>
                  <a:srgbClr val="ABB2BF"/>
                </a:solidFill>
                <a:latin typeface="JetBrains Mono"/>
              </a:rPr>
              <a:t>=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‘</a:t>
            </a:r>
            <a:r>
              <a:rPr lang="en-US" altLang="ru-RU" sz="2800" dirty="0" err="1">
                <a:solidFill>
                  <a:srgbClr val="98C379"/>
                </a:solidFill>
                <a:latin typeface="JetBrains Mono"/>
              </a:rPr>
              <a:t>categoty_detail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),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path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cart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/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'</a:t>
            </a:r>
            <a:r>
              <a:rPr lang="ru-RU" altLang="ru-RU" sz="2800" dirty="0">
                <a:solidFill>
                  <a:srgbClr val="D19A66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D19A66"/>
                </a:solidFill>
                <a:latin typeface="JetBrains Mono"/>
              </a:rPr>
              <a:t>name</a:t>
            </a:r>
            <a:r>
              <a:rPr lang="ru-RU" altLang="ru-RU" sz="2800" dirty="0">
                <a:solidFill>
                  <a:srgbClr val="ABB2BF"/>
                </a:solidFill>
                <a:latin typeface="JetBrains Mono"/>
              </a:rPr>
              <a:t>=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‘</a:t>
            </a:r>
            <a:r>
              <a:rPr lang="en-US" altLang="ru-RU" sz="2800" dirty="0">
                <a:solidFill>
                  <a:srgbClr val="98C379"/>
                </a:solidFill>
                <a:latin typeface="JetBrains Mono"/>
              </a:rPr>
              <a:t>cart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),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path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add-to-cart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/&lt;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str:ct_model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&gt;/&lt;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str:slug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&gt;/</a:t>
            </a:r>
            <a:r>
              <a:rPr lang="ru-RU" altLang="ru-RU" sz="2800" dirty="0">
                <a:solidFill>
                  <a:srgbClr val="D19A66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D19A66"/>
                </a:solidFill>
                <a:latin typeface="JetBrains Mono"/>
              </a:rPr>
              <a:t>name</a:t>
            </a:r>
            <a:r>
              <a:rPr lang="ru-RU" altLang="ru-RU" sz="2800" dirty="0">
                <a:solidFill>
                  <a:srgbClr val="ABB2BF"/>
                </a:solidFill>
                <a:latin typeface="JetBrains Mono"/>
              </a:rPr>
              <a:t>=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‘</a:t>
            </a:r>
            <a:r>
              <a:rPr lang="en-US" altLang="ru-RU" sz="2800" dirty="0" err="1">
                <a:solidFill>
                  <a:srgbClr val="98C379"/>
                </a:solidFill>
                <a:latin typeface="JetBrains Mono"/>
              </a:rPr>
              <a:t>add_to_cart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),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path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checkout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/’</a:t>
            </a:r>
            <a:r>
              <a:rPr lang="ru-RU" altLang="ru-RU" sz="2800" dirty="0">
                <a:solidFill>
                  <a:srgbClr val="D19A66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D19A66"/>
                </a:solidFill>
                <a:latin typeface="JetBrains Mono"/>
              </a:rPr>
              <a:t>name</a:t>
            </a:r>
            <a:r>
              <a:rPr lang="ru-RU" altLang="ru-RU" sz="2800" dirty="0">
                <a:solidFill>
                  <a:srgbClr val="ABB2BF"/>
                </a:solidFill>
                <a:latin typeface="JetBrains Mono"/>
              </a:rPr>
              <a:t>=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‘</a:t>
            </a:r>
            <a:r>
              <a:rPr lang="en-US" altLang="ru-RU" sz="2800" dirty="0">
                <a:solidFill>
                  <a:srgbClr val="98C379"/>
                </a:solidFill>
                <a:latin typeface="JetBrains Mono"/>
              </a:rPr>
              <a:t>checkout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),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path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make-order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JetBrains Mono"/>
              </a:rPr>
              <a:t>/'</a:t>
            </a:r>
            <a:r>
              <a:rPr lang="ru-RU" altLang="ru-RU" sz="2800" dirty="0">
                <a:solidFill>
                  <a:srgbClr val="D19A66"/>
                </a:solidFill>
                <a:latin typeface="JetBrains Mono"/>
              </a:rPr>
              <a:t> </a:t>
            </a:r>
            <a:r>
              <a:rPr lang="ru-RU" altLang="ru-RU" sz="2800" dirty="0" err="1">
                <a:solidFill>
                  <a:srgbClr val="D19A66"/>
                </a:solidFill>
                <a:latin typeface="JetBrains Mono"/>
              </a:rPr>
              <a:t>name</a:t>
            </a:r>
            <a:r>
              <a:rPr lang="ru-RU" altLang="ru-RU" sz="2800" dirty="0">
                <a:solidFill>
                  <a:srgbClr val="ABB2BF"/>
                </a:solidFill>
                <a:latin typeface="JetBrains Mono"/>
              </a:rPr>
              <a:t>=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‘</a:t>
            </a:r>
            <a:r>
              <a:rPr lang="en-US" altLang="ru-RU" sz="2800" dirty="0" err="1">
                <a:solidFill>
                  <a:srgbClr val="98C379"/>
                </a:solidFill>
                <a:latin typeface="JetBrains Mono"/>
              </a:rPr>
              <a:t>make_order</a:t>
            </a:r>
            <a:r>
              <a:rPr lang="ru-RU" altLang="ru-RU" sz="2800" dirty="0">
                <a:solidFill>
                  <a:srgbClr val="98C379"/>
                </a:solidFill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),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8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A4F70-C30B-4BDC-A209-233E947BA7BA}"/>
              </a:ext>
            </a:extLst>
          </p:cNvPr>
          <p:cNvSpPr txBox="1"/>
          <p:nvPr/>
        </p:nvSpPr>
        <p:spPr>
          <a:xfrm>
            <a:off x="0" y="688389"/>
            <a:ext cx="5289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8F6BC-F477-44F9-88E4-3D4094028825}"/>
              </a:ext>
            </a:extLst>
          </p:cNvPr>
          <p:cNvSpPr txBox="1"/>
          <p:nvPr/>
        </p:nvSpPr>
        <p:spPr>
          <a:xfrm>
            <a:off x="1100783" y="2312894"/>
            <a:ext cx="9990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темы заключается в том,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разработанная информационная система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облегчит бесперебойную работу сотрудников, 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сделает ее быстрее, качественнее и эффективнее.</a:t>
            </a:r>
          </a:p>
          <a:p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8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A4F70-C30B-4BDC-A209-233E947BA7BA}"/>
              </a:ext>
            </a:extLst>
          </p:cNvPr>
          <p:cNvSpPr txBox="1"/>
          <p:nvPr/>
        </p:nvSpPr>
        <p:spPr>
          <a:xfrm>
            <a:off x="0" y="750734"/>
            <a:ext cx="6474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дипломной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8F6BC-F477-44F9-88E4-3D4094028825}"/>
              </a:ext>
            </a:extLst>
          </p:cNvPr>
          <p:cNvSpPr txBox="1"/>
          <p:nvPr/>
        </p:nvSpPr>
        <p:spPr>
          <a:xfrm>
            <a:off x="1069608" y="2115467"/>
            <a:ext cx="10266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информационной системы    </a:t>
            </a:r>
          </a:p>
          <a:p>
            <a:pPr algn="just"/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Sneakers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Travel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». Создание информационной системы позволит оказывать более качественные услуги клиентам, а также минимизировать затраты на время обслуживания.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A4F70-C30B-4BDC-A209-233E947BA7BA}"/>
              </a:ext>
            </a:extLst>
          </p:cNvPr>
          <p:cNvSpPr txBox="1"/>
          <p:nvPr/>
        </p:nvSpPr>
        <p:spPr>
          <a:xfrm>
            <a:off x="0" y="743670"/>
            <a:ext cx="5762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8F6BC-F477-44F9-88E4-3D4094028825}"/>
              </a:ext>
            </a:extLst>
          </p:cNvPr>
          <p:cNvSpPr txBox="1"/>
          <p:nvPr/>
        </p:nvSpPr>
        <p:spPr>
          <a:xfrm>
            <a:off x="962563" y="1575139"/>
            <a:ext cx="10266873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изучение и применение на практике технических аспектов разработки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проведение анализа и выбор интернет-технологий для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разработки информационной системы;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с помощью фреймворка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A4F70-C30B-4BDC-A209-233E947BA7BA}"/>
              </a:ext>
            </a:extLst>
          </p:cNvPr>
          <p:cNvSpPr txBox="1"/>
          <p:nvPr/>
        </p:nvSpPr>
        <p:spPr>
          <a:xfrm>
            <a:off x="0" y="211906"/>
            <a:ext cx="109009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варианты использования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 «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Sneakers of Travel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(диаграмма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to-be)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9CFFF-DE5B-4BF0-B9A9-D4FF164057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44" y="1880754"/>
            <a:ext cx="7054511" cy="3574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41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CA2783-E36E-43CB-A1E0-5096AD3757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249" y="1503584"/>
            <a:ext cx="6607435" cy="38508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32A890-9B53-4234-94A9-017E52CFDFE8}"/>
              </a:ext>
            </a:extLst>
          </p:cNvPr>
          <p:cNvSpPr txBox="1"/>
          <p:nvPr/>
        </p:nvSpPr>
        <p:spPr>
          <a:xfrm>
            <a:off x="0" y="228344"/>
            <a:ext cx="5499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</a:t>
            </a:r>
          </a:p>
        </p:txBody>
      </p:sp>
    </p:spTree>
    <p:extLst>
      <p:ext uri="{BB962C8B-B14F-4D97-AF65-F5344CB8AC3E}">
        <p14:creationId xmlns:p14="http://schemas.microsoft.com/office/powerpoint/2010/main" val="153220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32A890-9B53-4234-94A9-017E52CFDFE8}"/>
              </a:ext>
            </a:extLst>
          </p:cNvPr>
          <p:cNvSpPr txBox="1"/>
          <p:nvPr/>
        </p:nvSpPr>
        <p:spPr>
          <a:xfrm>
            <a:off x="0" y="457201"/>
            <a:ext cx="10623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«Регистрация»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690209-D6E7-4BF4-8BDF-C9F8F123F0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11" y="1311378"/>
            <a:ext cx="3607377" cy="50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43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32A890-9B53-4234-94A9-017E52CFDFE8}"/>
              </a:ext>
            </a:extLst>
          </p:cNvPr>
          <p:cNvSpPr txBox="1"/>
          <p:nvPr/>
        </p:nvSpPr>
        <p:spPr>
          <a:xfrm>
            <a:off x="0" y="0"/>
            <a:ext cx="8081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«Удаление товара из корзины»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EF82E3-2E90-46A2-9C45-BA97F9E5E10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40"/>
          <a:stretch/>
        </p:blipFill>
        <p:spPr bwMode="auto">
          <a:xfrm>
            <a:off x="5009251" y="1571241"/>
            <a:ext cx="2173498" cy="4710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618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32A352-4B59-447B-A64D-45718161DA06}"/>
              </a:ext>
            </a:extLst>
          </p:cNvPr>
          <p:cNvSpPr txBox="1"/>
          <p:nvPr/>
        </p:nvSpPr>
        <p:spPr>
          <a:xfrm>
            <a:off x="0" y="549593"/>
            <a:ext cx="11531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ПО для реализации проекта</a:t>
            </a:r>
          </a:p>
        </p:txBody>
      </p:sp>
      <p:pic>
        <p:nvPicPr>
          <p:cNvPr id="1026" name="Picture 2" descr="https://xpertlab.com/wp-content/uploads/2020/01/pyCharm.png">
            <a:extLst>
              <a:ext uri="{FF2B5EF4-FFF2-40B4-BE49-F238E27FC236}">
                <a16:creationId xmlns:a16="http://schemas.microsoft.com/office/drawing/2014/main" id="{50CD1ED3-95E4-422A-B6C7-9E8DD3CF0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895" y="4717399"/>
            <a:ext cx="2910039" cy="113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cons.iconarchive.com/icons/alecive/flatwoken/512/Apps-Dia-icon.png">
            <a:extLst>
              <a:ext uri="{FF2B5EF4-FFF2-40B4-BE49-F238E27FC236}">
                <a16:creationId xmlns:a16="http://schemas.microsoft.com/office/drawing/2014/main" id="{A628CA49-BE97-4129-AA9C-CD5E1A92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9" y="1668277"/>
            <a:ext cx="1016411" cy="101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EA2961-B054-48A0-8577-5EE222247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114" y="1668277"/>
            <a:ext cx="2006306" cy="1016411"/>
          </a:xfrm>
          <a:prstGeom prst="rect">
            <a:avLst/>
          </a:prstGeom>
        </p:spPr>
      </p:pic>
      <p:pic>
        <p:nvPicPr>
          <p:cNvPr id="1034" name="Picture 10" descr="https://i.pinimg.com/originals/b7/1c/5c/b71c5cf4c4a0661303fcc06db22a4990.png">
            <a:extLst>
              <a:ext uri="{FF2B5EF4-FFF2-40B4-BE49-F238E27FC236}">
                <a16:creationId xmlns:a16="http://schemas.microsoft.com/office/drawing/2014/main" id="{E75C4D72-FFB1-429C-8115-7633B53AA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895" y="3073392"/>
            <a:ext cx="3149525" cy="125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tatic.render.com.br/wp-content/uploads/2020/01/photohop.png">
            <a:extLst>
              <a:ext uri="{FF2B5EF4-FFF2-40B4-BE49-F238E27FC236}">
                <a16:creationId xmlns:a16="http://schemas.microsoft.com/office/drawing/2014/main" id="{E742A65E-10EC-4566-A6B0-7CC6B1B0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20" y="1551208"/>
            <a:ext cx="3808169" cy="125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www.nicepng.com/png/full/235-2356330_illustrator-basic-advanced-skills-package-caltrate-plus-calcium.png">
            <a:extLst>
              <a:ext uri="{FF2B5EF4-FFF2-40B4-BE49-F238E27FC236}">
                <a16:creationId xmlns:a16="http://schemas.microsoft.com/office/drawing/2014/main" id="{0CCECC37-1550-43A4-87FB-05DCF313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89" y="3266102"/>
            <a:ext cx="3177545" cy="105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7160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453</Template>
  <TotalTime>148</TotalTime>
  <Words>192</Words>
  <Application>Microsoft Office PowerPoint</Application>
  <PresentationFormat>Широкоэкранный</PresentationFormat>
  <Paragraphs>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JetBrains Mono</vt:lpstr>
      <vt:lpstr>Times New Roman</vt:lpstr>
      <vt:lpstr>Wingdings</vt:lpstr>
      <vt:lpstr>Diseño predeterminado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Gaziev Arseny</cp:lastModifiedBy>
  <cp:revision>19</cp:revision>
  <dcterms:created xsi:type="dcterms:W3CDTF">2022-06-09T17:25:15Z</dcterms:created>
  <dcterms:modified xsi:type="dcterms:W3CDTF">2022-06-13T16:34:21Z</dcterms:modified>
</cp:coreProperties>
</file>