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6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6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7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Uma imagem com gráfico&#10;&#10;Descrição gerada automaticamente">
            <a:extLst>
              <a:ext uri="{FF2B5EF4-FFF2-40B4-BE49-F238E27FC236}">
                <a16:creationId xmlns:a16="http://schemas.microsoft.com/office/drawing/2014/main" id="{3101F1AC-0D9A-41F7-ECEC-F504F1AA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886" b="756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E8921-3089-E4FB-C7B2-85649C2D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pt-PT" sz="7200" dirty="0">
                <a:solidFill>
                  <a:srgbClr val="FFFFFF"/>
                </a:solidFill>
              </a:rPr>
              <a:t>Data </a:t>
            </a:r>
            <a:r>
              <a:rPr lang="pt-PT" sz="7200" dirty="0" err="1">
                <a:solidFill>
                  <a:srgbClr val="FFFFFF"/>
                </a:solidFill>
              </a:rPr>
              <a:t>Understanding</a:t>
            </a:r>
            <a:endParaRPr lang="pt-PT"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783D5D-AB65-D277-7197-E1D32BD55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</a:rPr>
              <a:t>Using </a:t>
            </a:r>
            <a:r>
              <a:rPr lang="pt-PT" sz="2000" i="1">
                <a:solidFill>
                  <a:srgbClr val="FFFFFF"/>
                </a:solidFill>
              </a:rPr>
              <a:t>Yelp</a:t>
            </a:r>
            <a:r>
              <a:rPr lang="pt-PT" sz="2000">
                <a:solidFill>
                  <a:srgbClr val="FFFFFF"/>
                </a:solidFill>
              </a:rPr>
              <a:t> dataset to create a Recomender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7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B1214-BE1D-0500-D5F8-88EF96C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493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Ecrã Panorâmico</PresentationFormat>
  <Paragraphs>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Gill Sans Nova</vt:lpstr>
      <vt:lpstr>Univers</vt:lpstr>
      <vt:lpstr>GradientVTI</vt:lpstr>
      <vt:lpstr>Data Understanding</vt:lpstr>
      <vt:lpstr>Dataset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</dc:title>
  <dc:creator>up201906690@ms.uporto.pt</dc:creator>
  <cp:lastModifiedBy>up201906690@ms.uporto.pt</cp:lastModifiedBy>
  <cp:revision>1</cp:revision>
  <dcterms:created xsi:type="dcterms:W3CDTF">2023-03-27T11:50:20Z</dcterms:created>
  <dcterms:modified xsi:type="dcterms:W3CDTF">2023-03-27T11:55:51Z</dcterms:modified>
</cp:coreProperties>
</file>