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2329-7778-575B-0CDE-2FEB0C9D7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6AA93-7205-970A-7196-D4747AEC7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BBDC-50B1-1F06-50B9-7F179896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2ED2-D752-F720-6BD5-BCD3B2B5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0CDF-98B1-432B-A546-FFB20A9B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548-5D61-2613-BFE0-D9F4B289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3424-7C76-C034-CE62-CB9EBF1A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07C02-0AE7-9C08-8128-4401D612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8170-2C98-6BC0-876A-59F2EA13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950E-C898-D898-3927-274CD283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0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B0C41-6EA5-C1F5-2B86-12B0B4EA7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888DC-7711-02E2-B111-3A81657A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3E493-A5F2-DB76-56F7-CDEDED2B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6880-0D01-9661-2BFA-1C5BE1C0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8089-5106-CB5A-EA01-30219B5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B0ED-0232-110F-9573-379EC20D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1D41-BF6D-DC43-18EE-513D1DF3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75AF-4BFB-2FE0-4276-0895A7EC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2322-C5ED-33F6-0C17-ABD94516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F152-0D21-28F8-648D-7D44C9ED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4097-A0E9-A3EB-6F9B-C01AEB4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25D-81A8-D7B8-5485-25D64D33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A42D-FC24-4C8A-3F1E-EBB97E52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ED93-2AEC-E689-0020-61102A1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85D5-B36C-A25C-8F36-D8EA539B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F844-E90F-7299-F393-AE2464C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8ED8-A53E-BA30-F959-703066DB4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B6C3-6670-9E5E-9972-0ED5377B1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CB7E-5821-83EB-1E5C-C753F006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7B99-C4EF-518E-5603-9FDE7DE7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5E348-5709-98F1-B74E-C79AC648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4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F7E4-397F-F5E2-900A-5C833B1E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5E80-CBF9-E6E8-296A-391FF0E1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FD2CD-8590-B876-2351-A69CAB1C8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D0B03-638F-741B-8D4C-396D657F5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4415B-C088-1322-C05E-A1FE28CDA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8E45E-534E-D962-2958-75872D1B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AF106-C4BC-E877-6F7D-848FAF2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60F29-6E19-593C-F8A8-562E43FA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1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4616-00BD-A04A-269F-E11007C8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D5810-5F98-F7A5-2100-7A84F70F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ABE90-EA7D-C0B3-31FC-6E57783E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CC9FB-2E18-6DEB-A4C5-931DAEA8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0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4EA5E-EF7D-4B82-D136-55E77BF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51679-1CEF-2FC6-327E-6C4598A4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44E94-3C2B-1B94-14B5-FC87F8EC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5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008F-88A7-65C5-BC73-2775C882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001F-99C7-5714-72A4-273079055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3D9F-661F-1C62-3804-5626B96E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E9CD-83BE-578B-3BE2-FAB76C56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1974-F95E-8704-4CDC-220F2560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4164C-E634-45FF-EBC1-EC26D251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1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7D51-A61E-F709-FBBF-87AD630F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05CF-3FFD-299B-8148-AC96991F8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4093-630B-CB84-AEBD-486E0F5A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3C616-7C38-A986-8E02-87B80284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F0FE-5DD8-5EBC-DAE5-E47DEFC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2F62-3BDC-B69B-5E11-04CE40E1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0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AA002-313D-F599-743C-8DBF24C5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1EFA-FC37-97A6-43C4-FB77F927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164F8-502F-0F4B-0BC3-A43280814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EC15-FFEC-4EF6-ACB4-FE64C648F1D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ED01-C8DC-1C6A-676D-A2C4DC1D7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7532-F20F-2AA7-69FF-13BAD1DCC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31B0-2634-412C-BBC2-1F126DE62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9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32214-8433-3305-671E-B70BE673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6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926DF-4FD3-6995-0210-8E505A155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B3B46-589D-66BA-97CD-D8D94863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6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 Israni</dc:creator>
  <cp:lastModifiedBy>Geet Israni</cp:lastModifiedBy>
  <cp:revision>1</cp:revision>
  <dcterms:created xsi:type="dcterms:W3CDTF">2025-08-13T15:08:02Z</dcterms:created>
  <dcterms:modified xsi:type="dcterms:W3CDTF">2025-08-13T15:08:02Z</dcterms:modified>
</cp:coreProperties>
</file>