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1" r:id="rId5"/>
    <p:sldId id="259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9E8-7A07-4339-A2D2-D5DE5B4D1A36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30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9E8-7A07-4339-A2D2-D5DE5B4D1A36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72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9E8-7A07-4339-A2D2-D5DE5B4D1A36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5109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9E8-7A07-4339-A2D2-D5DE5B4D1A36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954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9E8-7A07-4339-A2D2-D5DE5B4D1A36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3535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9E8-7A07-4339-A2D2-D5DE5B4D1A36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108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9E8-7A07-4339-A2D2-D5DE5B4D1A36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08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9E8-7A07-4339-A2D2-D5DE5B4D1A36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34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9E8-7A07-4339-A2D2-D5DE5B4D1A36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79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9E8-7A07-4339-A2D2-D5DE5B4D1A36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67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9E8-7A07-4339-A2D2-D5DE5B4D1A36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5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9E8-7A07-4339-A2D2-D5DE5B4D1A36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0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9E8-7A07-4339-A2D2-D5DE5B4D1A36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04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9E8-7A07-4339-A2D2-D5DE5B4D1A36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51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9E8-7A07-4339-A2D2-D5DE5B4D1A36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73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9E8-7A07-4339-A2D2-D5DE5B4D1A36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09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F19E8-7A07-4339-A2D2-D5DE5B4D1A36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B46BE1-CCC3-4A12-A19A-81D42A164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23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520EC-74A2-44CD-AD02-18A23FD1F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50" y="2237402"/>
            <a:ext cx="6016737" cy="781334"/>
          </a:xfrm>
        </p:spPr>
        <p:txBody>
          <a:bodyPr/>
          <a:lstStyle/>
          <a:p>
            <a:r>
              <a:rPr lang="ru-RU" sz="8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Проект </a:t>
            </a:r>
            <a:r>
              <a:rPr lang="en-US" sz="8800" dirty="0" err="1">
                <a:ln w="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</a:t>
            </a:r>
            <a:r>
              <a:rPr lang="en-US" sz="88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Hub</a:t>
            </a:r>
            <a:endParaRPr lang="ru-RU" sz="8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69FB30-F95F-48AB-88E6-B642F2BBA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800" y="737375"/>
            <a:ext cx="5383250" cy="5383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9DC23C-2051-4A84-B883-080B33A83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3" y="4518763"/>
            <a:ext cx="2850456" cy="712614"/>
          </a:xfrm>
          <a:prstGeom prst="rect">
            <a:avLst/>
          </a:prstGeom>
          <a:ln>
            <a:noFill/>
          </a:ln>
          <a:effectLst>
            <a:outerShdw blurRad="63500" dist="635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FE49E9-0CDD-49EE-B0C1-33170DD00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988" y="4017730"/>
            <a:ext cx="1814963" cy="1514267"/>
          </a:xfrm>
          <a:prstGeom prst="rect">
            <a:avLst/>
          </a:prstGeom>
          <a:ln>
            <a:noFill/>
          </a:ln>
          <a:effectLst>
            <a:outerShdw blurRad="63500" dist="635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5D535C-749A-463B-B0D5-47EF4FFE5A13}"/>
              </a:ext>
            </a:extLst>
          </p:cNvPr>
          <p:cNvSpPr txBox="1"/>
          <p:nvPr/>
        </p:nvSpPr>
        <p:spPr>
          <a:xfrm>
            <a:off x="3181860" y="4413405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+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B4925-3A62-42E3-83E9-3B4C068619B4}"/>
              </a:ext>
            </a:extLst>
          </p:cNvPr>
          <p:cNvSpPr txBox="1"/>
          <p:nvPr/>
        </p:nvSpPr>
        <p:spPr>
          <a:xfrm>
            <a:off x="5710672" y="4413405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=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021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5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00704-60FF-47A8-AB88-6EED73D7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99" y="609600"/>
            <a:ext cx="11409528" cy="1320800"/>
          </a:xfrm>
        </p:spPr>
        <p:txBody>
          <a:bodyPr>
            <a:normAutofit/>
          </a:bodyPr>
          <a:lstStyle/>
          <a:p>
            <a:r>
              <a:rPr lang="ru-RU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Цель</a:t>
            </a:r>
            <a:r>
              <a:rPr lang="ru-RU" sz="6600" dirty="0"/>
              <a:t> и </a:t>
            </a:r>
            <a:r>
              <a:rPr lang="ru-RU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задачи</a:t>
            </a:r>
            <a:r>
              <a:rPr lang="ru-RU" sz="6600" dirty="0"/>
              <a:t>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C645B-D3E9-4FF5-A9B4-1ACD66D52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99" y="2160589"/>
            <a:ext cx="11409528" cy="4540462"/>
          </a:xfrm>
        </p:spPr>
        <p:txBody>
          <a:bodyPr>
            <a:normAutofit/>
          </a:bodyPr>
          <a:lstStyle/>
          <a:p>
            <a:pPr marL="0" indent="531813">
              <a:buNone/>
            </a:pPr>
            <a:r>
              <a:rPr lang="ru-RU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Цель проекта:</a:t>
            </a:r>
          </a:p>
          <a:p>
            <a:r>
              <a:rPr lang="ru-RU" sz="3200" dirty="0"/>
              <a:t>Разработать приложение-набор интеллектуальных игр для </a:t>
            </a:r>
            <a:r>
              <a:rPr lang="en-US" sz="3200" b="1" strike="sngStrik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Android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Windows</a:t>
            </a:r>
            <a:r>
              <a:rPr lang="en-US" sz="3200" dirty="0"/>
              <a:t>.</a:t>
            </a:r>
            <a:endParaRPr lang="ru-RU" sz="3200" dirty="0"/>
          </a:p>
          <a:p>
            <a:pPr marL="0" indent="531813">
              <a:buNone/>
            </a:pPr>
            <a:r>
              <a:rPr lang="ru-RU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Задачи проекта:</a:t>
            </a:r>
          </a:p>
          <a:p>
            <a:r>
              <a:rPr lang="ru-RU" sz="3200" dirty="0"/>
              <a:t>Создать оболочку приложения для </a:t>
            </a:r>
            <a:r>
              <a:rPr lang="en-US" sz="3200" b="1" strike="sngStrik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Android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Windows</a:t>
            </a:r>
            <a:r>
              <a:rPr lang="en-US" sz="3200" dirty="0"/>
              <a:t>;</a:t>
            </a:r>
            <a:endParaRPr lang="ru-RU" sz="3200" dirty="0"/>
          </a:p>
          <a:p>
            <a:r>
              <a:rPr lang="ru-RU" sz="3200" dirty="0"/>
              <a:t>Реализовать первую игру – </a:t>
            </a:r>
            <a:r>
              <a:rPr lang="ru-RU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игру в слова</a:t>
            </a:r>
            <a:r>
              <a:rPr lang="ru-RU" sz="3200" dirty="0"/>
              <a:t>.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4A2F2F-4A2D-48D3-BC4C-D15923381CEC}"/>
              </a:ext>
            </a:extLst>
          </p:cNvPr>
          <p:cNvSpPr txBox="1"/>
          <p:nvPr/>
        </p:nvSpPr>
        <p:spPr>
          <a:xfrm rot="18732735">
            <a:off x="9103171" y="5509083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Дань шаблону, не более</a:t>
            </a:r>
          </a:p>
        </p:txBody>
      </p:sp>
    </p:spTree>
    <p:extLst>
      <p:ext uri="{BB962C8B-B14F-4D97-AF65-F5344CB8AC3E}">
        <p14:creationId xmlns:p14="http://schemas.microsoft.com/office/powerpoint/2010/main" val="2893913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1E878F-38C0-4087-BCA7-CB778883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dirty="0"/>
              <a:t>Что такое </a:t>
            </a:r>
            <a:r>
              <a:rPr lang="ru-RU" sz="6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гейм</a:t>
            </a:r>
            <a:r>
              <a:rPr lang="ru-RU" sz="6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хаб</a:t>
            </a:r>
            <a:r>
              <a:rPr lang="ru-RU" sz="6600" dirty="0"/>
              <a:t>?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95AA4770-A914-49ED-B70F-4FE43A03022B}"/>
              </a:ext>
            </a:extLst>
          </p:cNvPr>
          <p:cNvGrpSpPr/>
          <p:nvPr/>
        </p:nvGrpSpPr>
        <p:grpSpPr>
          <a:xfrm>
            <a:off x="9354121" y="3178690"/>
            <a:ext cx="2305439" cy="964895"/>
            <a:chOff x="9617366" y="3178690"/>
            <a:chExt cx="2305439" cy="96489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FF92C7-AF6E-4A5C-B5BE-D84595099B04}"/>
                </a:ext>
              </a:extLst>
            </p:cNvPr>
            <p:cNvSpPr txBox="1"/>
            <p:nvPr/>
          </p:nvSpPr>
          <p:spPr>
            <a:xfrm>
              <a:off x="9617366" y="3178690"/>
              <a:ext cx="2305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  </a:t>
              </a:r>
              <a:r>
                <a:rPr lang="en-US" sz="5400" b="1" dirty="0" err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cket</a:t>
              </a:r>
              <a:endParaRPr lang="ru-RU" sz="2800" dirty="0"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pic>
          <p:nvPicPr>
            <p:cNvPr id="1028" name="Picture 4" descr="「socket」の画像検索結果">
              <a:extLst>
                <a:ext uri="{FF2B5EF4-FFF2-40B4-BE49-F238E27FC236}">
                  <a16:creationId xmlns:a16="http://schemas.microsoft.com/office/drawing/2014/main" id="{42CC2303-F3E3-47E5-89AD-2FAD43857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6427" y="3296453"/>
              <a:ext cx="847132" cy="84713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「питон змея」の画像検索結果">
            <a:extLst>
              <a:ext uri="{FF2B5EF4-FFF2-40B4-BE49-F238E27FC236}">
                <a16:creationId xmlns:a16="http://schemas.microsoft.com/office/drawing/2014/main" id="{F07E734D-BE79-488A-9FD9-47F517870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953" y="2223202"/>
            <a:ext cx="5297607" cy="38407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5BB5519-2B81-43FD-82C6-184568DD2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256" y="2750523"/>
            <a:ext cx="2304488" cy="969348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66000"/>
              </a:prstClr>
            </a:outerShdw>
          </a:effectLst>
        </p:spPr>
      </p:pic>
      <p:pic>
        <p:nvPicPr>
          <p:cNvPr id="1040" name="Picture 16" descr="「pyqt」の画像検索結果">
            <a:extLst>
              <a:ext uri="{FF2B5EF4-FFF2-40B4-BE49-F238E27FC236}">
                <a16:creationId xmlns:a16="http://schemas.microsoft.com/office/drawing/2014/main" id="{95E60C06-FEE1-4637-8D05-C9A3D1667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786" y="3691855"/>
            <a:ext cx="1348655" cy="1405934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6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5A548B-C6E1-494D-BB38-4C9CE09F0C3C}"/>
              </a:ext>
            </a:extLst>
          </p:cNvPr>
          <p:cNvSpPr txBox="1"/>
          <p:nvPr/>
        </p:nvSpPr>
        <p:spPr>
          <a:xfrm rot="20261301">
            <a:off x="6619239" y="3259521"/>
            <a:ext cx="2568332" cy="1446550"/>
          </a:xfrm>
          <a:prstGeom prst="rect">
            <a:avLst/>
          </a:prstGeom>
          <a:noFill/>
          <a:effectLst/>
        </p:spPr>
        <p:txBody>
          <a:bodyPr wrap="none" rtlCol="0">
            <a:prstTxWarp prst="textWave2">
              <a:avLst>
                <a:gd name="adj1" fmla="val 13822"/>
                <a:gd name="adj2" fmla="val -4994"/>
              </a:avLst>
            </a:prstTxWarp>
            <a:spAutoFit/>
          </a:bodyPr>
          <a:lstStyle/>
          <a:p>
            <a:r>
              <a:rPr lang="en-US" sz="8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gency FB" panose="020B0503020202020204" pitchFamily="34" charset="0"/>
              </a:rPr>
              <a:t>python</a:t>
            </a:r>
            <a:endParaRPr lang="ru-RU" sz="88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9A8ACA08-D02F-4629-8B44-942954850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1" r="11932"/>
          <a:stretch/>
        </p:blipFill>
        <p:spPr bwMode="auto">
          <a:xfrm>
            <a:off x="566461" y="2678063"/>
            <a:ext cx="5169722" cy="26915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159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D1747-E79C-4F80-84C2-BDAC5B55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26976" cy="1320800"/>
          </a:xfrm>
        </p:spPr>
        <p:txBody>
          <a:bodyPr>
            <a:normAutofit/>
          </a:bodyPr>
          <a:lstStyle/>
          <a:p>
            <a:r>
              <a:rPr lang="ru-RU" sz="6600" dirty="0"/>
              <a:t>Что по возможностям?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92C49D-E115-4E6D-B5BA-90CBD46E1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46" y="2160589"/>
            <a:ext cx="5768454" cy="3880773"/>
          </a:xfrm>
        </p:spPr>
        <p:txBody>
          <a:bodyPr>
            <a:normAutofit/>
          </a:bodyPr>
          <a:lstStyle/>
          <a:p>
            <a:r>
              <a:rPr lang="ru-RU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Игра в слова</a:t>
            </a:r>
            <a:r>
              <a:rPr lang="ru-RU" sz="2800" dirty="0"/>
              <a:t> с расширяющейся </a:t>
            </a:r>
            <a:r>
              <a:rPr lang="ru-RU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базой данных</a:t>
            </a:r>
            <a:r>
              <a:rPr lang="ru-RU" sz="2800" dirty="0"/>
              <a:t>;</a:t>
            </a:r>
          </a:p>
          <a:p>
            <a:r>
              <a:rPr lang="ru-RU" sz="2800" dirty="0"/>
              <a:t>Возможность игры с </a:t>
            </a:r>
            <a:r>
              <a:rPr lang="ru-RU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ботом</a:t>
            </a:r>
            <a:r>
              <a:rPr lang="ru-RU" sz="2800" dirty="0"/>
              <a:t> и с </a:t>
            </a:r>
            <a:r>
              <a:rPr lang="ru-RU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другим юзером</a:t>
            </a:r>
            <a:r>
              <a:rPr lang="ru-RU" sz="2800" dirty="0"/>
              <a:t> через сервер.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6B6621-21E7-435B-8BB6-EE98942ED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09" t="20895" r="27045" b="17483"/>
          <a:stretch/>
        </p:blipFill>
        <p:spPr>
          <a:xfrm>
            <a:off x="6554342" y="2225244"/>
            <a:ext cx="5310112" cy="35197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05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F864C-3933-4995-A50A-7D7AC85E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913329" cy="1320800"/>
          </a:xfrm>
        </p:spPr>
        <p:txBody>
          <a:bodyPr>
            <a:normAutofit/>
          </a:bodyPr>
          <a:lstStyle/>
          <a:p>
            <a:r>
              <a:rPr lang="ru-RU" sz="6600" dirty="0"/>
              <a:t>А что есть-то?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3E632-8F90-43A7-AE47-DFC46195E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43" y="1930401"/>
            <a:ext cx="5909480" cy="46705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800" dirty="0"/>
              <a:t>Много чего. А именно:</a:t>
            </a:r>
          </a:p>
          <a:p>
            <a:r>
              <a:rPr lang="ru-RU" sz="2800" dirty="0"/>
              <a:t>Реализованный алгоритм </a:t>
            </a:r>
            <a:r>
              <a:rPr lang="ru-RU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игры в слова</a:t>
            </a:r>
            <a:r>
              <a:rPr lang="ru-RU" sz="2800" dirty="0"/>
              <a:t> на </a:t>
            </a:r>
            <a:r>
              <a:rPr lang="en-US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Python</a:t>
            </a:r>
            <a:r>
              <a:rPr lang="ru-RU" sz="2800" dirty="0"/>
              <a:t>;</a:t>
            </a:r>
          </a:p>
          <a:p>
            <a:r>
              <a:rPr lang="ru-RU" sz="2800" dirty="0"/>
              <a:t>Интерфейс приложения, разработанный с помощью </a:t>
            </a:r>
            <a:r>
              <a:rPr lang="ru-RU" sz="2800" dirty="0" err="1"/>
              <a:t>либы</a:t>
            </a:r>
            <a:r>
              <a:rPr lang="ru-RU" sz="2800" dirty="0"/>
              <a:t> 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PyQt5</a:t>
            </a:r>
            <a:r>
              <a:rPr lang="en-US" sz="2800" dirty="0"/>
              <a:t>;</a:t>
            </a:r>
          </a:p>
          <a:p>
            <a:r>
              <a:rPr lang="ru-RU" sz="2800" dirty="0"/>
              <a:t>Код для общения программы с сервером, написанный с помощью </a:t>
            </a:r>
            <a:r>
              <a:rPr lang="ru-RU" sz="2800" dirty="0" err="1"/>
              <a:t>либы</a:t>
            </a:r>
            <a:r>
              <a:rPr lang="ru-RU" sz="2800" dirty="0"/>
              <a:t> 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socket</a:t>
            </a:r>
            <a:r>
              <a:rPr lang="ru-RU" sz="2800" dirty="0"/>
              <a:t>;</a:t>
            </a:r>
          </a:p>
          <a:p>
            <a:r>
              <a:rPr lang="ru-RU" sz="2800" dirty="0"/>
              <a:t>Сервер, реализованный с помощью </a:t>
            </a:r>
            <a:r>
              <a:rPr lang="ru-RU" sz="2800" dirty="0" err="1"/>
              <a:t>либы</a:t>
            </a:r>
            <a:r>
              <a:rPr lang="ru-RU" sz="2800" dirty="0"/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socketserver</a:t>
            </a:r>
            <a:r>
              <a:rPr lang="ru-RU" sz="2800" dirty="0"/>
              <a:t>;</a:t>
            </a:r>
          </a:p>
          <a:p>
            <a:r>
              <a:rPr lang="ru-RU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База данных</a:t>
            </a:r>
            <a:r>
              <a:rPr lang="ru-RU" sz="2800" dirty="0"/>
              <a:t> из </a:t>
            </a:r>
            <a:r>
              <a:rPr lang="en-US" sz="2800" dirty="0"/>
              <a:t>&gt;</a:t>
            </a:r>
            <a:r>
              <a:rPr lang="ru-RU" sz="2800" dirty="0"/>
              <a:t>2000 слов.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AD5F923-CD45-4DEF-8A46-B58BB3D7BB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017" b="4256"/>
          <a:stretch/>
        </p:blipFill>
        <p:spPr>
          <a:xfrm>
            <a:off x="7104875" y="1930400"/>
            <a:ext cx="4250062" cy="467052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06A9AE-B60F-49B0-A7D7-33DB01858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875" y="1930400"/>
            <a:ext cx="4424709" cy="467052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748566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F864C-3933-4995-A50A-7D7AC85E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913329" cy="1320800"/>
          </a:xfrm>
        </p:spPr>
        <p:txBody>
          <a:bodyPr>
            <a:normAutofit/>
          </a:bodyPr>
          <a:lstStyle/>
          <a:p>
            <a:r>
              <a:rPr lang="ru-RU" sz="6600" dirty="0"/>
              <a:t>А дальше?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E4AC4F5-D441-410A-9AC7-C50A68B346AD}"/>
              </a:ext>
            </a:extLst>
          </p:cNvPr>
          <p:cNvSpPr txBox="1">
            <a:spLocks/>
          </p:cNvSpPr>
          <p:nvPr/>
        </p:nvSpPr>
        <p:spPr>
          <a:xfrm>
            <a:off x="354843" y="1930401"/>
            <a:ext cx="5909480" cy="467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2800" dirty="0"/>
              <a:t>А дальше будет полноценная </a:t>
            </a:r>
            <a:r>
              <a:rPr lang="ru-RU" sz="2800" dirty="0" err="1"/>
              <a:t>приложка</a:t>
            </a:r>
            <a:r>
              <a:rPr lang="ru-RU" sz="2800" dirty="0"/>
              <a:t> – сборник интеллектуальных игр, таких как:</a:t>
            </a:r>
          </a:p>
          <a:p>
            <a:r>
              <a:rPr lang="ru-RU" sz="2800" dirty="0"/>
              <a:t>Быки и коровы;</a:t>
            </a:r>
          </a:p>
          <a:p>
            <a:r>
              <a:rPr lang="ru-RU" sz="2800" dirty="0"/>
              <a:t>Крестики нолики;</a:t>
            </a:r>
          </a:p>
          <a:p>
            <a:r>
              <a:rPr lang="ru-RU" sz="2800" dirty="0"/>
              <a:t>Сапер;</a:t>
            </a:r>
          </a:p>
          <a:p>
            <a:r>
              <a:rPr lang="ru-RU" sz="2800" dirty="0"/>
              <a:t>Парочка авторских игр, о которых мы, конечно, пока ничего не расскажем</a:t>
            </a:r>
            <a:r>
              <a:rPr lang="ru-RU" sz="2800" dirty="0">
                <a:sym typeface="Wingdings" panose="05000000000000000000" pitchFamily="2" charset="2"/>
              </a:rPr>
              <a:t>.</a:t>
            </a:r>
            <a:endParaRPr lang="ru-RU" sz="28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CCF0BBD-9489-40A0-BAA2-1111ABBDDE98}"/>
              </a:ext>
            </a:extLst>
          </p:cNvPr>
          <p:cNvSpPr/>
          <p:nvPr/>
        </p:nvSpPr>
        <p:spPr>
          <a:xfrm>
            <a:off x="6442363" y="2397948"/>
            <a:ext cx="53947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851MkPOP" panose="02000600000000000000" pitchFamily="2" charset="-128"/>
                <a:ea typeface="851MkPOP" panose="02000600000000000000" pitchFamily="2" charset="-128"/>
              </a:rPr>
              <a:t>ЗДЕСЬ ДОЛЖНА БЫЛА БЫТЬ ПИКЧА, НО ЕЕ НЕТ, ПОТОМУ ЧТО ИЗОБРАЖАТЬ СОБСНА НЕЧЕГО</a:t>
            </a:r>
          </a:p>
        </p:txBody>
      </p:sp>
    </p:spTree>
    <p:extLst>
      <p:ext uri="{BB962C8B-B14F-4D97-AF65-F5344CB8AC3E}">
        <p14:creationId xmlns:p14="http://schemas.microsoft.com/office/powerpoint/2010/main" val="3914704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9741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0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5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" decel="50000" autoRev="1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F864C-3933-4995-A50A-7D7AC85E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45" y="2768600"/>
            <a:ext cx="9913329" cy="1320800"/>
          </a:xfrm>
        </p:spPr>
        <p:txBody>
          <a:bodyPr>
            <a:normAutofit/>
          </a:bodyPr>
          <a:lstStyle/>
          <a:p>
            <a:pPr algn="ctr"/>
            <a:r>
              <a:rPr lang="ru-RU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Спасибо</a:t>
            </a:r>
            <a:r>
              <a:rPr lang="ru-RU" sz="6600" dirty="0"/>
              <a:t> </a:t>
            </a:r>
            <a:r>
              <a:rPr lang="ru-RU" sz="6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за</a:t>
            </a:r>
            <a:r>
              <a:rPr lang="ru-RU" sz="6600" dirty="0"/>
              <a:t> </a:t>
            </a:r>
            <a:r>
              <a:rPr lang="ru-RU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внимание!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56371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7389</TotalTime>
  <Words>187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851MkPOP</vt:lpstr>
      <vt:lpstr>Agency FB</vt:lpstr>
      <vt:lpstr>Arial</vt:lpstr>
      <vt:lpstr>Trebuchet MS</vt:lpstr>
      <vt:lpstr>Wingdings 3</vt:lpstr>
      <vt:lpstr>Аспект</vt:lpstr>
      <vt:lpstr>Проект GameHub</vt:lpstr>
      <vt:lpstr>Цель и задачи проекта</vt:lpstr>
      <vt:lpstr>Что такое геймхаб?</vt:lpstr>
      <vt:lpstr>Что по возможностям?</vt:lpstr>
      <vt:lpstr>А что есть-то?</vt:lpstr>
      <vt:lpstr>А дальше?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GameHub</dc:title>
  <dc:creator>Masahiko AMANO</dc:creator>
  <cp:lastModifiedBy>Masahiko AMANO</cp:lastModifiedBy>
  <cp:revision>71</cp:revision>
  <dcterms:created xsi:type="dcterms:W3CDTF">2019-09-03T18:20:05Z</dcterms:created>
  <dcterms:modified xsi:type="dcterms:W3CDTF">2020-01-29T22:42:26Z</dcterms:modified>
</cp:coreProperties>
</file>