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DBEC-73BF-4955-B652-A2B47890D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2EC9-2781-4661-BD76-588D70FA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F88B4-C77B-4E5A-9B3B-132EDB9B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58735-DEC5-49A7-9AEA-A70100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339A9-E2CA-47C6-A97D-E0D4DF1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CC84-BCA0-4AB9-BF71-88D16443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F0608-81C6-4B56-854B-D8859E68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AAD7-F0CE-480C-BC9E-A79AD70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35B3E-7E98-4506-A4E0-EF69E5B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2B11D-758A-40FA-BBA2-B81DA33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2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C2610-38BA-4AFF-B007-139403C3F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BC27C-5ABA-4AB7-A0E7-1D5A1848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A52CC-15B0-4C56-BB5B-B4A1A4D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7ABA-D851-4BC9-9238-148D7EA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BC3C9-55A8-45C6-B012-C427608D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7083-6C3B-463B-8863-3EB3A0BB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C776-48D3-40BE-8D61-B6E6D131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767CB-E77D-4A32-8055-607A91FE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1B115-44B6-4E31-92BF-4DBF289C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FA92F-35F7-4308-9C37-4B962057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575F-AAC8-497C-980F-2BF9BFCF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305E6-A223-4327-A230-B98CD49F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9E58-FC24-43C9-A139-D49B4F2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5E6BD-90D1-458B-ADBD-9B2305E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0B79D-6930-42CD-8446-B2A0AA0A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97DE-4385-421D-A1B9-7B844BA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36C07-EC2F-4367-8205-379D21BA8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2607B-6216-4107-8AD6-56B6B83CE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6974B-53B8-4206-9140-95483439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C2448-C6B0-4AEF-B358-97E03AAA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DA7C4-F4E6-489A-BB62-6015B502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2540-2F90-43F9-8C1F-F6BDF662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6B978-D5BE-4E19-B4B0-C62BC1E7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4D7D9-5EFD-4459-A0A7-94E17E0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4790B1-F4FD-48F4-AC2A-16F89E7C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CEC8A-E2C1-4781-9BE2-8B2DB8B8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0EB9CB-37DB-413B-9066-EAEBA54D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94751-B4A7-4DA9-9D0F-E9FB0BD4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B31E9-3B1B-492B-8CA1-A4CBAC7A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C73EC-71BC-477D-8449-672775DC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74A2D-8F86-40BE-AD08-79A60F6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B2D11-F321-4D20-907B-F77A8EA5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E94B4-0A9F-4D54-9496-802FE69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51268-8B59-4186-A697-A67851E9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8BF66-F66C-4069-AA9C-CF0D93B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0E63E-0B03-4914-AB19-FAA4B0AF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59891-EA0F-48B1-AC3A-D19CDF16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364FC-45D3-4698-AABE-CBA8033D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6B36-870E-47C3-AF76-D78EEC02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07A58-9F3A-4C2D-A5AC-49FC2F21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F616A-18D4-42D3-A8AA-FDCFF713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4841E-BB3C-437D-BD12-32FA2A8D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8D95-ED59-4A2C-A592-2B627C2C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D4C9E2-FF79-487E-B746-1E70B1FE5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A981D-8A9E-4910-83E4-87B46730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AFC24-66BE-432E-A151-21431DEA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C682E-2DD5-4CC6-BB01-0962E43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8B541-B881-451C-AA6C-5DA9CA8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C6B967-3CFD-42A1-B0DF-D1525B93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1805-36D3-428F-B78D-3979CB19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9910B-FA7F-404D-B3AC-8B91684F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F2DD-FB83-4498-A3B1-0E81872B92D2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0398B-6051-4FAD-A653-C91F548D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3B420-DEDA-49C8-A2BD-F7D104034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7D5D-1578-431B-BFCE-BC7ED5C8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6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0B717-29E4-4756-A245-D765CDB3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FE89C9-7E73-4108-9F9D-3DF694CC9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0" y="256712"/>
            <a:ext cx="562281" cy="5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6 L 0.00026 0.00023 L 0.13412 -0.00278 L 0.33034 -0.00162 C 0.33164 -0.00116 0.33282 -0.00046 0.33412 -2.22222E-6 C 0.35625 0.0044 0.33229 -0.00185 0.35196 0.00278 C 0.35339 0.00301 0.35482 0.00347 0.35625 0.00394 C 0.35834 0.00486 0.36029 0.00672 0.36224 0.00741 C 0.37266 0.00903 0.36823 0.00787 0.37578 0.01019 C 0.37774 0.01204 0.38008 0.01273 0.38151 0.01597 C 0.38594 0.02477 0.37995 0.01227 0.38464 0.02361 C 0.38529 0.025 0.38607 0.02639 0.38685 0.02801 C 0.3875 0.03773 0.38841 0.04005 0.38607 0.04908 C 0.38477 0.05371 0.38373 0.05301 0.38151 0.05509 C 0.3806 0.05579 0.37969 0.05695 0.37865 0.0581 C 0.378 0.05857 0.37722 0.05903 0.37643 0.05926 C 0.36992 0.06343 0.3711 0.06273 0.36315 0.06389 C 0.35768 0.06459 0.35222 0.06482 0.34675 0.06528 C 0.33047 0.07338 0.34232 0.06852 0.30873 0.06968 L 0.26797 0.07153 C 0.17604 0.08218 0.27448 0.07084 0.01953 0.0757 C 0.01888 0.0757 0.01823 0.07685 0.01745 0.07709 C 0.01524 0.07801 0.01289 0.07824 0.01068 0.07871 L 0.00547 0.08172 C 0.00482 0.08218 0.00404 0.08287 0.00326 0.08334 C 0.00235 0.0838 0.00117 0.08403 0.00026 0.08449 C -0.00052 0.08496 -0.00117 0.08588 -0.00195 0.08611 C -0.00312 0.08658 -0.00442 0.08704 -0.00573 0.08797 C -0.00937 0.09514 -0.00455 0.08634 -0.00937 0.09213 C -0.00989 0.09283 -0.01028 0.09422 -0.01093 0.09514 C -0.01185 0.09699 -0.01289 0.09838 -0.0138 0.09954 C -0.01575 0.11505 -0.01471 0.10741 -0.01666 0.12199 C -0.01653 0.12639 -0.0164 0.13102 -0.01601 0.13542 C -0.01588 0.13681 -0.01575 0.13889 -0.01523 0.14005 C -0.01471 0.14144 -0.0138 0.14167 -0.01315 0.14283 C -0.00794 0.15162 -0.01393 0.14422 -0.00781 0.14908 C 0.00157 0.15602 -0.01054 0.14769 -0.0026 0.15486 C 0.00143 0.15857 0.00313 0.15834 0.00768 0.15926 C 0.01133 0.16158 0.01341 0.16366 0.01745 0.16389 L 0.34597 0.16667 C 0.35287 0.16713 0.3599 0.16667 0.3668 0.16852 C 0.36758 0.16852 0.3681 0.17084 0.36888 0.17153 C 0.37214 0.17246 0.37552 0.17222 0.37865 0.17269 C 0.38099 0.17408 0.38255 0.17431 0.38464 0.17709 C 0.38542 0.17871 0.38607 0.18056 0.38685 0.18172 C 0.3875 0.18287 0.38841 0.18357 0.38907 0.18449 C 0.38933 0.18634 0.38946 0.18889 0.38985 0.19051 C 0.3918 0.20116 0.39063 0.19236 0.39271 0.20116 C 0.39336 0.20371 0.39375 0.20602 0.3944 0.20834 C 0.39401 0.21829 0.39466 0.22871 0.39349 0.2382 C 0.39323 0.24074 0.39167 0.24144 0.39063 0.24283 C 0.38373 0.2507 0.38659 0.24722 0.38086 0.25023 C 0.38008 0.25047 0.37943 0.25185 0.37865 0.25185 L 0.02409 0.25324 C 0.02318 0.25371 0.02214 0.2544 0.0211 0.25486 C 0.01953 0.25556 0.0181 0.25648 0.01667 0.25764 L 0.01433 0.25926 C 0.01367 0.25949 0.01289 0.26042 0.01224 0.26088 L 0.00925 0.26227 C 0.00821 0.26366 0.00729 0.26574 0.00625 0.26667 C 0.00443 0.26783 0.00235 0.26829 0.00026 0.26991 C -0.00039 0.27037 -0.00117 0.2706 -0.00195 0.27107 C -0.00351 0.27292 -0.00625 0.27755 -0.00716 0.28033 L -0.00859 0.28449 C -0.00885 0.28866 -0.0095 0.29699 -0.01002 0.30093 C -0.01028 0.30278 -0.01067 0.30394 -0.01093 0.30556 C -0.01002 0.3088 -0.00976 0.31297 -0.00859 0.31574 C -0.00794 0.31759 -0.00664 0.31783 -0.00573 0.31875 C -0.0039 0.3206 -0.00208 0.32176 -0.00039 0.32338 C 0.00078 0.32454 0.00196 0.32639 0.00326 0.32778 C 0.00521 0.33009 0.00716 0.33195 0.00925 0.33357 C 0.01029 0.33472 0.01133 0.33565 0.01224 0.33658 C 0.01289 0.33773 0.01354 0.33889 0.01433 0.34005 C 0.01589 0.34074 0.01745 0.34074 0.01888 0.34121 C 0.01953 0.34167 0.02032 0.3419 0.0211 0.34283 C 0.02461 0.34584 0.02435 0.34699 0.02865 0.34861 C 0.08268 0.3706 0.03594 0.35324 0.17123 0.35463 L 0.39271 0.35324 " pathEditMode="relative" rAng="0" ptsTypes="AAAAAAAA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0B717-29E4-4756-A245-D765CDB3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0B71B-F272-4B4D-A9A1-76B8121BC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41" y="274467"/>
            <a:ext cx="562281" cy="5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555 L -0.00963 0.00579 C -0.00872 0.00949 -0.0069 0.01551 -0.00612 0.02037 C -0.0056 0.02361 -0.00534 0.02708 -0.00482 0.03032 L -0.0026 0.04143 C -0.00234 0.04259 -0.00195 0.04375 -0.00182 0.04514 C -0.00117 0.05393 -0.00169 0.05023 -0.00052 0.05625 C 0.00443 0.11991 -0.00052 0.05324 0.00091 0.22963 C 0.00091 0.23264 0.00143 0.23542 0.00169 0.23842 C -0.0013 0.25301 0.0013 0.23912 0.00013 0.27662 C -0.00026 0.29236 0.00039 0.28819 -0.0013 0.29653 C -0.00156 0.31204 -0.0013 0.32778 -0.00182 0.34352 C -0.00195 0.34514 -0.00234 0.34768 -0.00325 0.34838 C -0.00612 0.35046 -0.00937 0.35023 -0.01237 0.35092 C -0.01745 0.35393 -0.02083 0.35717 -0.02617 0.35717 C -0.02903 0.35717 -0.03177 0.35648 -0.0345 0.35602 C -0.03528 0.35509 -0.03607 0.3544 -0.03659 0.35347 C -0.03906 0.35023 -0.03737 0.35092 -0.0401 0.34583 C -0.04075 0.34467 -0.0414 0.34444 -0.04219 0.34352 C -0.04245 0.34213 -0.04271 0.34097 -0.04284 0.33958 C -0.0431 0.33819 -0.04323 0.33634 -0.04349 0.33472 C -0.04375 0.33333 -0.0444 0.33241 -0.04492 0.33102 C -0.04531 0.32778 -0.04609 0.32014 -0.04687 0.31759 L -0.04831 0.31366 C -0.04961 0.30671 -0.04883 0.31134 -0.05039 0.3 C -0.05065 0.29861 -0.05091 0.29699 -0.05104 0.29514 C -0.0513 0.29282 -0.05143 0.29004 -0.05182 0.28773 C -0.05221 0.28565 -0.05286 0.28356 -0.05325 0.28171 C -0.05351 0.28032 -0.05377 0.27893 -0.0539 0.27778 C -0.05429 0.27569 -0.05495 0.27361 -0.05534 0.27153 C -0.0569 0.2618 -0.05638 0.25856 -0.05807 0.2493 L -0.0595 0.2419 C -0.05976 0.24074 -0.06015 0.23958 -0.06028 0.23842 C -0.06054 0.23657 -0.06081 0.23495 -0.06094 0.23333 C -0.0612 0.23125 -0.06146 0.22917 -0.06159 0.22708 C -0.06185 0.2243 -0.06198 0.22106 -0.06237 0.21829 C -0.06263 0.21528 -0.06315 0.2125 -0.06354 0.20972 C -0.06406 0.20347 -0.06419 0.19722 -0.06484 0.19097 C -0.0651 0.18866 -0.06588 0.18611 -0.06627 0.18379 C -0.06666 0.18241 -0.06679 0.18055 -0.06706 0.17893 C -0.06732 0.17778 -0.06758 0.17639 -0.06771 0.17523 C -0.06797 0.17315 -0.0681 0.17106 -0.06836 0.16898 C -0.06875 0.1662 -0.0694 0.16389 -0.06979 0.16134 C -0.07005 0.16018 -0.07044 0.15903 -0.07057 0.15764 C -0.07083 0.15555 -0.07096 0.1537 -0.07122 0.15185 C -0.07174 0.14792 -0.07278 0.14421 -0.07331 0.14051 C -0.07357 0.13889 -0.07383 0.13704 -0.07409 0.13542 C -0.07435 0.1331 -0.07435 0.13032 -0.07474 0.12801 C -0.07487 0.12685 -0.07565 0.12639 -0.07617 0.12546 C -0.07799 0.09676 -0.07539 0.13866 -0.0776 0.09213 C -0.07799 0.08379 -0.07812 0.08518 -0.0789 0.0787 C -0.07916 0.07639 -0.07943 0.0743 -0.07956 0.07245 C -0.07982 0.06898 -0.07969 0.06574 -0.08021 0.0625 C -0.08047 0.06134 -0.08125 0.06088 -0.08151 0.06018 C -0.08177 0.05671 -0.0819 0.05347 -0.08229 0.05 C -0.08476 0.02592 -0.08268 0.04815 -0.08437 0.03657 C -0.08463 0.03449 -0.08463 0.03241 -0.08502 0.03032 C -0.08541 0.02824 -0.08646 0.02616 -0.08711 0.02407 C -0.08737 0.02129 -0.0875 0.01829 -0.08789 0.01551 C -0.08802 0.01412 -0.08841 0.01296 -0.08841 0.01157 C -0.0888 0.00879 -0.0888 0.00602 -0.08919 0.00324 C -0.08958 0.00046 -0.08958 -0.00232 -0.09062 -0.0044 L -0.09349 -0.00926 C -0.09414 -0.01065 -0.09466 -0.0125 -0.09544 -0.0132 L -0.09961 -0.01551 L -0.13411 -0.0132 C -0.13633 -0.0125 -0.13698 -0.00301 -0.13698 -0.00278 C -0.13685 0.01319 -0.13698 0.02986 -0.13633 0.04629 C -0.13633 0.04815 -0.13515 0.04954 -0.13489 0.05139 C -0.13398 0.05787 -0.13346 0.06458 -0.13281 0.07106 C -0.12851 0.10741 -0.13307 0.06805 -0.13073 0.08495 C -0.12929 0.09514 -0.12943 0.09514 -0.12864 0.1044 C -0.12838 0.12477 -0.12851 0.14514 -0.12799 0.16528 C -0.12786 0.16898 -0.12695 0.17245 -0.12656 0.17639 C -0.12643 0.18009 -0.12643 0.18379 -0.12604 0.1875 C -0.12591 0.19004 -0.12565 0.19236 -0.12539 0.19491 C -0.12565 0.22917 -0.12565 0.26366 -0.12604 0.29768 C -0.12604 0.29884 -0.12656 0.3 -0.12656 0.30139 C -0.12682 0.30278 -0.12695 0.30463 -0.12734 0.30625 C -0.12786 0.30926 -0.12864 0.31204 -0.12929 0.31481 C -0.12956 0.31759 -0.12982 0.31991 -0.13008 0.32245 C -0.13047 0.32778 -0.13099 0.33241 -0.13281 0.33727 C -0.13333 0.33842 -0.13411 0.33912 -0.13489 0.33958 C -0.13815 0.34167 -0.14271 0.34259 -0.14609 0.34352 C -0.14661 0.34329 -0.15104 0.34236 -0.15221 0.34097 C -0.15299 0.33981 -0.15364 0.33842 -0.15429 0.33727 C -0.15781 0.33194 -0.15521 0.33819 -0.15924 0.32986 C -0.16094 0.32616 -0.16133 0.31991 -0.16406 0.31875 C -0.16693 0.31759 -0.16706 0.31782 -0.16953 0.31481 C -0.17096 0.31366 -0.1737 0.30995 -0.1737 0.31018 C -0.17422 0.30833 -0.17474 0.30671 -0.17513 0.30509 C -0.17734 0.2956 -0.17721 0.2956 -0.17851 0.28912 C -0.17864 0.28657 -0.1789 0.28403 -0.17916 0.28171 C -0.17929 0.28032 -0.17969 0.27893 -0.17995 0.27778 C -0.18151 0.26875 -0.17956 0.27731 -0.18203 0.26667 C -0.18216 0.26389 -0.18242 0.26088 -0.18268 0.2581 C -0.18294 0.2544 -0.18307 0.25069 -0.18346 0.24676 C -0.18502 0.23148 -0.18463 0.24259 -0.18554 0.22963 C -0.18581 0.225 -0.18594 0.2206 -0.1862 0.21574 C -0.18646 0.21204 -0.18659 0.20856 -0.18698 0.20486 C -0.18776 0.19329 -0.18737 0.19954 -0.18841 0.19004 C -0.18867 0.1875 -0.1888 0.18472 -0.18893 0.18264 C -0.18932 0.18032 -0.19075 0.17407 -0.19101 0.17268 C -0.19127 0.17153 -0.19153 0.17037 -0.19179 0.16898 C -0.19206 0.16643 -0.19219 0.16389 -0.19245 0.16134 C -0.19271 0.1581 -0.19336 0.15486 -0.19362 0.15185 C -0.19401 0.14838 -0.19401 0.14514 -0.1944 0.14167 C -0.19492 0.13704 -0.19635 0.12778 -0.19713 0.12315 C -0.19739 0.12037 -0.19765 0.11736 -0.19791 0.11458 C -0.1987 0.10486 -0.19922 0.0956 -0.2 0.08588 C -0.20078 0.07731 -0.20026 0.08079 -0.20143 0.07477 C -0.20195 0.06898 -0.20234 0.06342 -0.20286 0.05764 C -0.20299 0.05486 -0.20325 0.05254 -0.20351 0.05 C -0.20351 0.0493 -0.20429 0.03634 -0.20495 0.03403 C -0.20521 0.0331 -0.20586 0.03241 -0.20625 0.03148 C -0.20677 0.02708 -0.20703 0.02245 -0.20768 0.01782 C -0.20794 0.0162 -0.20885 0.01458 -0.20911 0.01273 C -0.21015 0.00671 -0.21028 -0.00162 -0.21315 -0.00695 C -0.21354 -0.00787 -0.21406 -0.00833 -0.21445 -0.00926 C -0.2151 -0.01088 -0.21523 -0.01296 -0.21588 -0.01435 C -0.21758 -0.01806 -0.21992 -0.01713 -0.22226 -0.01806 C -0.22383 -0.01875 -0.22539 -0.01991 -0.22708 -0.02014 C -0.23099 -0.02014 -0.23476 -0.02014 -0.2388 -0.01945 C -0.24101 -0.01898 -0.24101 -0.01736 -0.24297 -0.01551 C -0.24362 -0.01505 -0.2444 -0.01458 -0.24492 -0.01435 C -0.24544 -0.01181 -0.24557 -0.00903 -0.24635 -0.00695 C -0.25052 0.0044 -0.247 -0.01505 -0.24922 0.00069 C -0.24896 0.01898 -0.24883 0.03773 -0.24844 0.05625 C -0.24831 0.06643 -0.24544 0.08403 -0.24492 0.09097 L -0.2444 0.10208 C -0.24414 0.11157 -0.24414 0.12129 -0.24362 0.13055 C -0.24336 0.13449 -0.24219 0.13796 -0.24219 0.14167 C -0.24193 0.20787 -0.24193 0.27361 -0.24297 0.33958 C -0.24297 0.34097 -0.2444 0.34051 -0.24492 0.34097 C -0.25299 0.34514 -0.24726 0.3419 -0.25195 0.34467 C -0.26263 0.34421 -0.2707 0.35046 -0.27825 0.33958 C -0.27916 0.33842 -0.28008 0.33634 -0.28099 0.33472 C -0.28151 0.33264 -0.28216 0.33079 -0.28242 0.32847 C -0.28268 0.32592 -0.28281 0.32292 -0.28307 0.31991 C -0.28333 0.3162 -0.28346 0.3125 -0.28372 0.30856 C -0.28398 0.30579 -0.28437 0.30278 -0.2845 0.3 C -0.28568 0.28403 -0.2845 0.29259 -0.28594 0.28287 C -0.28607 0.27778 -0.2862 0.27268 -0.28659 0.26805 C -0.28672 0.2662 -0.28711 0.26458 -0.28724 0.26319 C -0.28763 0.26065 -0.28776 0.2581 -0.28802 0.25555 C -0.2888 0.23588 -0.28841 0.24028 -0.28945 0.22454 C -0.28958 0.22106 -0.28971 0.21782 -0.2901 0.21481 C -0.29036 0.21157 -0.29101 0.20833 -0.2914 0.20486 C -0.29179 0.20208 -0.29193 0.19907 -0.29219 0.19629 C -0.29232 0.19375 -0.29271 0.19097 -0.29284 0.18866 C -0.29609 0.14745 -0.29258 0.18449 -0.2957 0.15903 C -0.29596 0.15648 -0.29596 0.1537 -0.29635 0.15185 C -0.29674 0.14861 -0.29778 0.14606 -0.29831 0.14282 C -0.29948 0.13634 -0.30052 0.12963 -0.30104 0.12315 C -0.3013 0.11991 -0.30156 0.11643 -0.30182 0.11319 C -0.30208 0.10926 -0.30208 0.10486 -0.30247 0.10069 C -0.30273 0.09884 -0.30338 0.09722 -0.3039 0.09583 C -0.30429 0.08842 -0.30416 0.08079 -0.30534 0.07338 C -0.30638 0.06736 -0.30677 0.06481 -0.30729 0.05879 C -0.30755 0.05532 -0.30755 0.05208 -0.30794 0.04884 C -0.30872 0.04213 -0.30976 0.03889 -0.31081 0.03287 C -0.3112 0.02986 -0.31172 0.02708 -0.31224 0.02407 C -0.31237 0.02292 -0.31276 0.02176 -0.31289 0.02037 C -0.31406 0.01157 -0.31276 0.01667 -0.31497 0.01042 C -0.31523 0.00879 -0.31523 0.00717 -0.31575 0.00555 C -0.31601 0.0044 -0.31679 0.00417 -0.31719 0.00324 C -0.31758 0.00185 -0.3181 0.00069 -0.31849 -0.0007 C -0.31862 -0.00162 -0.31979 -0.01042 -0.32109 -0.01181 C -0.32226 -0.01296 -0.32344 -0.01273 -0.32448 -0.0132 C -0.32552 -0.01366 -0.32643 -0.01412 -0.32747 -0.01435 C -0.33229 -0.01412 -0.33737 -0.01528 -0.34179 -0.0132 C -0.34297 -0.0125 -0.34857 -0.00232 -0.35026 0.00069 C -0.35078 0.00324 -0.35156 0.00532 -0.35182 0.0081 C -0.3526 0.01921 -0.35182 0.01389 -0.35377 0.02407 C -0.35351 0.03542 -0.35351 0.04629 -0.35312 0.05764 C -0.35299 0.05903 -0.3526 0.06018 -0.35234 0.06111 C -0.35182 0.06458 -0.35156 0.06759 -0.35104 0.07106 C -0.35065 0.07361 -0.35 0.07592 -0.34961 0.0787 C -0.34896 0.08264 -0.34844 0.0868 -0.34831 0.09097 C -0.34765 0.09722 -0.34674 0.11065 -0.34674 0.11088 C -0.34661 0.14282 -0.34674 0.17523 -0.34609 0.20741 C -0.34596 0.21111 -0.34492 0.21458 -0.34479 0.21829 C -0.34427 0.22454 -0.34427 0.23079 -0.34401 0.23704 C -0.34427 0.26319 -0.34427 0.28912 -0.34479 0.31481 C -0.34479 0.3162 -0.34505 0.31759 -0.34531 0.31875 C -0.34622 0.32153 -0.34831 0.32592 -0.34961 0.32731 C -0.35026 0.32801 -0.35104 0.32801 -0.35182 0.32847 C -0.35312 0.32963 -0.35456 0.33102 -0.35573 0.33241 C -0.36198 0.33194 -0.36836 0.33171 -0.37448 0.33102 C -0.37552 0.33102 -0.3763 0.33009 -0.37721 0.32986 C -0.38581 0.32685 -0.37773 0.33009 -0.38411 0.32731 C -0.38594 0.32546 -0.38906 0.32222 -0.39036 0.31875 C -0.3944 0.30787 -0.38659 0.32315 -0.39323 0.31134 C -0.39349 0.30995 -0.39349 0.30856 -0.39388 0.30764 C -0.39453 0.30463 -0.39557 0.30162 -0.39596 0.29884 C -0.39648 0.29606 -0.39648 0.29329 -0.39674 0.29028 C -0.397 0.28611 -0.39804 0.27778 -0.39804 0.27801 C -0.39831 0.25301 -0.39844 0.22824 -0.39883 0.20347 C -0.39883 0.19838 -0.40078 0.16829 -0.40091 0.16759 C -0.40104 0.1537 -0.40117 0.13958 -0.40156 0.12546 C -0.40169 0.12083 -0.40182 0.11574 -0.40234 0.11065 C -0.4026 0.10741 -0.40377 0.10417 -0.40377 0.10069 C -0.40377 0.06342 -0.40377 0.02569 -0.40377 -0.01181 " pathEditMode="relative" rAng="0" ptsTypes="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0B717-29E4-4756-A245-D765CDB3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834C03-A86A-4AB6-8BC4-02B5115EC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" y="5991687"/>
            <a:ext cx="562281" cy="5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277 L 0.00469 -0.00254 C 0.00651 -0.03078 0.00404 0.00463 0.00678 -0.02615 C 0.00717 -0.02986 0.00717 -0.03379 0.00756 -0.0375 C 0.00769 -0.03912 0.00808 -0.04074 0.00821 -0.04236 C 0.00938 -0.05139 0.00834 -0.0456 0.00964 -0.05254 C 0.00938 -0.05879 0.00925 -0.06481 0.00886 -0.07106 C 0.00873 -0.07407 0.00847 -0.07708 0.00821 -0.07963 C 0.00691 -0.09352 0.00821 -0.075 0.00678 -0.09097 C 0.00651 -0.09444 0.00638 -0.09745 0.00612 -0.10092 C 0.00586 -0.12847 0.00612 -0.15555 0.00534 -0.1831 C 0.00534 -0.18495 0.00404 -0.18611 0.00391 -0.18796 C 0.00339 -0.19467 0.00339 -0.20139 0.00339 -0.20787 C 0.00339 -0.24004 0.00339 -0.27199 0.00391 -0.30393 C 0.00391 -0.30509 0.00495 -0.30555 0.00534 -0.30625 C 0.00782 -0.31157 0.0056 -0.30926 0.00886 -0.31134 C 0.01029 -0.31365 0.01068 -0.31458 0.0125 -0.3162 C 0.01303 -0.31666 0.01394 -0.31689 0.01459 -0.31736 C 0.01537 -0.31805 0.01589 -0.3199 0.0168 -0.3199 C 0.02592 -0.32152 0.03516 -0.32176 0.04441 -0.32268 C 0.05261 -0.32731 0.04714 -0.32523 0.06133 -0.32361 C 0.06615 -0.31504 0.06459 -0.31921 0.06706 -0.3125 C 0.07084 -0.28518 0.06784 -0.31018 0.06928 -0.25162 C 0.06954 -0.2375 0.07019 -0.22314 0.07058 -0.20926 C 0.07084 -0.15509 0.07097 -0.10139 0.07123 -0.04722 C 0.07136 -0.02939 0.07149 -0.0118 0.07201 0.00602 C 0.07201 0.00764 0.07344 0.01297 0.07422 0.01343 C 0.07526 0.01436 0.08138 0.01667 0.08334 0.01736 C 0.09167 0.0169 0.09987 0.01667 0.10821 0.01598 C 0.10938 0.01574 0.11055 0.01505 0.11172 0.01459 C 0.11342 0.01412 0.11498 0.01389 0.11667 0.01343 C 0.11797 0.01273 0.11914 0.01227 0.12019 0.01135 C 0.1211 0.01042 0.12279 0.00625 0.12305 0.00486 C 0.12422 0.00023 0.12526 -0.00509 0.12592 -0.01018 C 0.12618 -0.0125 0.12631 -0.01504 0.1267 -0.01759 C 0.12722 -0.02129 0.128 -0.025 0.12865 -0.0287 C 0.12891 -0.09282 0.12878 -0.15648 0.12943 -0.2206 C 0.12956 -0.23842 0.12904 -0.23564 0.1323 -0.24398 C 0.13256 -0.25023 0.13256 -0.25648 0.13295 -0.26273 C 0.13308 -0.26504 0.1336 -0.26759 0.1336 -0.27037 C 0.13425 -0.28287 0.13451 -0.29583 0.13516 -0.30879 C 0.13568 -0.32268 0.13451 -0.31805 0.13789 -0.32615 C 0.13816 -0.32801 0.13816 -0.32986 0.13868 -0.33102 C 0.1392 -0.33287 0.14193 -0.33865 0.14284 -0.33981 C 0.14349 -0.34051 0.14441 -0.34051 0.14506 -0.3412 C 0.15118 -0.34676 0.14597 -0.34398 0.15209 -0.34629 C 0.15925 -0.34583 0.16628 -0.34629 0.17344 -0.3449 C 0.17526 -0.34467 0.17474 -0.33981 0.17553 -0.33865 C 0.17644 -0.33703 0.17787 -0.33611 0.17904 -0.33495 C 0.17956 -0.33356 0.18021 -0.3324 0.18047 -0.33102 C 0.18178 -0.32592 0.18178 -0.32384 0.18256 -0.31875 C 0.18386 -0.31134 0.18334 -0.31782 0.18477 -0.30509 C 0.18594 -0.29352 0.18516 -0.29259 0.18607 -0.27893 C 0.18633 -0.27569 0.18724 -0.27245 0.18763 -0.26898 C 0.18998 -0.2456 0.18698 -0.26828 0.18907 -0.25416 C 0.18933 -0.18402 0.18933 -0.11389 0.18972 -0.04375 C 0.18972 -0.04236 0.19011 -0.0412 0.19037 -0.04004 C 0.19063 -0.03819 0.19076 -0.0368 0.19102 -0.03495 C 0.19128 -0.03379 0.19167 -0.0324 0.1918 -0.03125 C 0.19206 -0.02916 0.19336 -0.01458 0.19467 -0.01134 C 0.19506 -0.01018 0.19571 -0.00879 0.1961 -0.0074 C 0.19688 -0.00463 0.19675 -0.00231 0.19753 0.00116 C 0.19792 0.00301 0.19844 0.00463 0.19896 0.00602 C 0.19974 0.0088 0.20105 0.01204 0.20248 0.01343 C 0.20339 0.01459 0.20443 0.01505 0.20521 0.01598 C 0.21446 0.01551 0.2237 0.01598 0.23295 0.01459 C 0.23373 0.01459 0.23438 0.0132 0.23503 0.01227 C 0.24037 0.00324 0.23425 0.01088 0.23933 0.00486 C 0.23972 0.00324 0.24037 0.00162 0.24076 -0.00023 C 0.24102 -0.00139 0.24115 -0.00277 0.24154 -0.00393 C 0.24206 -0.00578 0.24284 -0.00694 0.24349 -0.00879 C 0.24414 -0.01041 0.24454 -0.01203 0.24493 -0.01365 C 0.24519 -0.01597 0.24545 -0.01805 0.24571 -0.02014 C 0.2461 -0.02268 0.24688 -0.02477 0.24714 -0.02754 L 0.24844 -0.03865 C 0.2487 -0.06736 0.24909 -0.09606 0.24922 -0.12453 C 0.24961 -0.18634 0.24922 -0.24814 0.25 -0.31018 C 0.25 -0.31203 0.25105 -0.31319 0.25144 -0.31481 C 0.25391 -0.32615 0.25157 -0.31898 0.25417 -0.32615 C 0.2543 -0.32731 0.25521 -0.33356 0.2556 -0.33495 C 0.25599 -0.33588 0.25664 -0.33657 0.25704 -0.3375 C 0.25756 -0.33865 0.25769 -0.34004 0.25847 -0.3412 C 0.25899 -0.34189 0.2599 -0.34189 0.26068 -0.34236 C 0.26641 -0.35231 0.26185 -0.34606 0.28047 -0.34375 C 0.28112 -0.34352 0.28178 -0.34282 0.28256 -0.34236 C 0.28373 -0.34166 0.28503 -0.34074 0.28607 -0.33981 C 0.28855 -0.33796 0.29089 -0.33634 0.29323 -0.33356 C 0.29388 -0.33264 0.2948 -0.33217 0.29532 -0.33102 C 0.29662 -0.32916 0.29766 -0.32615 0.29883 -0.32361 C 0.29974 -0.31967 0.29987 -0.31828 0.30092 -0.31365 C 0.30144 -0.31203 0.30196 -0.31064 0.30235 -0.30879 C 0.30261 -0.30555 0.30274 -0.30208 0.30313 -0.29861 C 0.30326 -0.29745 0.30365 -0.29629 0.30391 -0.29514 C 0.30417 -0.29236 0.3043 -0.28912 0.30456 -0.28634 C 0.30482 -0.27361 0.30495 -0.26064 0.30521 -0.24768 C 0.30651 -0.19004 0.30326 -0.20856 0.30743 -0.1868 C 0.30912 -0.16597 0.30678 -0.19189 0.30951 -0.16689 C 0.30977 -0.16389 0.3099 -0.16111 0.31016 -0.1581 C 0.31042 -0.15602 0.31068 -0.15416 0.31094 -0.15185 C 0.31368 -0.11875 0.3112 -0.13287 0.31446 -0.11574 C 0.31459 -0.10879 0.31498 -0.10185 0.31511 -0.0949 C 0.31667 -0.01736 0.31433 -0.06227 0.31654 -0.0324 C 0.31719 -0.025 0.31693 -0.02361 0.31797 -0.01759 C 0.31849 -0.01504 0.31875 -0.01227 0.31941 -0.01018 L 0.32149 -0.00277 C 0.32175 0.0007 0.32188 0.00417 0.32227 0.00741 C 0.32253 0.01042 0.32331 0.0125 0.32435 0.01459 C 0.32474 0.01551 0.32539 0.01621 0.32579 0.01736 C 0.32956 0.0257 0.32409 0.01598 0.33008 0.02477 C 0.3306 0.02547 0.33086 0.02709 0.33151 0.02732 C 0.3336 0.02871 0.33568 0.02917 0.33789 0.0301 C 0.35013 0.02917 0.36237 0.02894 0.37474 0.02732 C 0.37539 0.02732 0.37566 0.0257 0.37618 0.02477 C 0.37748 0.02269 0.37891 0.02061 0.38047 0.01852 C 0.38112 0.0176 0.38178 0.0169 0.38243 0.01598 L 0.38542 0.00857 C 0.38581 0.00741 0.38646 0.00625 0.38672 0.00486 L 0.38894 -0.00625 C 0.39219 -0.08264 0.3905 -0.03819 0.39115 -0.20926 C 0.39115 -0.20949 0.39076 -0.25185 0.38959 -0.26389 C 0.38933 -0.26689 0.38868 -0.2699 0.38816 -0.27268 C 0.38789 -0.2743 0.38763 -0.27592 0.3875 -0.27754 C 0.38711 -0.27986 0.38711 -0.28171 0.38672 -0.28379 C 0.38633 -0.28611 0.38581 -0.28819 0.38542 -0.29004 C 0.3849 -0.30046 0.38816 -0.31389 0.38399 -0.32129 C 0.38347 -0.32222 0.38295 -0.32268 0.38243 -0.32361 C 0.38191 -0.325 0.38112 -0.32754 0.38112 -0.32731 " pathEditMode="relative" rAng="0" ptsTypes="AAAAAAAAAAAAAAAAAAAAAAAAAAAAAAAAAAAAAAAAAAAAAAAAAAAAAAAAA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8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0B717-29E4-4756-A245-D765CDB3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F103A-A1C0-4E9F-A3AB-6CEFF894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898" y="5956176"/>
            <a:ext cx="562281" cy="5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162 L -3.75E-6 0.00185 C -0.00026 -0.00231 -0.00078 -0.00579 -0.00078 -0.00926 C -0.00078 -0.01042 -0.00013 -0.01157 -3.75E-6 -0.01296 C 0.00039 -0.0169 0.00052 -0.02176 0.00079 -0.02616 C 0.00052 -0.04097 0.00039 -0.05625 -3.75E-6 -0.0713 C -3.75E-6 -0.07292 -0.00052 -0.07454 -0.00078 -0.07593 C -0.00156 -0.08194 -0.00286 -0.09375 -0.00286 -0.09375 C -0.00273 -0.10555 -0.00286 -0.1169 -0.00221 -0.1287 C -0.00182 -0.13472 -0.00052 -0.14028 -3.75E-6 -0.1463 L 0.00079 -0.15579 C 0.00052 -0.18125 0.00039 -0.20671 -3.75E-6 -0.23218 C -3.75E-6 -0.23356 -0.00065 -0.23449 -0.00078 -0.23565 C -0.00104 -0.23866 -0.00117 -0.24143 -0.00143 -0.24421 C -0.00208 -0.24954 -0.00286 -0.2544 -0.00364 -0.25972 C -0.0039 -0.26343 -0.0039 -0.26667 -0.00429 -0.27037 C -0.00638 -0.29028 -0.00494 -0.27338 -0.00638 -0.2838 C -0.00677 -0.28542 -0.0069 -0.28727 -0.00716 -0.28958 C -0.00729 -0.29074 -0.00768 -0.2919 -0.00794 -0.29305 C -0.00859 -0.29815 -0.00807 -0.29745 -0.00989 -0.30139 C -0.01041 -0.30231 -0.0108 -0.30324 -0.01145 -0.3037 C -0.01224 -0.3044 -0.01328 -0.3044 -0.01419 -0.30486 C -0.01497 -0.30532 -0.01562 -0.30555 -0.0164 -0.30602 C -0.02343 -0.31505 -0.01471 -0.30509 -0.02265 -0.31088 C -0.0233 -0.31134 -0.02356 -0.31273 -0.02408 -0.31319 C -0.02487 -0.31389 -0.02851 -0.31551 -0.02903 -0.31574 C -0.0388 -0.31528 -0.04843 -0.31551 -0.0582 -0.31435 C -0.05885 -0.31435 -0.05911 -0.31296 -0.0595 -0.31227 C -0.06054 -0.30995 -0.06237 -0.30486 -0.06237 -0.30463 C -0.06263 -0.30347 -0.06289 -0.30185 -0.06315 -0.30023 C -0.0651 -0.28819 -0.06237 -0.30671 -0.06445 -0.2919 C -0.06393 -0.28148 -0.06367 -0.27106 -0.06315 -0.26088 C -0.06276 -0.2544 -0.06211 -0.24815 -0.06171 -0.2419 C -0.06132 -0.23657 -0.06132 -0.23148 -0.06093 -0.22616 C -0.0608 -0.22477 -0.06041 -0.22407 -0.06028 -0.22268 C -0.05989 -0.22037 -0.05963 -0.21782 -0.0595 -0.21551 C -0.05911 -0.21065 -0.05872 -0.20023 -0.0582 -0.19514 C -0.05794 -0.19352 -0.05768 -0.19236 -0.05742 -0.19051 C -0.05377 -0.12153 -0.05625 -0.17338 -0.0582 -0.00671 C -0.0582 -0.00185 -0.05807 0.00347 -0.05885 0.0088 C -0.05976 0.01458 -0.06145 0.01528 -0.06367 0.01806 C -0.06849 0.02384 -0.06497 0.02037 -0.07161 0.02639 C -0.07252 0.02732 -0.0733 0.02847 -0.07435 0.02894 C -0.0763 0.02963 -0.07812 0.02963 -0.08007 0.03009 C -0.08359 0.02894 -0.08711 0.02778 -0.09075 0.02639 C -0.0914 0.02593 -0.09218 0.02593 -0.09283 0.02523 C -0.09791 0.01945 -0.09179 0.02292 -0.09778 0.0206 C -0.10104 0.01204 -0.09661 0.02176 -0.10273 0.01574 C -0.10351 0.01505 -0.10364 0.0132 -0.10416 0.01204 C -0.10586 0.00857 -0.10546 0.01111 -0.10703 0.00602 C -0.10729 0.00486 -0.10755 0.0037 -0.10768 0.00278 C -0.1082 -7.40741E-7 -0.10872 -0.00278 -0.10911 -0.00579 C -0.10963 -0.03102 -0.10989 -0.05648 -0.11054 -0.08194 C -0.11054 -0.08495 -0.11054 -0.09514 -0.11198 -0.09977 C -0.11237 -0.10093 -0.11302 -0.10208 -0.11341 -0.10347 C -0.12018 -0.12407 -0.11106 -0.09838 -0.1177 -0.11643 C -0.11953 -0.1368 -0.11862 -0.12477 -0.11966 -0.16528 C -0.12005 -0.17662 -0.12005 -0.1875 -0.12044 -0.19907 C -0.12044 -0.20046 -0.12083 -0.20208 -0.12122 -0.2037 C -0.12148 -0.20532 -0.12213 -0.20671 -0.12265 -0.20833 C -0.12448 -0.22153 -0.1233 -0.21227 -0.12539 -0.23958 C -0.12565 -0.24259 -0.12578 -0.24583 -0.12617 -0.24884 C -0.12643 -0.25139 -0.12669 -0.25393 -0.12682 -0.25602 C -0.12721 -0.25972 -0.12734 -0.26343 -0.1276 -0.26667 C -0.12812 -0.27454 -0.12812 -0.27222 -0.1289 -0.2787 C -0.12942 -0.28241 -0.12968 -0.28588 -0.13033 -0.28958 C -0.13073 -0.2912 -0.13138 -0.29259 -0.13177 -0.29421 C -0.13216 -0.29514 -0.13242 -0.29653 -0.13255 -0.29792 C -0.13268 -0.29977 -0.13268 -0.30208 -0.1332 -0.3037 C -0.13424 -0.30764 -0.13593 -0.30926 -0.13737 -0.31227 C -0.13789 -0.31319 -0.13828 -0.31458 -0.1388 -0.31574 C -0.14023 -0.31829 -0.14192 -0.3213 -0.14388 -0.32292 C -0.14453 -0.32338 -0.14531 -0.32361 -0.14596 -0.32407 C -0.15403 -0.32801 -0.14804 -0.32546 -0.15794 -0.32755 C -0.1608 -0.32824 -0.16367 -0.32917 -0.16653 -0.33009 C -0.17252 -0.33333 -0.17174 -0.33403 -0.17994 -0.3287 C -0.18073 -0.32824 -0.18086 -0.32639 -0.18138 -0.32523 C -0.18177 -0.3243 -0.18229 -0.32361 -0.18281 -0.32292 C -0.18333 -0.32083 -0.18346 -0.31875 -0.18411 -0.3169 C -0.18789 -0.30579 -0.18528 -0.31736 -0.18711 -0.30856 C -0.18658 -0.28958 -0.18632 -0.27037 -0.18567 -0.25139 C -0.18554 -0.24954 -0.18515 -0.24815 -0.18489 -0.24653 C -0.18424 -0.24282 -0.18346 -0.23958 -0.18281 -0.23565 C -0.18229 -0.23032 -0.18164 -0.22454 -0.18138 -0.21921 C -0.18112 -0.2125 -0.18112 -0.20555 -0.1806 -0.19907 C -0.1802 -0.1919 -0.17864 -0.17755 -0.17864 -0.17731 C -0.17838 -0.14329 -0.17825 -0.1088 -0.17786 -0.075 C -0.17786 -0.07222 -0.17747 -0.06921 -0.17708 -0.06643 C -0.17643 -0.05903 -0.1763 -0.06111 -0.17565 -0.05324 C -0.17513 -0.04653 -0.17513 -0.04074 -0.17421 -0.03449 C -0.17395 -0.03125 -0.17343 -0.02893 -0.17291 -0.02616 C -0.17317 -0.00995 -0.17291 0.00579 -0.17356 0.02176 C -0.17369 0.02338 -0.17435 0.025 -0.175 0.02639 C -0.17604 0.0287 -0.17864 0.03287 -0.17864 0.0331 C -0.19505 0.03148 -0.19036 0.0331 -0.20325 0.02755 C -0.20403 0.02732 -0.20468 0.02662 -0.20546 0.02639 C -0.20729 0.02546 -0.21106 0.02407 -0.21106 0.02431 C -0.21198 0.02338 -0.21302 0.02245 -0.21393 0.02176 C -0.21471 0.0213 -0.21549 0.02107 -0.21601 0.0206 C -0.21718 0.01968 -0.21849 0.01898 -0.21966 0.01806 C -0.22005 0.01667 -0.2207 0.01505 -0.22096 0.0132 C -0.22135 0.01157 -0.22148 0.00949 -0.22174 0.00741 C -0.22213 0.0037 -0.22265 0.00023 -0.22317 -0.00324 C -0.22291 -0.01968 -0.22304 -0.03611 -0.22239 -0.05231 C -0.22226 -0.05625 -0.22096 -0.06018 -0.22096 -0.06435 C -0.22083 -0.09792 -0.22122 -0.13148 -0.22174 -0.16528 C -0.22174 -0.16736 -0.22213 -0.16968 -0.22239 -0.1713 C -0.22278 -0.17384 -0.22343 -0.17616 -0.22395 -0.17847 C -0.22395 -0.17986 -0.22408 -0.19398 -0.22526 -0.19907 C -0.22552 -0.20023 -0.22617 -0.20116 -0.22669 -0.20231 C -0.22695 -0.20463 -0.22708 -0.20718 -0.22747 -0.20949 C -0.22773 -0.21204 -0.2289 -0.21643 -0.2289 -0.2162 C -0.22929 -0.22384 -0.22955 -0.22778 -0.23099 -0.23449 C -0.23307 -0.24514 -0.22968 -0.22824 -0.23307 -0.24421 C -0.23359 -0.24653 -0.23398 -0.24884 -0.23437 -0.25139 L -0.23593 -0.25833 C -0.23606 -0.26042 -0.23658 -0.26875 -0.23737 -0.27153 C -0.23776 -0.27292 -0.23828 -0.27407 -0.23867 -0.275 C -0.23893 -0.27708 -0.23893 -0.27917 -0.23945 -0.28102 C -0.23997 -0.28356 -0.24088 -0.28495 -0.24153 -0.2868 C -0.24427 -0.29537 -0.2414 -0.28819 -0.24505 -0.29653 C -0.24739 -0.30787 -0.24414 -0.29352 -0.24726 -0.30255 C -0.24778 -0.3044 -0.24804 -0.30648 -0.24856 -0.30856 C -0.25039 -0.31412 -0.24948 -0.31018 -0.25156 -0.31435 C -0.25247 -0.3169 -0.2526 -0.3206 -0.25429 -0.32176 C -0.25573 -0.32245 -0.25703 -0.32338 -0.25859 -0.32407 C -0.26185 -0.32569 -0.26497 -0.32569 -0.26849 -0.32639 C -0.26992 -0.32639 -0.27122 -0.32708 -0.27278 -0.32755 C -0.27994 -0.32616 -0.28398 -0.32893 -0.28841 -0.32037 C -0.28867 -0.31968 -0.28971 -0.31227 -0.28971 -0.31227 C -0.28945 -0.27708 -0.28919 -0.24213 -0.28906 -0.20718 C -0.28893 -0.1831 -0.28893 -0.15856 -0.28841 -0.13449 C -0.28802 -0.11736 -0.28724 -0.11759 -0.28619 -0.10579 C -0.28593 -0.10393 -0.28515 -0.0919 -0.28476 -0.08912 C -0.28424 -0.08588 -0.28333 -0.08287 -0.28268 -0.07963 C -0.27994 -0.05301 -0.28138 -0.07014 -0.28268 -0.01157 C -0.28268 -0.00903 -0.28411 0.0044 -0.28476 0.00602 L -0.28619 0.00972 C -0.28671 0.0125 -0.28593 0.01782 -0.28763 0.01806 C -0.29583 0.01991 -0.30416 0.01759 -0.31237 0.01574 C -0.31497 0.01528 -0.31705 0.01227 -0.31953 0.01111 L -0.32148 0.00972 C -0.32226 0.00926 -0.32317 0.00857 -0.32369 0.00741 C -0.32513 0.00463 -0.32695 -0.00093 -0.32799 -0.00463 C -0.32825 -0.00579 -0.32838 -0.00671 -0.32864 -0.0081 C -0.32903 -0.00926 -0.32981 -0.01018 -0.3302 -0.01157 C -0.3306 -0.01366 -0.33099 -0.01574 -0.33151 -0.01736 C -0.33463 -0.05393 -0.33281 -0.02986 -0.33151 -0.11319 C -0.33151 -0.11458 -0.33099 -0.11528 -0.33073 -0.11643 C -0.33046 -0.12963 -0.3302 -0.14305 -0.3302 -0.15579 C -0.3302 -0.21574 -0.32786 -0.19907 -0.33151 -0.22407 C -0.3319 -0.23079 -0.33229 -0.23727 -0.33294 -0.24421 C -0.33307 -0.24537 -0.33346 -0.24653 -0.33372 -0.24768 C -0.33398 -0.24907 -0.33424 -0.25093 -0.33437 -0.25255 C -0.33815 -0.28218 -0.33411 -0.25 -0.33645 -0.27268 C -0.33698 -0.27778 -0.33711 -0.27662 -0.33789 -0.28102 C -0.33815 -0.28287 -0.33828 -0.28403 -0.33867 -0.28588 C -0.33906 -0.28819 -0.33971 -0.29074 -0.33997 -0.29305 C -0.34062 -0.29884 -0.34114 -0.30393 -0.34283 -0.30995 C -0.34336 -0.31134 -0.34375 -0.31296 -0.34427 -0.31435 C -0.34453 -0.31528 -0.34518 -0.31597 -0.3457 -0.3169 C -0.34622 -0.31782 -0.34661 -0.31944 -0.34713 -0.32037 C -0.34961 -0.32569 -0.34856 -0.32268 -0.3513 -0.32639 C -0.35403 -0.33009 -0.35143 -0.32824 -0.3556 -0.33264 C -0.35625 -0.33333 -0.35703 -0.33333 -0.35781 -0.33333 C -0.36315 -0.33287 -0.37669 -0.33565 -0.3832 -0.32639 C -0.38385 -0.32569 -0.38424 -0.32407 -0.38463 -0.32292 C -0.40039 -0.21667 -0.37669 -0.10278 -0.3875 0.00486 C -0.38763 0.00741 -0.38789 0.00972 -0.38815 0.01204 C -0.38841 0.01412 -0.38893 0.01806 -0.38893 0.01829 " pathEditMode="relative" rAng="0" ptsTypes="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-1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다혜</dc:creator>
  <cp:lastModifiedBy>이 다혜</cp:lastModifiedBy>
  <cp:revision>5</cp:revision>
  <dcterms:created xsi:type="dcterms:W3CDTF">2020-08-05T07:15:50Z</dcterms:created>
  <dcterms:modified xsi:type="dcterms:W3CDTF">2020-08-05T08:09:43Z</dcterms:modified>
</cp:coreProperties>
</file>