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1E4"/>
    <a:srgbClr val="4EA9C8"/>
    <a:srgbClr val="F6AE2D"/>
    <a:srgbClr val="946106"/>
    <a:srgbClr val="5A8A96"/>
    <a:srgbClr val="1990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85E3-1BA8-47C9-A01F-F1C86A7BF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D04A5-AA06-4982-B335-872A823FC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1D518-F7B6-4A09-BBD8-49978888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E5EB-FFE8-4402-BFEF-CDA52AE9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9074-781A-4312-B2AC-D5B73421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8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1416-FE3A-4AED-8260-B4589B14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26CE-A188-4193-8CCA-F2475BEB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A8F1-D226-4632-AA25-F56E0AA6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675F-58B3-4171-9D30-42EDF5E7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A841A-B54B-4612-8F8E-82316D96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45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4DACA-D2AA-4C0D-96ED-3F417AE47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60250-2B7A-4843-AB91-F4B8B632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4B38-BD24-4398-9EA7-03F17930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F94D-E8C8-43A8-89E6-A3309DD7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48A3-49B4-4F7D-917B-25DF2A28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7792-0097-41CF-8FA7-A122ED44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57F5-4028-4888-BDD6-569AD8F61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62C0-DDA1-46FC-9E33-DE2F8F94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5709-C29F-4D61-88B8-110BDAF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4C4F7-72AA-4288-B024-DA560193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3546-5658-479D-B81A-F71648D0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06F2D-B45C-4E8F-8642-D3CB3FA9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3F2A-6F3D-4960-924E-65F1C77A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F4A4-55F3-4CD6-ABB0-54836E07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641B-BBA9-4791-92CD-859FE101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9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483D-2D2C-498E-BA40-BE62E7BA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5CEA-8CA4-4CC0-9E03-4E739E01A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47DDD-B977-45EB-979E-76E47217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E52D4-A081-415B-8231-BFEE9CE0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68309-56E3-439F-BF0A-60A0A327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BBA5D-EBE0-4750-A5DC-72CDAA97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6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3351-DE6F-4874-8F01-F4999CDE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5013-A4B1-4B63-9D6A-450087F3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4166-CA43-4D25-8D8A-35EBA94F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8723-F149-4AD3-8A78-EB3E19342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3D523-6CA8-49F1-9818-847C19A04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0FB78-86F4-4165-A645-8973EC40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00140-474C-452E-A3CA-EED50BFA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A6598-1D91-44BB-819F-6B7FE1C2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56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E545-64B2-48C0-B6DE-47A105F2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C7ABD-E324-461D-86DD-3EC8340D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71D8A-BF3B-42B0-B373-47B0F6A9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1CAA3-22C4-430F-A1C2-ECDDF848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3E5BE-49ED-4295-A4D4-14553774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1F2C7-9D57-4F84-82EE-3447BFC7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77E8B-096D-4FCB-8166-3BA533B2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2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AA7D-FC6E-48E5-83BD-77437B3D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B16B-89D3-4D38-A4B7-8F39F44A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B0D9E-8AB6-48BE-AE82-C990584ED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C087-A3A9-4B3E-B300-272C3DEB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E39B-15D1-44BB-9C39-AF0DF609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0D8CC-876D-457D-AF0A-3009113D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3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C7DA-935F-4391-B0A6-69EA6D10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39E73-D679-4978-AB95-25B3956A4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FD63-1283-4F8C-9844-A4C776D1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9706C-A13E-4605-A0C7-7D125ABF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A2D2E-07B8-41B8-A2BC-62FE915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61D90-CBB0-43D2-AC3A-69CEC15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402D8-A530-4AE0-835A-29C24FB9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E-0478-4363-A2DF-9072B06F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8E8B-41DF-44CE-8AAD-31705FB13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03D3-C3D9-4B5D-8FCB-C8A229EBADB8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E8A0C-5501-4B74-B439-D6ECD0455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9FB9-6E50-46A3-B1F6-38501AF29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F0D2-85B0-449E-B8E1-2C52863883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0993A-AE98-4178-AD14-3F27232C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35" y="-248214"/>
            <a:ext cx="13252174" cy="7354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F2D889-49EB-4E71-82CD-B2DBBD55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077" y="2766217"/>
            <a:ext cx="7254923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The Insight Center Webpage Color Pallet </a:t>
            </a:r>
            <a:endParaRPr lang="fr-FR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DB4E2-EC90-4AA8-963B-277E4C7A0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7" y="1094143"/>
            <a:ext cx="4298650" cy="42986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DC4CA6-1C41-46B1-89D0-2AF5C503FCF8}"/>
              </a:ext>
            </a:extLst>
          </p:cNvPr>
          <p:cNvSpPr/>
          <p:nvPr/>
        </p:nvSpPr>
        <p:spPr>
          <a:xfrm>
            <a:off x="6831828" y="5286800"/>
            <a:ext cx="512170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Made By H.Mohamed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Signed by Insight Center</a:t>
            </a:r>
          </a:p>
        </p:txBody>
      </p:sp>
    </p:spTree>
    <p:extLst>
      <p:ext uri="{BB962C8B-B14F-4D97-AF65-F5344CB8AC3E}">
        <p14:creationId xmlns:p14="http://schemas.microsoft.com/office/powerpoint/2010/main" val="2117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9BF1D2-746E-43EB-939C-E520741B0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583" y="-291548"/>
            <a:ext cx="13596731" cy="7593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F12A0-28D8-4896-B888-F097BA210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6" y="1355035"/>
            <a:ext cx="4147930" cy="41479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8C38C0-BA81-4528-B242-E6BA849D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3516"/>
              </p:ext>
            </p:extLst>
          </p:nvPr>
        </p:nvGraphicFramePr>
        <p:xfrm>
          <a:off x="4491976" y="637373"/>
          <a:ext cx="695790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51">
                  <a:extLst>
                    <a:ext uri="{9D8B030D-6E8A-4147-A177-3AD203B41FA5}">
                      <a16:colId xmlns:a16="http://schemas.microsoft.com/office/drawing/2014/main" val="602020834"/>
                    </a:ext>
                  </a:extLst>
                </a:gridCol>
                <a:gridCol w="3478951">
                  <a:extLst>
                    <a:ext uri="{9D8B030D-6E8A-4147-A177-3AD203B41FA5}">
                      <a16:colId xmlns:a16="http://schemas.microsoft.com/office/drawing/2014/main" val="2887143521"/>
                    </a:ext>
                  </a:extLst>
                </a:gridCol>
              </a:tblGrid>
              <a:tr h="444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The elements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Color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63185"/>
                  </a:ext>
                </a:extLst>
              </a:tr>
              <a:tr h="4789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Navigation bar background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3906"/>
                  </a:ext>
                </a:extLst>
              </a:tr>
              <a:tr h="499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The main background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55028"/>
                  </a:ext>
                </a:extLst>
              </a:tr>
              <a:tr h="486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The copyright bar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24332"/>
                  </a:ext>
                </a:extLst>
              </a:tr>
              <a:tr h="486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Visited Links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51466"/>
                  </a:ext>
                </a:extLst>
              </a:tr>
              <a:tr h="486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Non Visited Links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514"/>
                  </a:ext>
                </a:extLst>
              </a:tr>
              <a:tr h="486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The Normal Text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51961"/>
                  </a:ext>
                </a:extLst>
              </a:tr>
              <a:tr h="486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The Slide &amp; Cards Background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7040"/>
                  </a:ext>
                </a:extLst>
              </a:tr>
              <a:tr h="486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Buttons Background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77914"/>
                  </a:ext>
                </a:extLst>
              </a:tr>
              <a:tr h="486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Border’s Color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633836"/>
                  </a:ext>
                </a:extLst>
              </a:tr>
              <a:tr h="830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Top </a:t>
                      </a:r>
                      <a:r>
                        <a:rPr lang="fr-FR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Side</a:t>
                      </a:r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of the p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age’s background color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58658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8EA8503-8C82-43B0-8286-5CEFAA80EB98}"/>
              </a:ext>
            </a:extLst>
          </p:cNvPr>
          <p:cNvSpPr/>
          <p:nvPr/>
        </p:nvSpPr>
        <p:spPr>
          <a:xfrm>
            <a:off x="9524033" y="1173779"/>
            <a:ext cx="520504" cy="461436"/>
          </a:xfrm>
          <a:prstGeom prst="ellipse">
            <a:avLst/>
          </a:prstGeom>
          <a:solidFill>
            <a:srgbClr val="4EA9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B0C27F-4013-49AF-A5F4-1B5B755C540B}"/>
              </a:ext>
            </a:extLst>
          </p:cNvPr>
          <p:cNvSpPr/>
          <p:nvPr/>
        </p:nvSpPr>
        <p:spPr>
          <a:xfrm>
            <a:off x="10486955" y="1604773"/>
            <a:ext cx="520504" cy="461436"/>
          </a:xfrm>
          <a:prstGeom prst="ellipse">
            <a:avLst/>
          </a:prstGeom>
          <a:solidFill>
            <a:srgbClr val="199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59E0CE-78AD-428A-A884-816E08774035}"/>
              </a:ext>
            </a:extLst>
          </p:cNvPr>
          <p:cNvSpPr/>
          <p:nvPr/>
        </p:nvSpPr>
        <p:spPr>
          <a:xfrm>
            <a:off x="8201845" y="2611229"/>
            <a:ext cx="520504" cy="461436"/>
          </a:xfrm>
          <a:prstGeom prst="ellipse">
            <a:avLst/>
          </a:prstGeom>
          <a:solidFill>
            <a:srgbClr val="F6AE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23A5BF-67B1-4933-86EA-D6C13F20643A}"/>
              </a:ext>
            </a:extLst>
          </p:cNvPr>
          <p:cNvSpPr/>
          <p:nvPr/>
        </p:nvSpPr>
        <p:spPr>
          <a:xfrm>
            <a:off x="9573879" y="2171621"/>
            <a:ext cx="520504" cy="46143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22AD8E-5AC9-4242-A2BB-6E6BFB0ED787}"/>
              </a:ext>
            </a:extLst>
          </p:cNvPr>
          <p:cNvSpPr/>
          <p:nvPr/>
        </p:nvSpPr>
        <p:spPr>
          <a:xfrm>
            <a:off x="8867557" y="3663682"/>
            <a:ext cx="520504" cy="46143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DD7133-A2FB-4E86-8110-4D9D93B50459}"/>
              </a:ext>
            </a:extLst>
          </p:cNvPr>
          <p:cNvSpPr/>
          <p:nvPr/>
        </p:nvSpPr>
        <p:spPr>
          <a:xfrm>
            <a:off x="10044537" y="3139021"/>
            <a:ext cx="520504" cy="461436"/>
          </a:xfrm>
          <a:prstGeom prst="ellipse">
            <a:avLst/>
          </a:prstGeom>
          <a:solidFill>
            <a:srgbClr val="946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F2E099-0D44-4539-8CD8-488351DE0F6A}"/>
              </a:ext>
            </a:extLst>
          </p:cNvPr>
          <p:cNvSpPr/>
          <p:nvPr/>
        </p:nvSpPr>
        <p:spPr>
          <a:xfrm>
            <a:off x="9573879" y="4616052"/>
            <a:ext cx="520504" cy="461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D98007-3370-4F49-B9BB-C387154086A4}"/>
              </a:ext>
            </a:extLst>
          </p:cNvPr>
          <p:cNvSpPr/>
          <p:nvPr/>
        </p:nvSpPr>
        <p:spPr>
          <a:xfrm>
            <a:off x="10929374" y="4154616"/>
            <a:ext cx="520504" cy="461436"/>
          </a:xfrm>
          <a:prstGeom prst="ellipse">
            <a:avLst/>
          </a:prstGeom>
          <a:solidFill>
            <a:srgbClr val="4EA9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D8937-A85C-4749-B75E-6A3D3ABE73CA}"/>
              </a:ext>
            </a:extLst>
          </p:cNvPr>
          <p:cNvSpPr/>
          <p:nvPr/>
        </p:nvSpPr>
        <p:spPr>
          <a:xfrm>
            <a:off x="8049929" y="5108003"/>
            <a:ext cx="497058" cy="461436"/>
          </a:xfrm>
          <a:prstGeom prst="ellipse">
            <a:avLst/>
          </a:prstGeom>
          <a:solidFill>
            <a:srgbClr val="F6AE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73ED25-51D6-4E34-BFE6-F025021F7928}"/>
              </a:ext>
            </a:extLst>
          </p:cNvPr>
          <p:cNvSpPr/>
          <p:nvPr/>
        </p:nvSpPr>
        <p:spPr>
          <a:xfrm>
            <a:off x="9308642" y="5643931"/>
            <a:ext cx="951285" cy="746770"/>
          </a:xfrm>
          <a:prstGeom prst="ellipse">
            <a:avLst/>
          </a:prstGeom>
          <a:solidFill>
            <a:srgbClr val="326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DE422E-05F7-48D0-B04A-93B41F57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-427383"/>
            <a:ext cx="14325599" cy="7712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F12A0-28D8-4896-B888-F097BA210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9" y="1355035"/>
            <a:ext cx="4147930" cy="41479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8C38C0-BA81-4528-B242-E6BA849D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4827"/>
              </p:ext>
            </p:extLst>
          </p:nvPr>
        </p:nvGraphicFramePr>
        <p:xfrm>
          <a:off x="4409799" y="586855"/>
          <a:ext cx="7003502" cy="582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751">
                  <a:extLst>
                    <a:ext uri="{9D8B030D-6E8A-4147-A177-3AD203B41FA5}">
                      <a16:colId xmlns:a16="http://schemas.microsoft.com/office/drawing/2014/main" val="602020834"/>
                    </a:ext>
                  </a:extLst>
                </a:gridCol>
                <a:gridCol w="3501751">
                  <a:extLst>
                    <a:ext uri="{9D8B030D-6E8A-4147-A177-3AD203B41FA5}">
                      <a16:colId xmlns:a16="http://schemas.microsoft.com/office/drawing/2014/main" val="2887143521"/>
                    </a:ext>
                  </a:extLst>
                </a:gridCol>
              </a:tblGrid>
              <a:tr h="12629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The  text elements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(These are used In the code And cannot be seen by the user)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use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63185"/>
                  </a:ext>
                </a:extLst>
              </a:tr>
              <a:tr h="8579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H1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introduction Text / </a:t>
                      </a: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HomeWellcom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3906"/>
                  </a:ext>
                </a:extLst>
              </a:tr>
              <a:tr h="587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H2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Cards &amp; Zig-Zag info Titles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55028"/>
                  </a:ext>
                </a:extLst>
              </a:tr>
              <a:tr h="572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H3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Surprize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24332"/>
                  </a:ext>
                </a:extLst>
              </a:tr>
              <a:tr h="572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H4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Cards &amp; Zig-Zag info Text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51466"/>
                  </a:ext>
                </a:extLst>
              </a:tr>
              <a:tr h="572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H5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514"/>
                  </a:ext>
                </a:extLst>
              </a:tr>
              <a:tr h="657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H6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The Copyright </a:t>
                      </a:r>
                      <a:r>
                        <a:rPr lang="fr-FR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Text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51961"/>
                  </a:ext>
                </a:extLst>
              </a:tr>
              <a:tr h="621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Long Paragraphs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6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101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The Insight Center Webpage Color Pallet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bz</dc:creator>
  <cp:lastModifiedBy>bz</cp:lastModifiedBy>
  <cp:revision>25</cp:revision>
  <dcterms:created xsi:type="dcterms:W3CDTF">2022-08-07T07:52:00Z</dcterms:created>
  <dcterms:modified xsi:type="dcterms:W3CDTF">2022-08-09T16:35:03Z</dcterms:modified>
</cp:coreProperties>
</file>