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980" y="2978785"/>
            <a:ext cx="3354070" cy="1122680"/>
          </a:xfrm>
        </p:spPr>
        <p:txBody>
          <a:bodyPr anchor="ctr" anchorCtr="0"/>
          <a:lstStyle/>
          <a:p>
            <a:pPr fontAlgn="ctr"/>
            <a:r>
              <a:rPr lang="en-US" b="1"/>
              <a:t>Solid-state laser</a:t>
            </a:r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2981960" y="1380490"/>
            <a:ext cx="4435475" cy="4319270"/>
          </a:xfrm>
          <a:prstGeom prst="ellipse">
            <a:avLst/>
          </a:prstGeom>
          <a:noFill/>
          <a:ln w="3810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7"/>
          </p:cNvCxnSpPr>
          <p:nvPr/>
        </p:nvCxnSpPr>
        <p:spPr>
          <a:xfrm flipV="1">
            <a:off x="6767830" y="1138555"/>
            <a:ext cx="775335" cy="874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543165" y="867410"/>
            <a:ext cx="1043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lv-LV" altLang="en-US"/>
              <a:t>Medicīnā</a:t>
            </a:r>
            <a:endParaRPr lang="lv-LV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33640" y="1156335"/>
            <a:ext cx="10433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875280" y="1118870"/>
            <a:ext cx="756285" cy="894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64690" y="1138555"/>
            <a:ext cx="920115" cy="9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395095" y="836930"/>
            <a:ext cx="158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lv-LV" altLang="en-US"/>
              <a:t>Metāl apstrāde</a:t>
            </a:r>
            <a:endParaRPr lang="lv-LV" alt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403350" y="1138555"/>
            <a:ext cx="591185" cy="95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</p:cNvCxnSpPr>
          <p:nvPr/>
        </p:nvCxnSpPr>
        <p:spPr>
          <a:xfrm>
            <a:off x="6767830" y="5067300"/>
            <a:ext cx="610870" cy="7194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68540" y="5748020"/>
            <a:ext cx="2886075" cy="1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17435" y="5417185"/>
            <a:ext cx="292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lv-LV" altLang="en-US"/>
              <a:t>L</a:t>
            </a:r>
            <a:r>
              <a:rPr lang="en-US"/>
              <a:t>āzerprinteros un projektoros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980" y="2978785"/>
            <a:ext cx="3354070" cy="1122680"/>
          </a:xfrm>
        </p:spPr>
        <p:txBody>
          <a:bodyPr anchor="ctr" anchorCtr="0"/>
          <a:lstStyle/>
          <a:p>
            <a:pPr fontAlgn="ctr"/>
            <a:r>
              <a:rPr lang="lv-LV" altLang="en-US" b="1"/>
              <a:t>Gas laser</a:t>
            </a:r>
            <a:endParaRPr lang="lv-LV" altLang="en-US" b="1"/>
          </a:p>
        </p:txBody>
      </p:sp>
      <p:sp>
        <p:nvSpPr>
          <p:cNvPr id="4" name="Oval 3"/>
          <p:cNvSpPr/>
          <p:nvPr/>
        </p:nvSpPr>
        <p:spPr>
          <a:xfrm>
            <a:off x="2981960" y="1380490"/>
            <a:ext cx="4435475" cy="4319270"/>
          </a:xfrm>
          <a:prstGeom prst="ellipse">
            <a:avLst/>
          </a:prstGeom>
          <a:noFill/>
          <a:ln w="3810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7"/>
          </p:cNvCxnSpPr>
          <p:nvPr/>
        </p:nvCxnSpPr>
        <p:spPr>
          <a:xfrm flipV="1">
            <a:off x="6767830" y="1138555"/>
            <a:ext cx="775335" cy="874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543165" y="81026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lv-LV" altLang="en-US"/>
              <a:t>Fizikas laboratorijās</a:t>
            </a:r>
            <a:endParaRPr lang="lv-LV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33640" y="1157605"/>
            <a:ext cx="20624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875280" y="1118870"/>
            <a:ext cx="756285" cy="894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64690" y="1138555"/>
            <a:ext cx="920115" cy="9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3990" y="779780"/>
            <a:ext cx="4692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lv-LV" altLang="en-US"/>
              <a:t>Rūpniecībā, piemēram, griešanai un metināšanai</a:t>
            </a:r>
            <a:endParaRPr lang="lv-LV" alt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3990" y="1138555"/>
            <a:ext cx="4770755" cy="190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</p:cNvCxnSpPr>
          <p:nvPr/>
        </p:nvCxnSpPr>
        <p:spPr>
          <a:xfrm>
            <a:off x="6767830" y="5067300"/>
            <a:ext cx="610870" cy="7194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68540" y="5748020"/>
            <a:ext cx="2886075" cy="1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17435" y="5417185"/>
            <a:ext cx="2679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lv-LV"/>
              <a:t>H</a:t>
            </a:r>
            <a:r>
              <a:t>ologrammu izgatavošanai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980" y="2978785"/>
            <a:ext cx="3354070" cy="1122680"/>
          </a:xfrm>
        </p:spPr>
        <p:txBody>
          <a:bodyPr anchor="ctr" anchorCtr="0"/>
          <a:lstStyle/>
          <a:p>
            <a:pPr fontAlgn="ctr"/>
            <a:r>
              <a:rPr lang="lv-LV" altLang="en-US" b="1"/>
              <a:t>Excimer laser</a:t>
            </a:r>
            <a:endParaRPr lang="lv-LV" altLang="en-US" b="1"/>
          </a:p>
        </p:txBody>
      </p:sp>
      <p:sp>
        <p:nvSpPr>
          <p:cNvPr id="4" name="Oval 3"/>
          <p:cNvSpPr/>
          <p:nvPr/>
        </p:nvSpPr>
        <p:spPr>
          <a:xfrm>
            <a:off x="2981960" y="1380490"/>
            <a:ext cx="4435475" cy="4319270"/>
          </a:xfrm>
          <a:prstGeom prst="ellipse">
            <a:avLst/>
          </a:prstGeom>
          <a:noFill/>
          <a:ln w="3810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7"/>
          </p:cNvCxnSpPr>
          <p:nvPr/>
        </p:nvCxnSpPr>
        <p:spPr>
          <a:xfrm flipV="1">
            <a:off x="6767830" y="1138555"/>
            <a:ext cx="775335" cy="874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543165" y="81026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lv-LV" altLang="en-US"/>
              <a:t>Oftalmoloģijā</a:t>
            </a:r>
            <a:endParaRPr lang="lv-LV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33640" y="1157605"/>
            <a:ext cx="20624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875280" y="1118870"/>
            <a:ext cx="756285" cy="894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64690" y="1138555"/>
            <a:ext cx="920115" cy="9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92075" y="779780"/>
            <a:ext cx="511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lv-LV" altLang="en-US"/>
              <a:t>Zinātniskās laboratorijās, lai sūknētu krāsvielu lāzerus</a:t>
            </a:r>
            <a:endParaRPr lang="lv-LV" alt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3990" y="1138555"/>
            <a:ext cx="4770755" cy="190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</p:cNvCxnSpPr>
          <p:nvPr/>
        </p:nvCxnSpPr>
        <p:spPr>
          <a:xfrm>
            <a:off x="6767830" y="5067300"/>
            <a:ext cx="610870" cy="7194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68540" y="5748020"/>
            <a:ext cx="2886075" cy="1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17435" y="5417185"/>
            <a:ext cx="152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lv-LV"/>
              <a:t>L</a:t>
            </a:r>
            <a:r>
              <a:t>āzera ablācija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980" y="2978785"/>
            <a:ext cx="3354070" cy="1122680"/>
          </a:xfrm>
        </p:spPr>
        <p:txBody>
          <a:bodyPr anchor="ctr" anchorCtr="0"/>
          <a:lstStyle/>
          <a:p>
            <a:pPr fontAlgn="ctr"/>
            <a:r>
              <a:rPr lang="lv-LV" altLang="en-US" b="1"/>
              <a:t>dye laser</a:t>
            </a:r>
            <a:endParaRPr lang="lv-LV" altLang="en-US" b="1"/>
          </a:p>
        </p:txBody>
      </p:sp>
      <p:sp>
        <p:nvSpPr>
          <p:cNvPr id="4" name="Oval 3"/>
          <p:cNvSpPr/>
          <p:nvPr/>
        </p:nvSpPr>
        <p:spPr>
          <a:xfrm>
            <a:off x="2981960" y="1380490"/>
            <a:ext cx="4435475" cy="4319270"/>
          </a:xfrm>
          <a:prstGeom prst="ellipse">
            <a:avLst/>
          </a:prstGeom>
          <a:noFill/>
          <a:ln w="3810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7"/>
          </p:cNvCxnSpPr>
          <p:nvPr/>
        </p:nvCxnSpPr>
        <p:spPr>
          <a:xfrm flipV="1">
            <a:off x="6767830" y="1138555"/>
            <a:ext cx="775335" cy="874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971665" y="770255"/>
            <a:ext cx="522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lv-LV" altLang="en-US"/>
              <a:t>Izmanto lai regulētu nepieciešamo lazera frekvenci</a:t>
            </a:r>
            <a:endParaRPr lang="lv-LV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991350" y="1129030"/>
            <a:ext cx="4773930" cy="190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875280" y="1118870"/>
            <a:ext cx="756285" cy="894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64690" y="1138555"/>
            <a:ext cx="920115" cy="9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2880" y="770255"/>
            <a:ext cx="532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lv-LV" altLang="en-US"/>
              <a:t>Ārstētē portvīna traipus un citus asinsvadu traucējumus</a:t>
            </a:r>
            <a:endParaRPr lang="lv-LV" alt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3990" y="1138555"/>
            <a:ext cx="4770755" cy="190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</p:cNvCxnSpPr>
          <p:nvPr/>
        </p:nvCxnSpPr>
        <p:spPr>
          <a:xfrm>
            <a:off x="6767830" y="5067300"/>
            <a:ext cx="610870" cy="7194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68540" y="5748020"/>
            <a:ext cx="2886075" cy="1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17435" y="536892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lv-LV"/>
              <a:t>T</a:t>
            </a:r>
            <a:r>
              <a:t>etovējumu noņemšana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Presentation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junis</cp:lastModifiedBy>
  <cp:revision>2</cp:revision>
  <dcterms:created xsi:type="dcterms:W3CDTF">2021-11-04T13:34:18Z</dcterms:created>
  <dcterms:modified xsi:type="dcterms:W3CDTF">2021-11-04T13:35:06Z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DC8D2C2FF2074A0185BB785E7863FCB8</vt:lpwstr>
  </property>
  <property fmtid="{D5CDD505-2E9C-101B-9397-08002B2CF9AE}" pid="3" name="KSOProductBuildVer">
    <vt:lpwstr>1033-11.2.0.10307</vt:lpwstr>
  </property>
</Properties>
</file>