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6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0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148578-7C84-4EE1-9F05-B192A20616C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25E1DC-F1BF-4DB2-A07B-1549C265D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tree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deltree</a:t>
            </a:r>
            <a:r>
              <a:rPr lang="en-GB" dirty="0"/>
              <a:t>(address tree)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if (tree)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deltree</a:t>
            </a:r>
            <a:r>
              <a:rPr lang="en-GB" dirty="0"/>
              <a:t>(tree-&gt;left);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deltree</a:t>
            </a:r>
            <a:r>
              <a:rPr lang="en-GB" dirty="0"/>
              <a:t>(tree-&gt;right);</a:t>
            </a:r>
          </a:p>
          <a:p>
            <a:pPr marL="0" indent="0">
              <a:buNone/>
            </a:pPr>
            <a:r>
              <a:rPr lang="en-GB" dirty="0"/>
              <a:t>        free(tree);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Pre-order displays root node, left node and then right node.</a:t>
            </a:r>
          </a:p>
          <a:p>
            <a:r>
              <a:rPr lang="en-GB" dirty="0"/>
              <a:t>In-order displays left node, root node and then right node.</a:t>
            </a:r>
          </a:p>
          <a:p>
            <a:r>
              <a:rPr lang="en-GB" dirty="0"/>
              <a:t>Post-order displays left node, right node and then root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9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print_preorder</a:t>
            </a:r>
            <a:r>
              <a:rPr lang="en-US" dirty="0"/>
              <a:t>(address tree)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(tree)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n",tree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print_preorder</a:t>
            </a:r>
            <a:r>
              <a:rPr lang="en-US" dirty="0"/>
              <a:t>(tree-&gt;left);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print_preorder</a:t>
            </a:r>
            <a:r>
              <a:rPr lang="en-US" dirty="0"/>
              <a:t>(tree-&gt;right);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54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print_inorder</a:t>
            </a:r>
            <a:r>
              <a:rPr lang="en-GB" dirty="0"/>
              <a:t>(address tree)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if (tree)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print_inorder</a:t>
            </a:r>
            <a:r>
              <a:rPr lang="en-GB" dirty="0"/>
              <a:t>(tree-&gt;left);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("%d\</a:t>
            </a:r>
            <a:r>
              <a:rPr lang="en-GB" dirty="0" err="1"/>
              <a:t>n",tree</a:t>
            </a:r>
            <a:r>
              <a:rPr lang="en-GB" dirty="0"/>
              <a:t>-&gt;data);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print_inorder</a:t>
            </a:r>
            <a:r>
              <a:rPr lang="en-GB" dirty="0"/>
              <a:t>(tree-&gt;right);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7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print_postorder</a:t>
            </a:r>
            <a:r>
              <a:rPr lang="en-GB" dirty="0"/>
              <a:t>(address tree)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if (tree)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print_postorder</a:t>
            </a:r>
            <a:r>
              <a:rPr lang="en-GB" dirty="0"/>
              <a:t>(tree-&gt;left);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print_postorder</a:t>
            </a:r>
            <a:r>
              <a:rPr lang="en-GB" dirty="0"/>
              <a:t>(tree-&gt;right);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("%d\</a:t>
            </a:r>
            <a:r>
              <a:rPr lang="en-GB" dirty="0" err="1"/>
              <a:t>n",tree</a:t>
            </a:r>
            <a:r>
              <a:rPr lang="en-GB" dirty="0"/>
              <a:t>-&gt;data);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6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447" y="0"/>
            <a:ext cx="10058400" cy="1609344"/>
          </a:xfrm>
        </p:spPr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3" y="1452137"/>
            <a:ext cx="5189112" cy="5051694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address search(address *tree,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if(!(*tree))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    return NULL;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if(</a:t>
            </a:r>
            <a:r>
              <a:rPr lang="en-US" sz="2400" dirty="0" err="1"/>
              <a:t>val</a:t>
            </a:r>
            <a:r>
              <a:rPr lang="en-US" sz="2400" dirty="0"/>
              <a:t> &lt; (*tree)-&gt;data)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    search(&amp;((*tree)-&gt;left), </a:t>
            </a:r>
            <a:r>
              <a:rPr lang="en-US" sz="2400" dirty="0" err="1"/>
              <a:t>val</a:t>
            </a:r>
            <a:r>
              <a:rPr lang="en-US" sz="2400" dirty="0"/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9735" y="1452137"/>
            <a:ext cx="5189112" cy="505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else if(</a:t>
            </a:r>
            <a:r>
              <a:rPr lang="en-US" sz="2400" dirty="0" err="1"/>
              <a:t>val</a:t>
            </a:r>
            <a:r>
              <a:rPr lang="en-US" sz="2400" dirty="0"/>
              <a:t> &gt; (*tree)-&gt;data)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        search(&amp;((*tree)-&gt;right), </a:t>
            </a:r>
            <a:r>
              <a:rPr lang="en-US" sz="2400" dirty="0" err="1"/>
              <a:t>val</a:t>
            </a:r>
            <a:r>
              <a:rPr lang="en-US" sz="2400" dirty="0"/>
              <a:t>);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    else if(</a:t>
            </a:r>
            <a:r>
              <a:rPr lang="en-US" sz="2400" dirty="0" err="1"/>
              <a:t>val</a:t>
            </a:r>
            <a:r>
              <a:rPr lang="en-US" sz="2400" dirty="0"/>
              <a:t> == (*tree)-&gt;data)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        return *tree;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54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binary tree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pengorganisasian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2. </a:t>
            </a:r>
          </a:p>
          <a:p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binary tree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: </a:t>
            </a:r>
            <a:r>
              <a:rPr lang="en-US" dirty="0" err="1"/>
              <a:t>sebuah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pointer yang </a:t>
            </a:r>
            <a:r>
              <a:rPr lang="en-US" dirty="0" err="1"/>
              <a:t>dinamakan</a:t>
            </a:r>
            <a:r>
              <a:rPr lang="en-US" dirty="0"/>
              <a:t> pointer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pointer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setting </a:t>
            </a:r>
            <a:r>
              <a:rPr lang="en-US" dirty="0" err="1"/>
              <a:t>pada</a:t>
            </a:r>
            <a:r>
              <a:rPr lang="en-US" dirty="0"/>
              <a:t> pointer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NULL,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sibling, descendants, </a:t>
            </a:r>
            <a:r>
              <a:rPr lang="en-US" dirty="0" err="1"/>
              <a:t>dan</a:t>
            </a:r>
            <a:r>
              <a:rPr lang="en-US" dirty="0"/>
              <a:t> ancestors. </a:t>
            </a:r>
          </a:p>
          <a:p>
            <a:r>
              <a:rPr lang="en-US" dirty="0"/>
              <a:t>Sibling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/>
              <a:t>Descendants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simpul-simpul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(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)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 err="1"/>
              <a:t>Anchestors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root. </a:t>
            </a:r>
          </a:p>
        </p:txBody>
      </p:sp>
    </p:spTree>
    <p:extLst>
      <p:ext uri="{BB962C8B-B14F-4D97-AF65-F5344CB8AC3E}">
        <p14:creationId xmlns:p14="http://schemas.microsoft.com/office/powerpoint/2010/main" val="22655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Tingkat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/>
              <a:t> 1.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simpul-simpul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N + 1. </a:t>
            </a:r>
          </a:p>
          <a:p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3941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318" t="20573" r="3148" b="27604"/>
          <a:stretch/>
        </p:blipFill>
        <p:spPr>
          <a:xfrm>
            <a:off x="2419350" y="1690687"/>
            <a:ext cx="701121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typedef</a:t>
            </a:r>
            <a:r>
              <a:rPr lang="en-GB" dirty="0"/>
              <a:t> 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bin_tree</a:t>
            </a:r>
            <a:r>
              <a:rPr lang="en-GB" dirty="0"/>
              <a:t> *address;</a:t>
            </a:r>
          </a:p>
          <a:p>
            <a:pPr marL="0" indent="0">
              <a:buNone/>
            </a:pPr>
            <a:r>
              <a:rPr lang="en-GB" dirty="0" err="1"/>
              <a:t>typedef</a:t>
            </a:r>
            <a:r>
              <a:rPr lang="en-GB" dirty="0"/>
              <a:t> 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bin_tree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data;</a:t>
            </a:r>
          </a:p>
          <a:p>
            <a:pPr marL="0" indent="0">
              <a:buNone/>
            </a:pPr>
            <a:r>
              <a:rPr lang="en-GB" dirty="0"/>
              <a:t>	address right;</a:t>
            </a:r>
          </a:p>
          <a:p>
            <a:pPr marL="0" indent="0">
              <a:buNone/>
            </a:pPr>
            <a:r>
              <a:rPr lang="en-GB" dirty="0"/>
              <a:t>	address left;</a:t>
            </a:r>
          </a:p>
          <a:p>
            <a:pPr marL="0" indent="0">
              <a:buNone/>
            </a:pPr>
            <a:r>
              <a:rPr lang="en-GB" dirty="0"/>
              <a:t>}node;</a:t>
            </a:r>
          </a:p>
          <a:p>
            <a:pPr marL="0" indent="0">
              <a:buNone/>
            </a:pP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217508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pada</a:t>
            </a:r>
            <a:r>
              <a:rPr lang="en-US" dirty="0"/>
              <a:t>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pada</a:t>
            </a:r>
            <a:r>
              <a:rPr lang="en-US" dirty="0"/>
              <a:t> binary tree </a:t>
            </a:r>
            <a:r>
              <a:rPr lang="en-US" dirty="0" err="1"/>
              <a:t>adalah</a:t>
            </a:r>
            <a:r>
              <a:rPr lang="en-US" dirty="0"/>
              <a:t> root</a:t>
            </a:r>
          </a:p>
          <a:p>
            <a:r>
              <a:rPr lang="en-US" dirty="0"/>
              <a:t>Root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binary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    address root;</a:t>
            </a:r>
          </a:p>
          <a:p>
            <a:pPr marL="0" indent="0">
              <a:buNone/>
            </a:pPr>
            <a:r>
              <a:rPr lang="en-GB" dirty="0"/>
              <a:t>    address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root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2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address root;</a:t>
            </a:r>
          </a:p>
          <a:p>
            <a:pPr marL="0" indent="0">
              <a:buNone/>
            </a:pPr>
            <a:r>
              <a:rPr lang="en-GB" dirty="0"/>
              <a:t>    address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root = NULL;</a:t>
            </a:r>
          </a:p>
          <a:p>
            <a:pPr marL="0" indent="0">
              <a:buNone/>
            </a:pPr>
            <a:r>
              <a:rPr lang="en-GB" dirty="0"/>
              <a:t>    insert(&amp;root, 9);</a:t>
            </a:r>
          </a:p>
          <a:p>
            <a:pPr marL="0" indent="0">
              <a:buNone/>
            </a:pPr>
            <a:r>
              <a:rPr lang="en-GB" dirty="0"/>
              <a:t>    insert(&amp;root, 4);</a:t>
            </a:r>
          </a:p>
          <a:p>
            <a:pPr marL="0" indent="0">
              <a:buNone/>
            </a:pPr>
            <a:r>
              <a:rPr lang="en-GB" dirty="0"/>
              <a:t>    insert(&amp;root, 15);</a:t>
            </a:r>
          </a:p>
          <a:p>
            <a:pPr marL="0" indent="0">
              <a:buNone/>
            </a:pPr>
            <a:r>
              <a:rPr lang="en-GB" dirty="0"/>
              <a:t>    insert(&amp;root, 6);</a:t>
            </a:r>
          </a:p>
          <a:p>
            <a:pPr marL="0" indent="0">
              <a:buNone/>
            </a:pPr>
            <a:r>
              <a:rPr lang="en-GB" dirty="0"/>
              <a:t>    insert(&amp;root, 12);</a:t>
            </a:r>
          </a:p>
          <a:p>
            <a:pPr marL="0" indent="0">
              <a:buNone/>
            </a:pPr>
            <a:r>
              <a:rPr lang="en-GB" dirty="0"/>
              <a:t>    insert(&amp;root, 17);</a:t>
            </a:r>
          </a:p>
          <a:p>
            <a:pPr marL="0" indent="0">
              <a:buNone/>
            </a:pPr>
            <a:r>
              <a:rPr lang="en-GB" dirty="0"/>
              <a:t>    insert(&amp;root, 2);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1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4"/>
            <a:ext cx="10515600" cy="6574665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void insert(address *tree,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address temp = NULL;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if( (*tree) == NULL)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    temp = (address)</a:t>
            </a:r>
            <a:r>
              <a:rPr lang="en-US" sz="2400" dirty="0" err="1"/>
              <a:t>malloc</a:t>
            </a:r>
            <a:r>
              <a:rPr lang="en-US" sz="2400" dirty="0"/>
              <a:t>(</a:t>
            </a:r>
            <a:r>
              <a:rPr lang="en-US" sz="2400" dirty="0" err="1"/>
              <a:t>sizeof</a:t>
            </a:r>
            <a:r>
              <a:rPr lang="en-US" sz="2400" dirty="0"/>
              <a:t>(node));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    temp-&gt;left = temp-&gt;right = NULL;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    temp-&gt;data =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    *tree = temp;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else if(</a:t>
            </a:r>
            <a:r>
              <a:rPr lang="en-US" sz="2400" dirty="0" err="1"/>
              <a:t>val</a:t>
            </a:r>
            <a:r>
              <a:rPr lang="en-US" sz="2400" dirty="0"/>
              <a:t> &lt; (*tree)-&gt;data)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    insert(&amp;(*tree)-&gt;left, </a:t>
            </a:r>
            <a:r>
              <a:rPr lang="en-US" sz="2400" dirty="0" err="1"/>
              <a:t>val</a:t>
            </a:r>
            <a:r>
              <a:rPr lang="en-US" sz="2400" dirty="0"/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else if(</a:t>
            </a:r>
            <a:r>
              <a:rPr lang="en-US" sz="2400" dirty="0" err="1"/>
              <a:t>val</a:t>
            </a:r>
            <a:r>
              <a:rPr lang="en-US" sz="2400" dirty="0"/>
              <a:t> &gt; (*tree)-&gt;data)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    insert(&amp;(*tree)-&gt;right, </a:t>
            </a:r>
            <a:r>
              <a:rPr lang="en-US" sz="2400" dirty="0" err="1"/>
              <a:t>val</a:t>
            </a:r>
            <a:r>
              <a:rPr lang="en-US" sz="2400" dirty="0"/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12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{732DB7B6-67DA-B04E-AD47-A8DE5BCB6B77}tf10001070</Template>
  <TotalTime>179</TotalTime>
  <Words>759</Words>
  <Application>Microsoft Macintosh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Binary Tree</vt:lpstr>
      <vt:lpstr>PowerPoint Presentation</vt:lpstr>
      <vt:lpstr>PowerPoint Presentation</vt:lpstr>
      <vt:lpstr>PowerPoint Presentation</vt:lpstr>
      <vt:lpstr>PowerPoint Presentation</vt:lpstr>
      <vt:lpstr>Struktur Binary Tree</vt:lpstr>
      <vt:lpstr>Variabel global pada binary tree</vt:lpstr>
      <vt:lpstr>Main Program</vt:lpstr>
      <vt:lpstr>PowerPoint Presentation</vt:lpstr>
      <vt:lpstr>Menghapus tree dari simpul tertentu</vt:lpstr>
      <vt:lpstr>Menampilkan Binary Tree</vt:lpstr>
      <vt:lpstr>Preorder</vt:lpstr>
      <vt:lpstr>Inorder</vt:lpstr>
      <vt:lpstr>Post Order</vt:lpstr>
      <vt:lpstr>Mencari data pada Tree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bangun wijayanto</dc:creator>
  <cp:lastModifiedBy>Bangun Wijayanto</cp:lastModifiedBy>
  <cp:revision>7</cp:revision>
  <cp:lastPrinted>2020-03-16T09:15:19Z</cp:lastPrinted>
  <dcterms:created xsi:type="dcterms:W3CDTF">2015-05-24T22:28:14Z</dcterms:created>
  <dcterms:modified xsi:type="dcterms:W3CDTF">2020-03-16T09:17:20Z</dcterms:modified>
</cp:coreProperties>
</file>